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  <p:sldMasterId id="2147483675" r:id="rId5"/>
  </p:sldMasterIdLst>
  <p:notesMasterIdLst>
    <p:notesMasterId r:id="rId7"/>
  </p:notesMasterIdLst>
  <p:sldIdLst>
    <p:sldId id="259" r:id="rId6"/>
  </p:sldIdLst>
  <p:sldSz cx="15119350" cy="10691813"/>
  <p:notesSz cx="6858000" cy="9945688"/>
  <p:defaultTextStyle>
    <a:defPPr>
      <a:defRPr lang="en-US"/>
    </a:defPPr>
    <a:lvl1pPr marL="0" algn="l" defTabSz="1474872" rtl="0" eaLnBrk="1" latinLnBrk="0" hangingPunct="1">
      <a:defRPr sz="2903" kern="1200">
        <a:solidFill>
          <a:schemeClr val="tx1"/>
        </a:solidFill>
        <a:latin typeface="+mn-lt"/>
        <a:ea typeface="+mn-ea"/>
        <a:cs typeface="+mn-cs"/>
      </a:defRPr>
    </a:lvl1pPr>
    <a:lvl2pPr marL="737436" algn="l" defTabSz="1474872" rtl="0" eaLnBrk="1" latinLnBrk="0" hangingPunct="1">
      <a:defRPr sz="2903" kern="1200">
        <a:solidFill>
          <a:schemeClr val="tx1"/>
        </a:solidFill>
        <a:latin typeface="+mn-lt"/>
        <a:ea typeface="+mn-ea"/>
        <a:cs typeface="+mn-cs"/>
      </a:defRPr>
    </a:lvl2pPr>
    <a:lvl3pPr marL="1474872" algn="l" defTabSz="1474872" rtl="0" eaLnBrk="1" latinLnBrk="0" hangingPunct="1">
      <a:defRPr sz="2903" kern="1200">
        <a:solidFill>
          <a:schemeClr val="tx1"/>
        </a:solidFill>
        <a:latin typeface="+mn-lt"/>
        <a:ea typeface="+mn-ea"/>
        <a:cs typeface="+mn-cs"/>
      </a:defRPr>
    </a:lvl3pPr>
    <a:lvl4pPr marL="2212309" algn="l" defTabSz="1474872" rtl="0" eaLnBrk="1" latinLnBrk="0" hangingPunct="1">
      <a:defRPr sz="2903" kern="1200">
        <a:solidFill>
          <a:schemeClr val="tx1"/>
        </a:solidFill>
        <a:latin typeface="+mn-lt"/>
        <a:ea typeface="+mn-ea"/>
        <a:cs typeface="+mn-cs"/>
      </a:defRPr>
    </a:lvl4pPr>
    <a:lvl5pPr marL="2949745" algn="l" defTabSz="1474872" rtl="0" eaLnBrk="1" latinLnBrk="0" hangingPunct="1">
      <a:defRPr sz="2903" kern="1200">
        <a:solidFill>
          <a:schemeClr val="tx1"/>
        </a:solidFill>
        <a:latin typeface="+mn-lt"/>
        <a:ea typeface="+mn-ea"/>
        <a:cs typeface="+mn-cs"/>
      </a:defRPr>
    </a:lvl5pPr>
    <a:lvl6pPr marL="3687181" algn="l" defTabSz="1474872" rtl="0" eaLnBrk="1" latinLnBrk="0" hangingPunct="1">
      <a:defRPr sz="2903" kern="1200">
        <a:solidFill>
          <a:schemeClr val="tx1"/>
        </a:solidFill>
        <a:latin typeface="+mn-lt"/>
        <a:ea typeface="+mn-ea"/>
        <a:cs typeface="+mn-cs"/>
      </a:defRPr>
    </a:lvl6pPr>
    <a:lvl7pPr marL="4424617" algn="l" defTabSz="1474872" rtl="0" eaLnBrk="1" latinLnBrk="0" hangingPunct="1">
      <a:defRPr sz="2903" kern="1200">
        <a:solidFill>
          <a:schemeClr val="tx1"/>
        </a:solidFill>
        <a:latin typeface="+mn-lt"/>
        <a:ea typeface="+mn-ea"/>
        <a:cs typeface="+mn-cs"/>
      </a:defRPr>
    </a:lvl7pPr>
    <a:lvl8pPr marL="5162053" algn="l" defTabSz="1474872" rtl="0" eaLnBrk="1" latinLnBrk="0" hangingPunct="1">
      <a:defRPr sz="2903" kern="1200">
        <a:solidFill>
          <a:schemeClr val="tx1"/>
        </a:solidFill>
        <a:latin typeface="+mn-lt"/>
        <a:ea typeface="+mn-ea"/>
        <a:cs typeface="+mn-cs"/>
      </a:defRPr>
    </a:lvl8pPr>
    <a:lvl9pPr marL="5899489" algn="l" defTabSz="1474872" rtl="0" eaLnBrk="1" latinLnBrk="0" hangingPunct="1">
      <a:defRPr sz="2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zkalla, Chanel S" initials="RCS" lastIdx="2" clrIdx="0">
    <p:extLst>
      <p:ext uri="{19B8F6BF-5375-455C-9EA6-DF929625EA0E}">
        <p15:presenceInfo xmlns:p15="http://schemas.microsoft.com/office/powerpoint/2012/main" userId="S::Chanel.Rizkalla@education.vic.gov.au::89563c00-4235-4e59-bf85-9a8c495653a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023" autoAdjust="0"/>
    <p:restoredTop sz="94660"/>
  </p:normalViewPr>
  <p:slideViewPr>
    <p:cSldViewPr snapToGrid="0">
      <p:cViewPr varScale="1">
        <p:scale>
          <a:sx n="51" d="100"/>
          <a:sy n="51" d="100"/>
        </p:scale>
        <p:origin x="10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76236-5BB3-4B84-AB55-593CC43E022C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5688" y="1243013"/>
            <a:ext cx="4746625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13"/>
            <a:ext cx="5486400" cy="3916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BC69A-5A3A-405E-8A88-72CFC9F9A2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162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4872" rtl="0" eaLnBrk="1" latinLnBrk="0" hangingPunct="1">
      <a:defRPr sz="1936" kern="1200">
        <a:solidFill>
          <a:schemeClr val="tx1"/>
        </a:solidFill>
        <a:latin typeface="+mn-lt"/>
        <a:ea typeface="+mn-ea"/>
        <a:cs typeface="+mn-cs"/>
      </a:defRPr>
    </a:lvl1pPr>
    <a:lvl2pPr marL="737436" algn="l" defTabSz="1474872" rtl="0" eaLnBrk="1" latinLnBrk="0" hangingPunct="1">
      <a:defRPr sz="1936" kern="1200">
        <a:solidFill>
          <a:schemeClr val="tx1"/>
        </a:solidFill>
        <a:latin typeface="+mn-lt"/>
        <a:ea typeface="+mn-ea"/>
        <a:cs typeface="+mn-cs"/>
      </a:defRPr>
    </a:lvl2pPr>
    <a:lvl3pPr marL="1474872" algn="l" defTabSz="1474872" rtl="0" eaLnBrk="1" latinLnBrk="0" hangingPunct="1">
      <a:defRPr sz="1936" kern="1200">
        <a:solidFill>
          <a:schemeClr val="tx1"/>
        </a:solidFill>
        <a:latin typeface="+mn-lt"/>
        <a:ea typeface="+mn-ea"/>
        <a:cs typeface="+mn-cs"/>
      </a:defRPr>
    </a:lvl3pPr>
    <a:lvl4pPr marL="2212309" algn="l" defTabSz="1474872" rtl="0" eaLnBrk="1" latinLnBrk="0" hangingPunct="1">
      <a:defRPr sz="1936" kern="1200">
        <a:solidFill>
          <a:schemeClr val="tx1"/>
        </a:solidFill>
        <a:latin typeface="+mn-lt"/>
        <a:ea typeface="+mn-ea"/>
        <a:cs typeface="+mn-cs"/>
      </a:defRPr>
    </a:lvl4pPr>
    <a:lvl5pPr marL="2949745" algn="l" defTabSz="1474872" rtl="0" eaLnBrk="1" latinLnBrk="0" hangingPunct="1">
      <a:defRPr sz="1936" kern="1200">
        <a:solidFill>
          <a:schemeClr val="tx1"/>
        </a:solidFill>
        <a:latin typeface="+mn-lt"/>
        <a:ea typeface="+mn-ea"/>
        <a:cs typeface="+mn-cs"/>
      </a:defRPr>
    </a:lvl5pPr>
    <a:lvl6pPr marL="3687181" algn="l" defTabSz="1474872" rtl="0" eaLnBrk="1" latinLnBrk="0" hangingPunct="1">
      <a:defRPr sz="1936" kern="1200">
        <a:solidFill>
          <a:schemeClr val="tx1"/>
        </a:solidFill>
        <a:latin typeface="+mn-lt"/>
        <a:ea typeface="+mn-ea"/>
        <a:cs typeface="+mn-cs"/>
      </a:defRPr>
    </a:lvl6pPr>
    <a:lvl7pPr marL="4424617" algn="l" defTabSz="1474872" rtl="0" eaLnBrk="1" latinLnBrk="0" hangingPunct="1">
      <a:defRPr sz="1936" kern="1200">
        <a:solidFill>
          <a:schemeClr val="tx1"/>
        </a:solidFill>
        <a:latin typeface="+mn-lt"/>
        <a:ea typeface="+mn-ea"/>
        <a:cs typeface="+mn-cs"/>
      </a:defRPr>
    </a:lvl7pPr>
    <a:lvl8pPr marL="5162053" algn="l" defTabSz="1474872" rtl="0" eaLnBrk="1" latinLnBrk="0" hangingPunct="1">
      <a:defRPr sz="1936" kern="1200">
        <a:solidFill>
          <a:schemeClr val="tx1"/>
        </a:solidFill>
        <a:latin typeface="+mn-lt"/>
        <a:ea typeface="+mn-ea"/>
        <a:cs typeface="+mn-cs"/>
      </a:defRPr>
    </a:lvl8pPr>
    <a:lvl9pPr marL="5899489" algn="l" defTabSz="1474872" rtl="0" eaLnBrk="1" latinLnBrk="0" hangingPunct="1">
      <a:defRPr sz="1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A58FB-1A03-4956-9A13-69DA5A1C13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919" y="1749795"/>
            <a:ext cx="11339513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5ED81C-2992-441A-B441-71AB5A48FB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93" indent="0" algn="ctr">
              <a:buNone/>
              <a:defRPr sz="3118"/>
            </a:lvl2pPr>
            <a:lvl3pPr marL="1425586" indent="0" algn="ctr">
              <a:buNone/>
              <a:defRPr sz="2806"/>
            </a:lvl3pPr>
            <a:lvl4pPr marL="2138379" indent="0" algn="ctr">
              <a:buNone/>
              <a:defRPr sz="2494"/>
            </a:lvl4pPr>
            <a:lvl5pPr marL="2851172" indent="0" algn="ctr">
              <a:buNone/>
              <a:defRPr sz="2494"/>
            </a:lvl5pPr>
            <a:lvl6pPr marL="3563965" indent="0" algn="ctr">
              <a:buNone/>
              <a:defRPr sz="2494"/>
            </a:lvl6pPr>
            <a:lvl7pPr marL="4276759" indent="0" algn="ctr">
              <a:buNone/>
              <a:defRPr sz="2494"/>
            </a:lvl7pPr>
            <a:lvl8pPr marL="4989552" indent="0" algn="ctr">
              <a:buNone/>
              <a:defRPr sz="2494"/>
            </a:lvl8pPr>
            <a:lvl9pPr marL="5702345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38CD2-0259-4E32-997D-5765FED34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6AC4-8C05-4A5E-AC52-4F07D8A2FE8C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056BF-8460-435D-82ED-BD1B75FED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DCB94-D331-4980-95E1-FEF65C0C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96D-5AFC-42CA-95FA-FA4DAD3315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066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E0425-C0C6-4960-9CF1-8972E1075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87B51A-22F7-4988-82E6-CF6F062413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A6FD6-C410-437C-BE33-8E9EC37E1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6AC4-8C05-4A5E-AC52-4F07D8A2FE8C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1FDEA-8A89-44FC-9ABF-A7D5FFB5A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1DB55-4505-477A-B041-866B97634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96D-5AFC-42CA-95FA-FA4DAD3315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309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C2C86A-24C8-4525-959A-14BD946E6C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819787" y="569241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C424E0-0E75-4C82-A8EA-2570550C6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39457" y="569241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D57EC-D268-46AC-B52D-620C1CC66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6AC4-8C05-4A5E-AC52-4F07D8A2FE8C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90D1B-0F8B-46AA-B4B3-8837201D2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55EDD-5288-41DE-99DE-C2FFB0C3D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96D-5AFC-42CA-95FA-FA4DAD3315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7872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19" y="1749795"/>
            <a:ext cx="11339513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93" indent="0" algn="ctr">
              <a:buNone/>
              <a:defRPr sz="3118"/>
            </a:lvl2pPr>
            <a:lvl3pPr marL="1425586" indent="0" algn="ctr">
              <a:buNone/>
              <a:defRPr sz="2806"/>
            </a:lvl3pPr>
            <a:lvl4pPr marL="2138379" indent="0" algn="ctr">
              <a:buNone/>
              <a:defRPr sz="2494"/>
            </a:lvl4pPr>
            <a:lvl5pPr marL="2851172" indent="0" algn="ctr">
              <a:buNone/>
              <a:defRPr sz="2494"/>
            </a:lvl5pPr>
            <a:lvl6pPr marL="3563965" indent="0" algn="ctr">
              <a:buNone/>
              <a:defRPr sz="2494"/>
            </a:lvl6pPr>
            <a:lvl7pPr marL="4276759" indent="0" algn="ctr">
              <a:buNone/>
              <a:defRPr sz="2494"/>
            </a:lvl7pPr>
            <a:lvl8pPr marL="4989552" indent="0" algn="ctr">
              <a:buNone/>
              <a:defRPr sz="2494"/>
            </a:lvl8pPr>
            <a:lvl9pPr marL="5702345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C1DB-F8A0-4DE7-8FFE-F75C5B8C43F6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6A82-26C0-44FC-94F0-0E9AF7EAE3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9265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C1DB-F8A0-4DE7-8FFE-F75C5B8C43F6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6A82-26C0-44FC-94F0-0E9AF7EAE3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2063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1" y="2665531"/>
            <a:ext cx="13040439" cy="4447497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1" y="7155102"/>
            <a:ext cx="13040439" cy="2338834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1pPr>
            <a:lvl2pPr marL="712793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86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7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172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965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75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552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345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C1DB-F8A0-4DE7-8FFE-F75C5B8C43F6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6A82-26C0-44FC-94F0-0E9AF7EAE3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3702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1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1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C1DB-F8A0-4DE7-8FFE-F75C5B8C43F6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6A82-26C0-44FC-94F0-0E9AF7EAE3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8388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4" y="569242"/>
            <a:ext cx="13040439" cy="20665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93" indent="0">
              <a:buNone/>
              <a:defRPr sz="3118" b="1"/>
            </a:lvl2pPr>
            <a:lvl3pPr marL="1425586" indent="0">
              <a:buNone/>
              <a:defRPr sz="2806" b="1"/>
            </a:lvl3pPr>
            <a:lvl4pPr marL="2138379" indent="0">
              <a:buNone/>
              <a:defRPr sz="2494" b="1"/>
            </a:lvl4pPr>
            <a:lvl5pPr marL="2851172" indent="0">
              <a:buNone/>
              <a:defRPr sz="2494" b="1"/>
            </a:lvl5pPr>
            <a:lvl6pPr marL="3563965" indent="0">
              <a:buNone/>
              <a:defRPr sz="2494" b="1"/>
            </a:lvl6pPr>
            <a:lvl7pPr marL="4276759" indent="0">
              <a:buNone/>
              <a:defRPr sz="2494" b="1"/>
            </a:lvl7pPr>
            <a:lvl8pPr marL="4989552" indent="0">
              <a:buNone/>
              <a:defRPr sz="2494" b="1"/>
            </a:lvl8pPr>
            <a:lvl9pPr marL="5702345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93" indent="0">
              <a:buNone/>
              <a:defRPr sz="3118" b="1"/>
            </a:lvl2pPr>
            <a:lvl3pPr marL="1425586" indent="0">
              <a:buNone/>
              <a:defRPr sz="2806" b="1"/>
            </a:lvl3pPr>
            <a:lvl4pPr marL="2138379" indent="0">
              <a:buNone/>
              <a:defRPr sz="2494" b="1"/>
            </a:lvl4pPr>
            <a:lvl5pPr marL="2851172" indent="0">
              <a:buNone/>
              <a:defRPr sz="2494" b="1"/>
            </a:lvl5pPr>
            <a:lvl6pPr marL="3563965" indent="0">
              <a:buNone/>
              <a:defRPr sz="2494" b="1"/>
            </a:lvl6pPr>
            <a:lvl7pPr marL="4276759" indent="0">
              <a:buNone/>
              <a:defRPr sz="2494" b="1"/>
            </a:lvl7pPr>
            <a:lvl8pPr marL="4989552" indent="0">
              <a:buNone/>
              <a:defRPr sz="2494" b="1"/>
            </a:lvl8pPr>
            <a:lvl9pPr marL="5702345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C1DB-F8A0-4DE7-8FFE-F75C5B8C43F6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6A82-26C0-44FC-94F0-0E9AF7EAE3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5584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C1DB-F8A0-4DE7-8FFE-F75C5B8C43F6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6A82-26C0-44FC-94F0-0E9AF7EAE3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17672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C1DB-F8A0-4DE7-8FFE-F75C5B8C43F6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6A82-26C0-44FC-94F0-0E9AF7EAE3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93628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6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6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6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93" indent="0">
              <a:buNone/>
              <a:defRPr sz="2183"/>
            </a:lvl2pPr>
            <a:lvl3pPr marL="1425586" indent="0">
              <a:buNone/>
              <a:defRPr sz="1871"/>
            </a:lvl3pPr>
            <a:lvl4pPr marL="2138379" indent="0">
              <a:buNone/>
              <a:defRPr sz="1559"/>
            </a:lvl4pPr>
            <a:lvl5pPr marL="2851172" indent="0">
              <a:buNone/>
              <a:defRPr sz="1559"/>
            </a:lvl5pPr>
            <a:lvl6pPr marL="3563965" indent="0">
              <a:buNone/>
              <a:defRPr sz="1559"/>
            </a:lvl6pPr>
            <a:lvl7pPr marL="4276759" indent="0">
              <a:buNone/>
              <a:defRPr sz="1559"/>
            </a:lvl7pPr>
            <a:lvl8pPr marL="4989552" indent="0">
              <a:buNone/>
              <a:defRPr sz="1559"/>
            </a:lvl8pPr>
            <a:lvl9pPr marL="5702345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C1DB-F8A0-4DE7-8FFE-F75C5B8C43F6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6A82-26C0-44FC-94F0-0E9AF7EAE3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172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98D7A-CD36-4CBC-94D9-42421B607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14BB5-17A9-4BA7-9293-22DCD25B6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B295D-DA38-4E9B-985C-BA9B8BE28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6AC4-8C05-4A5E-AC52-4F07D8A2FE8C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FD9A-EFDF-4B71-88EB-9B4087920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69714-48BD-4D42-A2C3-61445E97C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96D-5AFC-42CA-95FA-FA4DAD3315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8336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6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6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93" indent="0">
              <a:buNone/>
              <a:defRPr sz="4365"/>
            </a:lvl2pPr>
            <a:lvl3pPr marL="1425586" indent="0">
              <a:buNone/>
              <a:defRPr sz="3742"/>
            </a:lvl3pPr>
            <a:lvl4pPr marL="2138379" indent="0">
              <a:buNone/>
              <a:defRPr sz="3118"/>
            </a:lvl4pPr>
            <a:lvl5pPr marL="2851172" indent="0">
              <a:buNone/>
              <a:defRPr sz="3118"/>
            </a:lvl5pPr>
            <a:lvl6pPr marL="3563965" indent="0">
              <a:buNone/>
              <a:defRPr sz="3118"/>
            </a:lvl6pPr>
            <a:lvl7pPr marL="4276759" indent="0">
              <a:buNone/>
              <a:defRPr sz="3118"/>
            </a:lvl7pPr>
            <a:lvl8pPr marL="4989552" indent="0">
              <a:buNone/>
              <a:defRPr sz="3118"/>
            </a:lvl8pPr>
            <a:lvl9pPr marL="5702345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6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93" indent="0">
              <a:buNone/>
              <a:defRPr sz="2183"/>
            </a:lvl2pPr>
            <a:lvl3pPr marL="1425586" indent="0">
              <a:buNone/>
              <a:defRPr sz="1871"/>
            </a:lvl3pPr>
            <a:lvl4pPr marL="2138379" indent="0">
              <a:buNone/>
              <a:defRPr sz="1559"/>
            </a:lvl4pPr>
            <a:lvl5pPr marL="2851172" indent="0">
              <a:buNone/>
              <a:defRPr sz="1559"/>
            </a:lvl5pPr>
            <a:lvl6pPr marL="3563965" indent="0">
              <a:buNone/>
              <a:defRPr sz="1559"/>
            </a:lvl6pPr>
            <a:lvl7pPr marL="4276759" indent="0">
              <a:buNone/>
              <a:defRPr sz="1559"/>
            </a:lvl7pPr>
            <a:lvl8pPr marL="4989552" indent="0">
              <a:buNone/>
              <a:defRPr sz="1559"/>
            </a:lvl8pPr>
            <a:lvl9pPr marL="5702345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C1DB-F8A0-4DE7-8FFE-F75C5B8C43F6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6A82-26C0-44FC-94F0-0E9AF7EAE3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76027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C1DB-F8A0-4DE7-8FFE-F75C5B8C43F6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6A82-26C0-44FC-94F0-0E9AF7EAE3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81865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7" y="569241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7" y="569241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C1DB-F8A0-4DE7-8FFE-F75C5B8C43F6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6A82-26C0-44FC-94F0-0E9AF7EAE3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88942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0F32D-6E36-4E6C-94D7-741C2682A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83" y="134491"/>
            <a:ext cx="14869738" cy="103690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08790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3EFD6-94C1-4CE0-9FC4-98054E7E5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3D109-5C00-4916-8B9C-7E2652306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C1DB-F8A0-4DE7-8FFE-F75C5B8C43F6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8939E4-5853-42CC-8B4C-0BB0CE95E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EB1425-01C3-4BA1-A6ED-45358BACE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6A82-26C0-44FC-94F0-0E9AF7EAE3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35743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F2D9F-2548-4E1C-8748-53B623607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3A000A-E7B5-4222-A1C3-793F6377A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C1DB-F8A0-4DE7-8FFE-F75C5B8C43F6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1635D-6A39-4CC6-B325-B4AFE2582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0DA183-FAD7-4053-8957-26CF09F91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6A82-26C0-44FC-94F0-0E9AF7EAE3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6191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EAC36-5579-44BC-8948-FEC90A25C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29C9E7-9419-43AE-8554-67C9737B8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C1DB-F8A0-4DE7-8FFE-F75C5B8C43F6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2C9DEC-26FA-4699-8E33-7CA90E9E6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FA2F19-C6F7-4CF8-A300-41D02DC5F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6A82-26C0-44FC-94F0-0E9AF7EAE3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572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C4E4F-D725-46E4-8E12-FE4E0252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581" y="2665531"/>
            <a:ext cx="13040439" cy="4447497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023788-DD00-4FC4-A4FD-483C5AA15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1581" y="7155102"/>
            <a:ext cx="13040439" cy="2338834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1pPr>
            <a:lvl2pPr marL="712793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86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7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172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965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75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552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345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4F76C-17CA-4EB8-B140-5DE26D9C4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6AC4-8C05-4A5E-AC52-4F07D8A2FE8C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E0055-A418-4FFB-BCE1-C7F533EFF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4C38A-9BAB-4E3C-962A-79CA1BDA0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96D-5AFC-42CA-95FA-FA4DAD3315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780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05545-ADE3-4779-89B5-085325480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63BFE-909A-4AF9-9D3A-1FECFFA3B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9455" y="2846201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98A9C6-BC0A-4848-B428-AA4E1AC53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54171" y="2846201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B4FE68-6C72-4636-8056-9D9C20385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6AC4-8C05-4A5E-AC52-4F07D8A2FE8C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E2175-D492-4A3B-86D3-DF41E6765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AF05B-6089-4344-8569-088F02B4B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96D-5AFC-42CA-95FA-FA4DAD3315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1246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7EACD-9C91-4CE2-89B9-CC20E12A1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24" y="569242"/>
            <a:ext cx="13040439" cy="20665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D52B5F-6720-4CE8-A4AE-93189EF63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93" indent="0">
              <a:buNone/>
              <a:defRPr sz="3118" b="1"/>
            </a:lvl2pPr>
            <a:lvl3pPr marL="1425586" indent="0">
              <a:buNone/>
              <a:defRPr sz="2806" b="1"/>
            </a:lvl3pPr>
            <a:lvl4pPr marL="2138379" indent="0">
              <a:buNone/>
              <a:defRPr sz="2494" b="1"/>
            </a:lvl4pPr>
            <a:lvl5pPr marL="2851172" indent="0">
              <a:buNone/>
              <a:defRPr sz="2494" b="1"/>
            </a:lvl5pPr>
            <a:lvl6pPr marL="3563965" indent="0">
              <a:buNone/>
              <a:defRPr sz="2494" b="1"/>
            </a:lvl6pPr>
            <a:lvl7pPr marL="4276759" indent="0">
              <a:buNone/>
              <a:defRPr sz="2494" b="1"/>
            </a:lvl7pPr>
            <a:lvl8pPr marL="4989552" indent="0">
              <a:buNone/>
              <a:defRPr sz="2494" b="1"/>
            </a:lvl8pPr>
            <a:lvl9pPr marL="5702345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9BD06-36D4-4117-9A2C-299E4B581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D34F5F-0D3B-48DE-8C29-2124DFB440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93" indent="0">
              <a:buNone/>
              <a:defRPr sz="3118" b="1"/>
            </a:lvl2pPr>
            <a:lvl3pPr marL="1425586" indent="0">
              <a:buNone/>
              <a:defRPr sz="2806" b="1"/>
            </a:lvl3pPr>
            <a:lvl4pPr marL="2138379" indent="0">
              <a:buNone/>
              <a:defRPr sz="2494" b="1"/>
            </a:lvl4pPr>
            <a:lvl5pPr marL="2851172" indent="0">
              <a:buNone/>
              <a:defRPr sz="2494" b="1"/>
            </a:lvl5pPr>
            <a:lvl6pPr marL="3563965" indent="0">
              <a:buNone/>
              <a:defRPr sz="2494" b="1"/>
            </a:lvl6pPr>
            <a:lvl7pPr marL="4276759" indent="0">
              <a:buNone/>
              <a:defRPr sz="2494" b="1"/>
            </a:lvl7pPr>
            <a:lvl8pPr marL="4989552" indent="0">
              <a:buNone/>
              <a:defRPr sz="2494" b="1"/>
            </a:lvl8pPr>
            <a:lvl9pPr marL="5702345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CB03C0-B290-4E74-92FA-010ED6E566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4D4A04-84A6-4D40-B4FB-E58CD5A08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6AC4-8C05-4A5E-AC52-4F07D8A2FE8C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82F324-E32B-4C24-980B-0DF71B562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9E338F-16AB-4256-AEE9-C96A3A986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96D-5AFC-42CA-95FA-FA4DAD3315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130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922B8-506E-4C53-83AD-B5B043225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28B654-FB43-4A18-8EAA-53D6FD7D4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6AC4-8C05-4A5E-AC52-4F07D8A2FE8C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EDBCD9-CF23-4521-964E-D209D461C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D719AE-8AC2-4087-AAA4-BC4918DDA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96D-5AFC-42CA-95FA-FA4DAD3315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8029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B8C75F-C0AB-4390-B9F9-BAEF21A82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6AC4-8C05-4A5E-AC52-4F07D8A2FE8C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4E9FA2-79BF-4BD9-B35E-CE1B14109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D48F38-A487-4BEF-B8D8-C5EF17919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96D-5AFC-42CA-95FA-FA4DAD3315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0166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3737D-33D6-4A5B-9BE5-A1F39A604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26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766A0-9D4D-47DC-95AD-E3074385E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7693" y="1539426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1C1152-13AC-4F92-8FBE-E7FFEF8B21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26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93" indent="0">
              <a:buNone/>
              <a:defRPr sz="2183"/>
            </a:lvl2pPr>
            <a:lvl3pPr marL="1425586" indent="0">
              <a:buNone/>
              <a:defRPr sz="1871"/>
            </a:lvl3pPr>
            <a:lvl4pPr marL="2138379" indent="0">
              <a:buNone/>
              <a:defRPr sz="1559"/>
            </a:lvl4pPr>
            <a:lvl5pPr marL="2851172" indent="0">
              <a:buNone/>
              <a:defRPr sz="1559"/>
            </a:lvl5pPr>
            <a:lvl6pPr marL="3563965" indent="0">
              <a:buNone/>
              <a:defRPr sz="1559"/>
            </a:lvl6pPr>
            <a:lvl7pPr marL="4276759" indent="0">
              <a:buNone/>
              <a:defRPr sz="1559"/>
            </a:lvl7pPr>
            <a:lvl8pPr marL="4989552" indent="0">
              <a:buNone/>
              <a:defRPr sz="1559"/>
            </a:lvl8pPr>
            <a:lvl9pPr marL="5702345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85FB2-75B8-4B91-A238-C0FBFA3AA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6AC4-8C05-4A5E-AC52-4F07D8A2FE8C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8042A-5BB7-4A2B-BE1C-020F715FE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FC7621-81B6-497E-89E5-C383BAB1B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96D-5AFC-42CA-95FA-FA4DAD3315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600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8EB90-2B9D-4009-A961-A3F908D8E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26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2B358F-52CB-4400-95C6-3FFC5D1E17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27693" y="1539426"/>
            <a:ext cx="7654171" cy="7598117"/>
          </a:xfrm>
        </p:spPr>
        <p:txBody>
          <a:bodyPr/>
          <a:lstStyle>
            <a:lvl1pPr marL="0" indent="0">
              <a:buNone/>
              <a:defRPr sz="4989"/>
            </a:lvl1pPr>
            <a:lvl2pPr marL="712793" indent="0">
              <a:buNone/>
              <a:defRPr sz="4365"/>
            </a:lvl2pPr>
            <a:lvl3pPr marL="1425586" indent="0">
              <a:buNone/>
              <a:defRPr sz="3742"/>
            </a:lvl3pPr>
            <a:lvl4pPr marL="2138379" indent="0">
              <a:buNone/>
              <a:defRPr sz="3118"/>
            </a:lvl4pPr>
            <a:lvl5pPr marL="2851172" indent="0">
              <a:buNone/>
              <a:defRPr sz="3118"/>
            </a:lvl5pPr>
            <a:lvl6pPr marL="3563965" indent="0">
              <a:buNone/>
              <a:defRPr sz="3118"/>
            </a:lvl6pPr>
            <a:lvl7pPr marL="4276759" indent="0">
              <a:buNone/>
              <a:defRPr sz="3118"/>
            </a:lvl7pPr>
            <a:lvl8pPr marL="4989552" indent="0">
              <a:buNone/>
              <a:defRPr sz="3118"/>
            </a:lvl8pPr>
            <a:lvl9pPr marL="5702345" indent="0">
              <a:buNone/>
              <a:defRPr sz="3118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8148B9-E56F-47EA-BA53-B46190176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26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93" indent="0">
              <a:buNone/>
              <a:defRPr sz="2183"/>
            </a:lvl2pPr>
            <a:lvl3pPr marL="1425586" indent="0">
              <a:buNone/>
              <a:defRPr sz="1871"/>
            </a:lvl3pPr>
            <a:lvl4pPr marL="2138379" indent="0">
              <a:buNone/>
              <a:defRPr sz="1559"/>
            </a:lvl4pPr>
            <a:lvl5pPr marL="2851172" indent="0">
              <a:buNone/>
              <a:defRPr sz="1559"/>
            </a:lvl5pPr>
            <a:lvl6pPr marL="3563965" indent="0">
              <a:buNone/>
              <a:defRPr sz="1559"/>
            </a:lvl6pPr>
            <a:lvl7pPr marL="4276759" indent="0">
              <a:buNone/>
              <a:defRPr sz="1559"/>
            </a:lvl7pPr>
            <a:lvl8pPr marL="4989552" indent="0">
              <a:buNone/>
              <a:defRPr sz="1559"/>
            </a:lvl8pPr>
            <a:lvl9pPr marL="5702345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1BC866-39EB-4350-A370-D9B721DD2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6AC4-8C05-4A5E-AC52-4F07D8A2FE8C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B09035-6192-424A-B840-953BCA9F9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C53F7-2FC9-400E-B9C8-FB826136C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96D-5AFC-42CA-95FA-FA4DAD3315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1244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F6A935-4266-4946-A733-5576BAB10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0A98E2-4F2C-4B8C-BF08-A100304D4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9456" y="2846201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8EC9A-78CE-4EDB-BB55-BC737F3C2A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16AC4-8C05-4A5E-AC52-4F07D8A2FE8C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B3D7B-7A3C-4104-A94E-DFA8F0B7A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67EC6-3544-4570-BB8A-7C2EC81A50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6896D-5AFC-42CA-95FA-FA4DAD3315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427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1425586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97" indent="-356397" algn="l" defTabSz="1425586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90" indent="-356397" algn="l" defTabSz="1425586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83" indent="-356397" algn="l" defTabSz="1425586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76" indent="-356397" algn="l" defTabSz="1425586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569" indent="-356397" algn="l" defTabSz="1425586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362" indent="-356397" algn="l" defTabSz="1425586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155" indent="-356397" algn="l" defTabSz="1425586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948" indent="-356397" algn="l" defTabSz="1425586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741" indent="-356397" algn="l" defTabSz="1425586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86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93" algn="l" defTabSz="1425586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86" algn="l" defTabSz="1425586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79" algn="l" defTabSz="1425586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172" algn="l" defTabSz="1425586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965" algn="l" defTabSz="1425586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759" algn="l" defTabSz="1425586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552" algn="l" defTabSz="1425586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345" algn="l" defTabSz="1425586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1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DC1DB-F8A0-4DE7-8FFE-F75C5B8C43F6}" type="datetimeFigureOut">
              <a:rPr lang="en-AU" smtClean="0"/>
              <a:t>8/07/2022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26A82-26C0-44FC-94F0-0E9AF7EAE3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254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74" r:id="rId13"/>
    <p:sldLayoutId id="2147483661" r:id="rId14"/>
    <p:sldLayoutId id="2147483660" r:id="rId15"/>
  </p:sldLayoutIdLst>
  <p:txStyles>
    <p:titleStyle>
      <a:lvl1pPr algn="l" defTabSz="1425586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97" indent="-356397" algn="l" defTabSz="1425586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90" indent="-356397" algn="l" defTabSz="1425586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83" indent="-356397" algn="l" defTabSz="1425586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76" indent="-356397" algn="l" defTabSz="1425586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569" indent="-356397" algn="l" defTabSz="1425586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362" indent="-356397" algn="l" defTabSz="1425586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155" indent="-356397" algn="l" defTabSz="1425586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948" indent="-356397" algn="l" defTabSz="1425586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741" indent="-356397" algn="l" defTabSz="1425586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86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93" algn="l" defTabSz="1425586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86" algn="l" defTabSz="1425586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79" algn="l" defTabSz="1425586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172" algn="l" defTabSz="1425586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965" algn="l" defTabSz="1425586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759" algn="l" defTabSz="1425586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552" algn="l" defTabSz="1425586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345" algn="l" defTabSz="1425586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4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3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2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hyperlink" Target="https://edugate.eduweb.vic.gov.au/sites/i/pages/production.aspx#/app/content/2684/support_and_service_(schools)%252Fstudent_safety_and_support%252Femergency_and_critical_incidents%252Femergency_management_planning" TargetMode="External"/><Relationship Id="rId27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4457638-7CB5-47CD-8BCA-2AA458CE935C}"/>
              </a:ext>
            </a:extLst>
          </p:cNvPr>
          <p:cNvSpPr/>
          <p:nvPr/>
        </p:nvSpPr>
        <p:spPr>
          <a:xfrm>
            <a:off x="2927685" y="1565067"/>
            <a:ext cx="11902008" cy="7541902"/>
          </a:xfrm>
          <a:prstGeom prst="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43465ED-F132-4067-875C-EB7112DE74B8}"/>
              </a:ext>
            </a:extLst>
          </p:cNvPr>
          <p:cNvSpPr/>
          <p:nvPr/>
        </p:nvSpPr>
        <p:spPr>
          <a:xfrm>
            <a:off x="229237" y="315895"/>
            <a:ext cx="2529742" cy="2166037"/>
          </a:xfrm>
          <a:prstGeom prst="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i="1" dirty="0">
                <a:solidFill>
                  <a:schemeClr val="tx1"/>
                </a:solidFill>
              </a:rPr>
              <a:t>&lt;insert facility name and address and if desired</a:t>
            </a:r>
            <a:r>
              <a:rPr lang="en-US" sz="1600" i="1">
                <a:solidFill>
                  <a:schemeClr val="tx1"/>
                </a:solidFill>
              </a:rPr>
              <a:t>, school/service </a:t>
            </a:r>
            <a:r>
              <a:rPr lang="en-US" sz="1600" i="1" dirty="0">
                <a:solidFill>
                  <a:schemeClr val="tx1"/>
                </a:solidFill>
              </a:rPr>
              <a:t>logo here&gt;</a:t>
            </a: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C6D7565-D8AA-4141-BE3C-1A6C5CDC43C8}"/>
              </a:ext>
            </a:extLst>
          </p:cNvPr>
          <p:cNvSpPr/>
          <p:nvPr/>
        </p:nvSpPr>
        <p:spPr>
          <a:xfrm>
            <a:off x="225880" y="2614743"/>
            <a:ext cx="2585644" cy="6218411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Onsite Evacuation Assembly Points</a:t>
            </a:r>
          </a:p>
          <a:p>
            <a:r>
              <a:rPr lang="en-US" sz="1400" b="1" dirty="0"/>
              <a:t>Primary: </a:t>
            </a:r>
          </a:p>
          <a:p>
            <a:pPr algn="ctr"/>
            <a:r>
              <a:rPr lang="en-AU" sz="1400" dirty="0">
                <a:solidFill>
                  <a:schemeClr val="tx1"/>
                </a:solidFill>
              </a:rPr>
              <a:t>&lt;insert location here&gt;</a:t>
            </a:r>
          </a:p>
          <a:p>
            <a:r>
              <a:rPr lang="en-US" sz="1400" b="1" dirty="0"/>
              <a:t>Secondary</a:t>
            </a:r>
            <a:r>
              <a:rPr lang="en-US" sz="1400" dirty="0"/>
              <a:t>:</a:t>
            </a:r>
          </a:p>
          <a:p>
            <a:pPr algn="ctr"/>
            <a:r>
              <a:rPr lang="en-AU" sz="1400" dirty="0">
                <a:solidFill>
                  <a:schemeClr val="tx1"/>
                </a:solidFill>
              </a:rPr>
              <a:t>&lt;insert location here&gt;</a:t>
            </a:r>
          </a:p>
          <a:p>
            <a:r>
              <a:rPr lang="en-US" sz="1400" dirty="0"/>
              <a:t>	</a:t>
            </a:r>
          </a:p>
          <a:p>
            <a:pPr algn="ctr"/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 CASE OF EMERGENCY</a:t>
            </a:r>
          </a:p>
          <a:p>
            <a:pPr marL="268288" indent="-268288" defTabSz="1398362"/>
            <a:r>
              <a:rPr lang="en-US" sz="2494" b="1" dirty="0">
                <a:solidFill>
                  <a:srgbClr val="FF0000"/>
                </a:solidFill>
              </a:rPr>
              <a:t>R</a:t>
            </a:r>
            <a:r>
              <a:rPr lang="en-US" sz="1403" b="1" dirty="0"/>
              <a:t>  </a:t>
            </a:r>
            <a:r>
              <a:rPr lang="en-US" sz="1559" b="1" dirty="0"/>
              <a:t>REMOVE</a:t>
            </a:r>
            <a:r>
              <a:rPr lang="en-US" sz="1403" dirty="0"/>
              <a:t> </a:t>
            </a:r>
            <a:r>
              <a:rPr lang="en-US" sz="1400" dirty="0"/>
              <a:t>people from immediate danger</a:t>
            </a:r>
            <a:endParaRPr lang="en-AU" sz="1400" dirty="0"/>
          </a:p>
          <a:p>
            <a:pPr marL="268288" indent="-268288"/>
            <a:r>
              <a:rPr lang="en-AU" sz="2494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AU" sz="140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AU" sz="1559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ALERT</a:t>
            </a:r>
            <a:r>
              <a:rPr lang="en-AU" sz="140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others, call emergency services  000</a:t>
            </a:r>
          </a:p>
          <a:p>
            <a:pPr marL="268288" indent="-268288"/>
            <a:r>
              <a:rPr lang="en-US" sz="2494" b="1" dirty="0">
                <a:solidFill>
                  <a:srgbClr val="FF0000"/>
                </a:solidFill>
              </a:rPr>
              <a:t>C</a:t>
            </a:r>
            <a:r>
              <a:rPr lang="en-US" sz="1403" dirty="0"/>
              <a:t>  </a:t>
            </a:r>
            <a:r>
              <a:rPr lang="en-US" sz="1559" b="1" dirty="0"/>
              <a:t>CONTAIN </a:t>
            </a:r>
            <a:r>
              <a:rPr lang="en-US" sz="1403" dirty="0"/>
              <a:t>or isolate the threat if safe to do so</a:t>
            </a:r>
          </a:p>
          <a:p>
            <a:pPr marL="268288" indent="-268288">
              <a:lnSpc>
                <a:spcPct val="107000"/>
              </a:lnSpc>
              <a:spcAft>
                <a:spcPts val="0"/>
              </a:spcAft>
            </a:pPr>
            <a:r>
              <a:rPr lang="en-US" sz="2494" b="1" dirty="0">
                <a:solidFill>
                  <a:srgbClr val="FF0000"/>
                </a:solidFill>
              </a:rPr>
              <a:t>E</a:t>
            </a:r>
            <a:r>
              <a:rPr lang="en-US" sz="2494" dirty="0"/>
              <a:t> </a:t>
            </a:r>
            <a:r>
              <a:rPr lang="en-US" sz="1403" dirty="0"/>
              <a:t> </a:t>
            </a:r>
            <a:r>
              <a:rPr lang="en-US" sz="1559" b="1" dirty="0"/>
              <a:t>EVACUATE </a:t>
            </a:r>
            <a:r>
              <a:rPr lang="en-US" sz="1400" dirty="0"/>
              <a:t>to the designated evacuation assembly location</a:t>
            </a:r>
            <a:endParaRPr lang="en-AU" sz="14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7009771-FC38-4286-8979-29DC9ABB2DD2}"/>
              </a:ext>
            </a:extLst>
          </p:cNvPr>
          <p:cNvSpPr/>
          <p:nvPr/>
        </p:nvSpPr>
        <p:spPr>
          <a:xfrm>
            <a:off x="2888300" y="342214"/>
            <a:ext cx="7645414" cy="1377180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613" b="1" dirty="0">
                <a:solidFill>
                  <a:srgbClr val="FF0000"/>
                </a:solidFill>
              </a:rPr>
              <a:t> Evacuation Diagram</a:t>
            </a:r>
            <a:endParaRPr lang="en-AU" sz="1200" b="1" dirty="0">
              <a:solidFill>
                <a:srgbClr val="FF0000"/>
              </a:solidFill>
            </a:endParaRPr>
          </a:p>
          <a:p>
            <a:pPr algn="r"/>
            <a:r>
              <a:rPr lang="en-AU" sz="1400" b="1" dirty="0">
                <a:solidFill>
                  <a:schemeClr val="tx1"/>
                </a:solidFill>
              </a:rPr>
              <a:t>Date Issued: &lt;insert date issued here&gt;</a:t>
            </a:r>
          </a:p>
          <a:p>
            <a:pPr algn="r"/>
            <a:r>
              <a:rPr lang="en-AU" sz="1400" b="1" dirty="0">
                <a:solidFill>
                  <a:schemeClr val="tx1"/>
                </a:solidFill>
              </a:rPr>
              <a:t>Building Reference: &lt;insert name/reference here&gt;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57A481-7CF2-4C09-8631-EE647F7E63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711"/>
          <a:stretch/>
        </p:blipFill>
        <p:spPr>
          <a:xfrm>
            <a:off x="986395" y="4165464"/>
            <a:ext cx="993300" cy="1180442"/>
          </a:xfrm>
          <a:prstGeom prst="rect">
            <a:avLst/>
          </a:prstGeom>
        </p:spPr>
      </p:pic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991A9E35-7B87-4A25-B3F4-10820DABFE56}"/>
              </a:ext>
            </a:extLst>
          </p:cNvPr>
          <p:cNvSpPr/>
          <p:nvPr/>
        </p:nvSpPr>
        <p:spPr>
          <a:xfrm>
            <a:off x="184166" y="9215043"/>
            <a:ext cx="14755644" cy="1123563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CBF837-680D-4BAD-9160-725502C3C867}"/>
              </a:ext>
            </a:extLst>
          </p:cNvPr>
          <p:cNvSpPr txBox="1"/>
          <p:nvPr/>
        </p:nvSpPr>
        <p:spPr>
          <a:xfrm>
            <a:off x="758137" y="9321367"/>
            <a:ext cx="70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Emergency </a:t>
            </a:r>
          </a:p>
          <a:p>
            <a:r>
              <a:rPr lang="en-US" sz="900" dirty="0"/>
              <a:t>Exit</a:t>
            </a:r>
            <a:endParaRPr lang="en-AU" sz="900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C38A03B-0EE1-434C-9874-424F0F9A4AF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490050" y="9361392"/>
            <a:ext cx="217796" cy="252941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54E2E8BA-FFF2-419C-8C1A-425305D8C900}"/>
              </a:ext>
            </a:extLst>
          </p:cNvPr>
          <p:cNvSpPr txBox="1"/>
          <p:nvPr/>
        </p:nvSpPr>
        <p:spPr>
          <a:xfrm>
            <a:off x="1711984" y="9345819"/>
            <a:ext cx="753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Fire Hose </a:t>
            </a:r>
          </a:p>
          <a:p>
            <a:r>
              <a:rPr lang="en-US" sz="900" dirty="0"/>
              <a:t>Reel</a:t>
            </a:r>
            <a:endParaRPr lang="en-AU" sz="900" dirty="0"/>
          </a:p>
        </p:txBody>
      </p:sp>
      <p:pic>
        <p:nvPicPr>
          <p:cNvPr id="23" name="Picture 37">
            <a:extLst>
              <a:ext uri="{FF2B5EF4-FFF2-40B4-BE49-F238E27FC236}">
                <a16:creationId xmlns:a16="http://schemas.microsoft.com/office/drawing/2014/main" id="{51678D1E-5D53-4C53-BAA5-CFDFA242E3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59" y="9857384"/>
            <a:ext cx="170376" cy="33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9F2E9CEB-09CE-479F-AC53-70D9B023A950}"/>
              </a:ext>
            </a:extLst>
          </p:cNvPr>
          <p:cNvSpPr txBox="1"/>
          <p:nvPr/>
        </p:nvSpPr>
        <p:spPr>
          <a:xfrm>
            <a:off x="590247" y="9815386"/>
            <a:ext cx="771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Fire </a:t>
            </a:r>
          </a:p>
          <a:p>
            <a:r>
              <a:rPr lang="en-US" sz="900" dirty="0"/>
              <a:t>Blanket</a:t>
            </a:r>
            <a:endParaRPr lang="en-AU" sz="9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4946D64-078D-47EA-841D-C86CE21A3C81}"/>
              </a:ext>
            </a:extLst>
          </p:cNvPr>
          <p:cNvSpPr txBox="1"/>
          <p:nvPr/>
        </p:nvSpPr>
        <p:spPr>
          <a:xfrm>
            <a:off x="5570026" y="10000052"/>
            <a:ext cx="798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Emergency Phone</a:t>
            </a:r>
            <a:endParaRPr lang="en-AU" sz="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BC216-2240-486B-BF20-FBB88C18DFCD}"/>
              </a:ext>
            </a:extLst>
          </p:cNvPr>
          <p:cNvSpPr txBox="1"/>
          <p:nvPr/>
        </p:nvSpPr>
        <p:spPr>
          <a:xfrm>
            <a:off x="2972193" y="9337696"/>
            <a:ext cx="70644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Primary Assembly</a:t>
            </a:r>
          </a:p>
          <a:p>
            <a:r>
              <a:rPr lang="en-US" sz="900" dirty="0"/>
              <a:t>Point</a:t>
            </a:r>
            <a:endParaRPr lang="en-AU" sz="9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3B3DDD3-9486-4E26-B72C-9F969DF51463}"/>
              </a:ext>
            </a:extLst>
          </p:cNvPr>
          <p:cNvSpPr txBox="1"/>
          <p:nvPr/>
        </p:nvSpPr>
        <p:spPr>
          <a:xfrm>
            <a:off x="1737471" y="9797290"/>
            <a:ext cx="76434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Secondary Assembly Point</a:t>
            </a:r>
            <a:endParaRPr lang="en-AU" sz="9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BEC253A-C884-4EE0-9692-E63910916A38}"/>
              </a:ext>
            </a:extLst>
          </p:cNvPr>
          <p:cNvSpPr txBox="1"/>
          <p:nvPr/>
        </p:nvSpPr>
        <p:spPr>
          <a:xfrm>
            <a:off x="7029791" y="9375236"/>
            <a:ext cx="764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b="1" dirty="0"/>
              <a:t>CO2 </a:t>
            </a:r>
          </a:p>
          <a:p>
            <a:r>
              <a:rPr lang="en-US" sz="900" dirty="0"/>
              <a:t>Extinguisher</a:t>
            </a:r>
            <a:endParaRPr lang="en-AU" sz="900" dirty="0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8B0F9FFC-D4A5-4315-ACCF-2373CB915EF0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777494" y="9259335"/>
            <a:ext cx="199444" cy="419519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E3A509D2-A76A-4643-BFF9-8C972F08FD55}"/>
              </a:ext>
            </a:extLst>
          </p:cNvPr>
          <p:cNvSpPr txBox="1"/>
          <p:nvPr/>
        </p:nvSpPr>
        <p:spPr>
          <a:xfrm>
            <a:off x="8738750" y="9362669"/>
            <a:ext cx="838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Powder Extinguisher</a:t>
            </a:r>
            <a:endParaRPr lang="en-AU" sz="9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543B485-CD49-46B2-AB88-7DCA0DA8534D}"/>
              </a:ext>
            </a:extLst>
          </p:cNvPr>
          <p:cNvSpPr txBox="1"/>
          <p:nvPr/>
        </p:nvSpPr>
        <p:spPr>
          <a:xfrm>
            <a:off x="3475936" y="9886533"/>
            <a:ext cx="962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Evacuation Route </a:t>
            </a:r>
          </a:p>
          <a:p>
            <a:r>
              <a:rPr lang="en-US" sz="800" dirty="0"/>
              <a:t>to Secondary </a:t>
            </a:r>
          </a:p>
          <a:p>
            <a:r>
              <a:rPr lang="en-US" sz="800" dirty="0"/>
              <a:t>Assembly Point</a:t>
            </a:r>
            <a:endParaRPr lang="en-AU" sz="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948C40-8537-427D-A124-1B3DF8F5FE56}"/>
              </a:ext>
            </a:extLst>
          </p:cNvPr>
          <p:cNvSpPr txBox="1"/>
          <p:nvPr/>
        </p:nvSpPr>
        <p:spPr>
          <a:xfrm>
            <a:off x="4135839" y="9425393"/>
            <a:ext cx="1145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Evacuation Route to Primary Assembly Point</a:t>
            </a:r>
            <a:endParaRPr lang="en-AU" sz="8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473C9F4-9774-41D4-85F1-28472EEF63B3}"/>
              </a:ext>
            </a:extLst>
          </p:cNvPr>
          <p:cNvSpPr txBox="1"/>
          <p:nvPr/>
        </p:nvSpPr>
        <p:spPr>
          <a:xfrm>
            <a:off x="9565626" y="9824799"/>
            <a:ext cx="102303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Emergency </a:t>
            </a:r>
          </a:p>
          <a:p>
            <a:r>
              <a:rPr lang="en-US" sz="900" dirty="0"/>
              <a:t>Warning &amp; </a:t>
            </a:r>
          </a:p>
          <a:p>
            <a:r>
              <a:rPr lang="en-US" sz="900" dirty="0"/>
              <a:t>intercom system</a:t>
            </a:r>
            <a:endParaRPr lang="en-AU" sz="9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7C8B09D-481C-4BDC-8B2A-A6F9E9355E62}"/>
              </a:ext>
            </a:extLst>
          </p:cNvPr>
          <p:cNvSpPr txBox="1"/>
          <p:nvPr/>
        </p:nvSpPr>
        <p:spPr>
          <a:xfrm>
            <a:off x="12488417" y="9316772"/>
            <a:ext cx="4817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First Aid Kit</a:t>
            </a:r>
            <a:endParaRPr lang="en-AU" sz="9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4C74BEB-7056-44C1-8070-5960AA815765}"/>
              </a:ext>
            </a:extLst>
          </p:cNvPr>
          <p:cNvSpPr txBox="1"/>
          <p:nvPr/>
        </p:nvSpPr>
        <p:spPr>
          <a:xfrm>
            <a:off x="6581721" y="9918652"/>
            <a:ext cx="764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Emergency Call Point</a:t>
            </a:r>
            <a:endParaRPr lang="en-AU" sz="9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6F36346-5E12-443B-8E81-479FA0B91078}"/>
              </a:ext>
            </a:extLst>
          </p:cNvPr>
          <p:cNvSpPr txBox="1"/>
          <p:nvPr/>
        </p:nvSpPr>
        <p:spPr>
          <a:xfrm>
            <a:off x="7695902" y="9869212"/>
            <a:ext cx="6662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Manual </a:t>
            </a:r>
          </a:p>
          <a:p>
            <a:r>
              <a:rPr lang="en-US" sz="900" dirty="0"/>
              <a:t>Call </a:t>
            </a:r>
          </a:p>
          <a:p>
            <a:r>
              <a:rPr lang="en-US" sz="900" dirty="0"/>
              <a:t>Point</a:t>
            </a:r>
            <a:endParaRPr lang="en-AU" sz="900" dirty="0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BFA39E0F-A8DC-4C70-AECC-44B55012134F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8404455" y="9945477"/>
            <a:ext cx="251879" cy="269240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B8EF0D68-2047-4C19-A38E-4D56889701DC}"/>
              </a:ext>
            </a:extLst>
          </p:cNvPr>
          <p:cNvSpPr txBox="1"/>
          <p:nvPr/>
        </p:nvSpPr>
        <p:spPr>
          <a:xfrm>
            <a:off x="8663283" y="9916345"/>
            <a:ext cx="430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Spill Kit</a:t>
            </a:r>
            <a:endParaRPr lang="en-AU" sz="9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FCED30-733C-44A3-AECA-13AE58082D52}"/>
              </a:ext>
            </a:extLst>
          </p:cNvPr>
          <p:cNvSpPr txBox="1"/>
          <p:nvPr/>
        </p:nvSpPr>
        <p:spPr>
          <a:xfrm>
            <a:off x="13320246" y="9352382"/>
            <a:ext cx="603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/>
              <a:t>Shelter-</a:t>
            </a:r>
          </a:p>
          <a:p>
            <a:r>
              <a:rPr lang="en-AU" sz="900" dirty="0"/>
              <a:t>In-place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CA78FBB-3D7E-4639-89F7-EEA1BA101F4C}"/>
              </a:ext>
            </a:extLst>
          </p:cNvPr>
          <p:cNvSpPr txBox="1"/>
          <p:nvPr/>
        </p:nvSpPr>
        <p:spPr>
          <a:xfrm>
            <a:off x="10882472" y="9854513"/>
            <a:ext cx="622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Fire </a:t>
            </a:r>
          </a:p>
          <a:p>
            <a:r>
              <a:rPr lang="en-US" sz="900" dirty="0"/>
              <a:t>Hydrant</a:t>
            </a:r>
            <a:endParaRPr lang="en-AU" sz="9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FDA66ED-3C1B-475F-94D6-FAED3A7EB66E}"/>
              </a:ext>
            </a:extLst>
          </p:cNvPr>
          <p:cNvSpPr txBox="1"/>
          <p:nvPr/>
        </p:nvSpPr>
        <p:spPr>
          <a:xfrm>
            <a:off x="14289460" y="9302012"/>
            <a:ext cx="6457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Fire </a:t>
            </a:r>
          </a:p>
          <a:p>
            <a:r>
              <a:rPr lang="en-US" sz="900" dirty="0"/>
              <a:t>Indicator </a:t>
            </a:r>
          </a:p>
          <a:p>
            <a:r>
              <a:rPr lang="en-US" sz="900" dirty="0"/>
              <a:t>Panel</a:t>
            </a:r>
            <a:endParaRPr lang="en-AU" sz="9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ECAD880-BC40-4EBD-8146-B6075BE3DFFC}"/>
              </a:ext>
            </a:extLst>
          </p:cNvPr>
          <p:cNvSpPr txBox="1"/>
          <p:nvPr/>
        </p:nvSpPr>
        <p:spPr>
          <a:xfrm>
            <a:off x="11869775" y="9874712"/>
            <a:ext cx="764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External Defibrillator</a:t>
            </a:r>
            <a:endParaRPr lang="en-AU" sz="9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466FC6C-8915-48D1-9D27-9003B5296727}"/>
              </a:ext>
            </a:extLst>
          </p:cNvPr>
          <p:cNvSpPr txBox="1"/>
          <p:nvPr/>
        </p:nvSpPr>
        <p:spPr>
          <a:xfrm>
            <a:off x="12942216" y="9833698"/>
            <a:ext cx="88160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Fire Main</a:t>
            </a:r>
          </a:p>
          <a:p>
            <a:r>
              <a:rPr lang="en-US" sz="900" dirty="0"/>
              <a:t>Water </a:t>
            </a:r>
          </a:p>
          <a:p>
            <a:r>
              <a:rPr lang="en-US" sz="900" dirty="0"/>
              <a:t>Isolation Point</a:t>
            </a:r>
            <a:endParaRPr lang="en-AU" sz="9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2E86ED5-D16E-47AE-B123-C04E51F4697E}"/>
              </a:ext>
            </a:extLst>
          </p:cNvPr>
          <p:cNvSpPr txBox="1"/>
          <p:nvPr/>
        </p:nvSpPr>
        <p:spPr>
          <a:xfrm>
            <a:off x="14148079" y="9827170"/>
            <a:ext cx="7144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Specialized</a:t>
            </a:r>
          </a:p>
          <a:p>
            <a:r>
              <a:rPr lang="en-US" sz="900" dirty="0"/>
              <a:t>Evacuation Device</a:t>
            </a:r>
            <a:endParaRPr lang="en-AU" sz="9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8956F99-3C3C-4019-A8F5-1188A8D9347F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401952" y="9339814"/>
            <a:ext cx="396000" cy="3240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9AD4849-F136-4A69-B5B4-82CA22EC3E0E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2458849" y="9361392"/>
            <a:ext cx="576000" cy="432000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BB64E49C-BBCF-42CB-B0CD-F82FE477BB21}"/>
              </a:ext>
            </a:extLst>
          </p:cNvPr>
          <p:cNvPicPr/>
          <p:nvPr/>
        </p:nvPicPr>
        <p:blipFill>
          <a:blip r:embed="rId9"/>
          <a:stretch>
            <a:fillRect/>
          </a:stretch>
        </p:blipFill>
        <p:spPr>
          <a:xfrm>
            <a:off x="1204402" y="9830836"/>
            <a:ext cx="540000" cy="360000"/>
          </a:xfrm>
          <a:prstGeom prst="rect">
            <a:avLst/>
          </a:prstGeom>
        </p:spPr>
      </p:pic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A96594B-1BA0-4323-8443-EDE89B782067}"/>
              </a:ext>
            </a:extLst>
          </p:cNvPr>
          <p:cNvCxnSpPr>
            <a:cxnSpLocks/>
          </p:cNvCxnSpPr>
          <p:nvPr/>
        </p:nvCxnSpPr>
        <p:spPr>
          <a:xfrm>
            <a:off x="4399086" y="9411135"/>
            <a:ext cx="434036" cy="7477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2033BEBD-D5D4-4E6A-9D5C-DE59A417A8CF}"/>
              </a:ext>
            </a:extLst>
          </p:cNvPr>
          <p:cNvPicPr/>
          <p:nvPr/>
        </p:nvPicPr>
        <p:blipFill>
          <a:blip r:embed="rId10"/>
          <a:stretch>
            <a:fillRect/>
          </a:stretch>
        </p:blipFill>
        <p:spPr>
          <a:xfrm>
            <a:off x="5409613" y="10015092"/>
            <a:ext cx="169783" cy="22670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DC234C73-F00E-4B4B-98BF-46AA651FAD35}"/>
              </a:ext>
            </a:extLst>
          </p:cNvPr>
          <p:cNvPicPr/>
          <p:nvPr/>
        </p:nvPicPr>
        <p:blipFill>
          <a:blip r:embed="rId11"/>
          <a:stretch>
            <a:fillRect/>
          </a:stretch>
        </p:blipFill>
        <p:spPr>
          <a:xfrm>
            <a:off x="6908328" y="9316772"/>
            <a:ext cx="232133" cy="382701"/>
          </a:xfrm>
          <a:prstGeom prst="rect">
            <a:avLst/>
          </a:prstGeom>
        </p:spPr>
      </p:pic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B6F0913-058B-40DB-B7F2-CD926AF383F2}"/>
              </a:ext>
            </a:extLst>
          </p:cNvPr>
          <p:cNvCxnSpPr/>
          <p:nvPr/>
        </p:nvCxnSpPr>
        <p:spPr>
          <a:xfrm>
            <a:off x="3581020" y="9842813"/>
            <a:ext cx="457200" cy="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shade val="95000"/>
                <a:satMod val="105000"/>
              </a:srgbClr>
            </a:solidFill>
            <a:prstDash val="sysDash"/>
            <a:tailEnd type="triangle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9540A3E6-3881-4C27-9B25-FF70BCA6A762}"/>
              </a:ext>
            </a:extLst>
          </p:cNvPr>
          <p:cNvSpPr txBox="1"/>
          <p:nvPr/>
        </p:nvSpPr>
        <p:spPr>
          <a:xfrm>
            <a:off x="7887652" y="9375236"/>
            <a:ext cx="798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Water Extinguisher</a:t>
            </a:r>
            <a:endParaRPr lang="en-AU" sz="900" dirty="0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4FB12E7A-A5CD-4B14-B1AA-340FC751BCDB}"/>
              </a:ext>
            </a:extLst>
          </p:cNvPr>
          <p:cNvPicPr/>
          <p:nvPr/>
        </p:nvPicPr>
        <p:blipFill>
          <a:blip r:embed="rId12"/>
          <a:stretch>
            <a:fillRect/>
          </a:stretch>
        </p:blipFill>
        <p:spPr>
          <a:xfrm>
            <a:off x="8623130" y="9281356"/>
            <a:ext cx="229027" cy="431419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B83E8AD1-F383-442E-AF46-E9053A455046}"/>
              </a:ext>
            </a:extLst>
          </p:cNvPr>
          <p:cNvPicPr/>
          <p:nvPr/>
        </p:nvPicPr>
        <p:blipFill>
          <a:blip r:embed="rId13"/>
          <a:stretch>
            <a:fillRect/>
          </a:stretch>
        </p:blipFill>
        <p:spPr>
          <a:xfrm>
            <a:off x="6344095" y="9970286"/>
            <a:ext cx="266065" cy="26606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5048AB9-B7AF-4545-B4F2-EFDC0E442E07}"/>
              </a:ext>
            </a:extLst>
          </p:cNvPr>
          <p:cNvPicPr/>
          <p:nvPr/>
        </p:nvPicPr>
        <p:blipFill>
          <a:blip r:embed="rId14"/>
          <a:stretch>
            <a:fillRect/>
          </a:stretch>
        </p:blipFill>
        <p:spPr>
          <a:xfrm>
            <a:off x="7426642" y="9950454"/>
            <a:ext cx="266065" cy="274320"/>
          </a:xfrm>
          <a:prstGeom prst="rect">
            <a:avLst/>
          </a:prstGeom>
        </p:spPr>
      </p:pic>
      <p:pic>
        <p:nvPicPr>
          <p:cNvPr id="25" name="Picture 38">
            <a:extLst>
              <a:ext uri="{FF2B5EF4-FFF2-40B4-BE49-F238E27FC236}">
                <a16:creationId xmlns:a16="http://schemas.microsoft.com/office/drawing/2014/main" id="{B44BEAC4-ACAA-4ACA-9876-41E05205F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8540" y="9873568"/>
            <a:ext cx="439828" cy="38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08969EC2-B867-41E2-A4FF-7F923496C02E}"/>
              </a:ext>
            </a:extLst>
          </p:cNvPr>
          <p:cNvPicPr/>
          <p:nvPr/>
        </p:nvPicPr>
        <p:blipFill>
          <a:blip r:embed="rId16"/>
          <a:stretch>
            <a:fillRect/>
          </a:stretch>
        </p:blipFill>
        <p:spPr>
          <a:xfrm>
            <a:off x="12273345" y="9406921"/>
            <a:ext cx="242570" cy="231775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C7C9DBF0-6221-4B70-A835-AEBE91F9955E}"/>
              </a:ext>
            </a:extLst>
          </p:cNvPr>
          <p:cNvPicPr/>
          <p:nvPr/>
        </p:nvPicPr>
        <p:blipFill>
          <a:blip r:embed="rId17"/>
          <a:stretch>
            <a:fillRect/>
          </a:stretch>
        </p:blipFill>
        <p:spPr>
          <a:xfrm rot="5400000">
            <a:off x="10607925" y="9882442"/>
            <a:ext cx="314544" cy="381635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86C42EF1-7D32-48A5-BFAE-F00901D33BFE}"/>
              </a:ext>
            </a:extLst>
          </p:cNvPr>
          <p:cNvPicPr/>
          <p:nvPr/>
        </p:nvPicPr>
        <p:blipFill>
          <a:blip r:embed="rId18"/>
          <a:stretch>
            <a:fillRect/>
          </a:stretch>
        </p:blipFill>
        <p:spPr>
          <a:xfrm rot="5400000">
            <a:off x="11517729" y="9856522"/>
            <a:ext cx="396000" cy="3960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C0A85E5-6A3C-481E-9342-7226AF92FEA5}"/>
              </a:ext>
            </a:extLst>
          </p:cNvPr>
          <p:cNvPicPr/>
          <p:nvPr/>
        </p:nvPicPr>
        <p:blipFill>
          <a:blip r:embed="rId19"/>
          <a:stretch>
            <a:fillRect/>
          </a:stretch>
        </p:blipFill>
        <p:spPr>
          <a:xfrm>
            <a:off x="13020160" y="9366626"/>
            <a:ext cx="346282" cy="2992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B37C2FE-F019-4257-9BA7-7B2410F754B4}"/>
              </a:ext>
            </a:extLst>
          </p:cNvPr>
          <p:cNvPicPr/>
          <p:nvPr/>
        </p:nvPicPr>
        <p:blipFill>
          <a:blip r:embed="rId20"/>
          <a:stretch>
            <a:fillRect/>
          </a:stretch>
        </p:blipFill>
        <p:spPr>
          <a:xfrm rot="5400000">
            <a:off x="13979552" y="9330240"/>
            <a:ext cx="375829" cy="408337"/>
          </a:xfrm>
          <a:prstGeom prst="rect">
            <a:avLst/>
          </a:prstGeom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0C9295FE-FDE8-460F-9EB0-54D26F871263}"/>
              </a:ext>
            </a:extLst>
          </p:cNvPr>
          <p:cNvSpPr/>
          <p:nvPr/>
        </p:nvSpPr>
        <p:spPr>
          <a:xfrm>
            <a:off x="12689678" y="9930397"/>
            <a:ext cx="286385" cy="2806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900" b="1" kern="1200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FW</a:t>
            </a:r>
            <a:endParaRPr lang="en-AU" sz="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9C830CB5-0BBA-4BF3-9B9C-EEA8688B8426}"/>
              </a:ext>
            </a:extLst>
          </p:cNvPr>
          <p:cNvPicPr/>
          <p:nvPr/>
        </p:nvPicPr>
        <p:blipFill>
          <a:blip r:embed="rId21"/>
          <a:stretch>
            <a:fillRect/>
          </a:stretch>
        </p:blipFill>
        <p:spPr>
          <a:xfrm>
            <a:off x="13863424" y="9857384"/>
            <a:ext cx="324000" cy="315291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627E4CB4-A5CE-419C-80FE-AA102F544C74}"/>
              </a:ext>
            </a:extLst>
          </p:cNvPr>
          <p:cNvSpPr txBox="1"/>
          <p:nvPr/>
        </p:nvSpPr>
        <p:spPr>
          <a:xfrm>
            <a:off x="5775314" y="2867264"/>
            <a:ext cx="39031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/>
              <a:t>&lt;insert building / floor / area plan here; include access streets/nearest cross street here or site map (top right) as appropriate&gt;</a:t>
            </a:r>
            <a:endParaRPr lang="en-AU" sz="1800" i="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407EE9B-7A1B-4F95-84FB-C41EE6DC909A}"/>
              </a:ext>
            </a:extLst>
          </p:cNvPr>
          <p:cNvSpPr txBox="1"/>
          <p:nvPr/>
        </p:nvSpPr>
        <p:spPr>
          <a:xfrm>
            <a:off x="10663034" y="320616"/>
            <a:ext cx="4131319" cy="3242874"/>
          </a:xfrm>
          <a:prstGeom prst="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2F2A004-89E3-431A-9158-D49B19406928}"/>
              </a:ext>
            </a:extLst>
          </p:cNvPr>
          <p:cNvSpPr txBox="1"/>
          <p:nvPr/>
        </p:nvSpPr>
        <p:spPr>
          <a:xfrm>
            <a:off x="11039074" y="754337"/>
            <a:ext cx="31901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/>
              <a:t>&lt;insert site map here: highlight relevant building, include assembly areas,</a:t>
            </a:r>
          </a:p>
          <a:p>
            <a:pPr algn="ctr"/>
            <a:r>
              <a:rPr lang="en-US" sz="1800" i="1" dirty="0"/>
              <a:t>Shelter-In-Place location (SIP), and</a:t>
            </a:r>
          </a:p>
          <a:p>
            <a:pPr algn="ctr"/>
            <a:r>
              <a:rPr lang="en-US" sz="1800" i="1" dirty="0"/>
              <a:t>access streets/nearest cross street&gt; </a:t>
            </a:r>
          </a:p>
          <a:p>
            <a:pPr algn="ctr"/>
            <a:endParaRPr lang="en-US" sz="1800" i="1" dirty="0">
              <a:solidFill>
                <a:srgbClr val="FF0000"/>
              </a:solidFill>
            </a:endParaRPr>
          </a:p>
          <a:p>
            <a:pPr algn="ctr"/>
            <a:endParaRPr lang="en-US" sz="1800" i="1" dirty="0">
              <a:solidFill>
                <a:srgbClr val="FF0000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C1E87E8-EF88-4BB1-809E-CCEDBA8B13E9}"/>
              </a:ext>
            </a:extLst>
          </p:cNvPr>
          <p:cNvSpPr/>
          <p:nvPr/>
        </p:nvSpPr>
        <p:spPr>
          <a:xfrm>
            <a:off x="11339143" y="10281874"/>
            <a:ext cx="3550972" cy="25391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tabLst>
                <a:tab pos="2865755" algn="ctr"/>
                <a:tab pos="5731510" algn="r"/>
              </a:tabLst>
            </a:pPr>
            <a:r>
              <a:rPr lang="en-AU" sz="1050" cap="all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Evacuation Diagram Template </a:t>
            </a:r>
            <a:r>
              <a:rPr lang="en-AU" sz="1050" cap="all" dirty="0">
                <a:solidFill>
                  <a:srgbClr val="8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| </a:t>
            </a:r>
            <a:r>
              <a:rPr lang="en-AU" sz="1050" dirty="0">
                <a:solidFill>
                  <a:srgbClr val="8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Reviewed October 2021</a:t>
            </a:r>
            <a:endParaRPr lang="en-A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7A7C79-378A-42D6-967C-C35D97F56F8D}"/>
              </a:ext>
            </a:extLst>
          </p:cNvPr>
          <p:cNvSpPr txBox="1"/>
          <p:nvPr/>
        </p:nvSpPr>
        <p:spPr>
          <a:xfrm>
            <a:off x="958479" y="8783916"/>
            <a:ext cx="2322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Legend</a:t>
            </a:r>
            <a:endParaRPr lang="en-AU" sz="2400" b="1" dirty="0">
              <a:solidFill>
                <a:srgbClr val="FF0000"/>
              </a:solidFill>
            </a:endParaRPr>
          </a:p>
        </p:txBody>
      </p:sp>
      <p:sp>
        <p:nvSpPr>
          <p:cNvPr id="63" name="TextBox 12">
            <a:extLst>
              <a:ext uri="{FF2B5EF4-FFF2-40B4-BE49-F238E27FC236}">
                <a16:creationId xmlns:a16="http://schemas.microsoft.com/office/drawing/2014/main" id="{AB1379FB-248C-46D5-B227-DD783551DE14}"/>
              </a:ext>
            </a:extLst>
          </p:cNvPr>
          <p:cNvSpPr txBox="1"/>
          <p:nvPr/>
        </p:nvSpPr>
        <p:spPr>
          <a:xfrm>
            <a:off x="3090127" y="5390593"/>
            <a:ext cx="11704226" cy="353943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rgbClr val="FF0000"/>
                </a:solidFill>
                <a:highlight>
                  <a:srgbClr val="FFFF00"/>
                </a:highlight>
              </a:rPr>
              <a:t>INSTRUCTIONS FOR USING THIS TEMPLATE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highlight>
                  <a:srgbClr val="FFFF00"/>
                </a:highlight>
              </a:rPr>
              <a:t> - PLEASE DELETE THIS BOX BEFORE FINALISATION.</a:t>
            </a:r>
          </a:p>
          <a:p>
            <a:endParaRPr lang="en-US" sz="1600" dirty="0"/>
          </a:p>
          <a:p>
            <a:r>
              <a:rPr lang="en-AU" sz="1600" dirty="0"/>
              <a:t>This resource is a guide only and should be used as an aid to develop and supplement your Emergency Management Plan. </a:t>
            </a:r>
            <a:r>
              <a:rPr lang="en-US" sz="1600" dirty="0"/>
              <a:t>Please adapt it as appropriate to ensure relevance to your facility and services. </a:t>
            </a:r>
          </a:p>
          <a:p>
            <a:endParaRPr lang="en-US" sz="1600" dirty="0"/>
          </a:p>
          <a:p>
            <a:r>
              <a:rPr lang="en-US" sz="1600" dirty="0"/>
              <a:t>To update the Evacuation Diagram: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Insert issue date and building reference (top </a:t>
            </a:r>
            <a:r>
              <a:rPr lang="en-US" sz="1600" dirty="0" err="1"/>
              <a:t>centre</a:t>
            </a:r>
            <a:r>
              <a:rPr lang="en-US" sz="1600" dirty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Insert the floor/building/area plan image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Insert the site plan image (top right) and add access streets and symbols for Assembly areas and SIP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Click on and copy the required symbol provided in the legend; paste the symbol on the plan and locate it as required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Ensure the ‘You are here’ symbol in the relevant building location is present on all diagrams on display throughout the facility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Delete the symbols in the legend that are not used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the </a:t>
            </a:r>
            <a:r>
              <a:rPr lang="en-AU" sz="1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2"/>
              </a:rPr>
              <a:t>Evacuation Diagram Checklist</a:t>
            </a:r>
            <a:r>
              <a:rPr lang="en-A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ensure compliance with Australian Standard 3745-2010 ‘Planning for emergencies in facilities’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A3785B4-7985-45BA-99DC-2AD7FB241D7F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5400000">
            <a:off x="9344659" y="9353526"/>
            <a:ext cx="458397" cy="270015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0A7F1DA2-617B-4E5B-8698-6463D548343A}"/>
              </a:ext>
            </a:extLst>
          </p:cNvPr>
          <p:cNvSpPr txBox="1"/>
          <p:nvPr/>
        </p:nvSpPr>
        <p:spPr>
          <a:xfrm>
            <a:off x="9616253" y="9366328"/>
            <a:ext cx="798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Foam Extinguisher</a:t>
            </a:r>
            <a:endParaRPr lang="en-AU" sz="9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1C49D19-DA54-42F1-BD83-388CC5E426CA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 rot="5400000">
            <a:off x="10236291" y="9361707"/>
            <a:ext cx="458398" cy="259095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3A9BB84F-0696-43FC-A533-F7ADCAB69E35}"/>
              </a:ext>
            </a:extLst>
          </p:cNvPr>
          <p:cNvSpPr txBox="1"/>
          <p:nvPr/>
        </p:nvSpPr>
        <p:spPr>
          <a:xfrm>
            <a:off x="10530290" y="9268892"/>
            <a:ext cx="7847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Wet Chemical Extinguisher</a:t>
            </a:r>
            <a:endParaRPr lang="en-AU" sz="9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786B453-218E-45D1-8B28-87D0842936DB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 rot="5400000">
            <a:off x="11101648" y="9345871"/>
            <a:ext cx="461663" cy="230832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7CAD6A24-797D-47DE-AF6F-6DDC9D96F986}"/>
              </a:ext>
            </a:extLst>
          </p:cNvPr>
          <p:cNvSpPr txBox="1"/>
          <p:nvPr/>
        </p:nvSpPr>
        <p:spPr>
          <a:xfrm>
            <a:off x="11357472" y="9322527"/>
            <a:ext cx="7847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Vaporizing Liquid Extinguisher</a:t>
            </a:r>
            <a:endParaRPr lang="en-AU" sz="9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D232DAF-38F9-4066-B8D7-DF7C9342F1F5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2436666" y="9886533"/>
            <a:ext cx="399656" cy="373449"/>
          </a:xfrm>
          <a:prstGeom prst="rect">
            <a:avLst/>
          </a:prstGeom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id="{BB1E4D56-4DD9-4E27-A9B7-63B59C9884B1}"/>
              </a:ext>
            </a:extLst>
          </p:cNvPr>
          <p:cNvSpPr txBox="1"/>
          <p:nvPr/>
        </p:nvSpPr>
        <p:spPr>
          <a:xfrm>
            <a:off x="2750515" y="9921474"/>
            <a:ext cx="596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PA System</a:t>
            </a:r>
            <a:endParaRPr lang="en-AU" sz="900" dirty="0"/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46E0E281-7287-494F-9FDD-460A9C2DB296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 rot="5400000">
            <a:off x="5228966" y="9308341"/>
            <a:ext cx="529178" cy="854245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7C9F652B-F85A-4CBF-B016-02CF572C0586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6262838" y="9410691"/>
            <a:ext cx="317791" cy="148303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FC80E514-CABA-4F63-A158-906DD2C984E5}"/>
              </a:ext>
            </a:extLst>
          </p:cNvPr>
          <p:cNvSpPr txBox="1"/>
          <p:nvPr/>
        </p:nvSpPr>
        <p:spPr>
          <a:xfrm>
            <a:off x="6044974" y="9524431"/>
            <a:ext cx="764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Switchboard</a:t>
            </a:r>
            <a:endParaRPr lang="en-AU" sz="900" dirty="0"/>
          </a:p>
        </p:txBody>
      </p:sp>
    </p:spTree>
    <p:extLst>
      <p:ext uri="{BB962C8B-B14F-4D97-AF65-F5344CB8AC3E}">
        <p14:creationId xmlns:p14="http://schemas.microsoft.com/office/powerpoint/2010/main" val="107960042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opic xmlns="bb5ce4db-eb21-467d-b968-528655912a38">107</Topic>
    <Expired xmlns="bb5ce4db-eb21-467d-b968-528655912a38">false</Expire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837B29B15B0F4C8E944F501DC9554C" ma:contentTypeVersion="3" ma:contentTypeDescription="Create a new document." ma:contentTypeScope="" ma:versionID="742c1b615d1c85084ac60a45f7d4878e">
  <xsd:schema xmlns:xsd="http://www.w3.org/2001/XMLSchema" xmlns:xs="http://www.w3.org/2001/XMLSchema" xmlns:p="http://schemas.microsoft.com/office/2006/metadata/properties" xmlns:ns2="bb5ce4db-eb21-467d-b968-528655912a38" targetNamespace="http://schemas.microsoft.com/office/2006/metadata/properties" ma:root="true" ma:fieldsID="16d0a27a9a6b576d2aff482f8eb37c1a" ns2:_="">
    <xsd:import namespace="bb5ce4db-eb21-467d-b968-528655912a38"/>
    <xsd:element name="properties">
      <xsd:complexType>
        <xsd:sequence>
          <xsd:element name="documentManagement">
            <xsd:complexType>
              <xsd:all>
                <xsd:element ref="ns2:Topic"/>
                <xsd:element ref="ns2:Expir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ce4db-eb21-467d-b968-528655912a38" elementFormDefault="qualified">
    <xsd:import namespace="http://schemas.microsoft.com/office/2006/documentManagement/types"/>
    <xsd:import namespace="http://schemas.microsoft.com/office/infopath/2007/PartnerControls"/>
    <xsd:element name="Topic" ma:index="8" ma:displayName="Topic" ma:list="{be22996b-4de5-44e4-8aae-d6a5ca3a4d30}" ma:internalName="Topic" ma:showField="Title">
      <xsd:simpleType>
        <xsd:restriction base="dms:Lookup"/>
      </xsd:simpleType>
    </xsd:element>
    <xsd:element name="Expired" ma:index="10" nillable="true" ma:displayName="Expired" ma:default="0" ma:internalName="Expir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2927E6-B555-4263-AC6A-50DAE9C6029C}">
  <ds:schemaRefs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schemas.microsoft.com/sharepoint/v3"/>
    <ds:schemaRef ds:uri="0fd33b2d-21e8-4b50-be0c-c57d78551f41"/>
    <ds:schemaRef ds:uri="http://schemas.microsoft.com/office/2006/documentManagement/types"/>
    <ds:schemaRef ds:uri="0cef8406-c5f7-4435-841a-750b59bfaa60"/>
    <ds:schemaRef ds:uri="http://schemas.microsoft.com/Sharepoint/v3"/>
    <ds:schemaRef ds:uri="http://schemas.microsoft.com/office/2006/metadata/properties"/>
    <ds:schemaRef ds:uri="bb5ce4db-eb21-467d-b968-528655912a38"/>
  </ds:schemaRefs>
</ds:datastoreItem>
</file>

<file path=customXml/itemProps2.xml><?xml version="1.0" encoding="utf-8"?>
<ds:datastoreItem xmlns:ds="http://schemas.openxmlformats.org/officeDocument/2006/customXml" ds:itemID="{8C1F9BF2-6CF5-4E5F-999F-22BB8E2639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5ce4db-eb21-467d-b968-528655912a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CE30F5F-CB16-4227-9F9A-89ECC7DA36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11039</TotalTime>
  <Words>405</Words>
  <Application>Microsoft Office PowerPoint</Application>
  <PresentationFormat>Custom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Custom Design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Casha, Paul P</dc:creator>
  <cp:lastModifiedBy>Chris Young</cp:lastModifiedBy>
  <cp:revision>18</cp:revision>
  <cp:lastPrinted>2020-06-24T03:15:04Z</cp:lastPrinted>
  <dcterms:created xsi:type="dcterms:W3CDTF">2020-06-18T02:00:55Z</dcterms:created>
  <dcterms:modified xsi:type="dcterms:W3CDTF">2022-07-08T03:54:05Z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0x0101008D837B29B15B0F4C8E944F501DC9554C</vt:lpwstr>
  </property>
  <property fmtid="{D5CDD505-2E9C-101B-9397-08002B2CF9AE}" pid="3" name="RecordPoint_WorkflowType">
    <vt:lpwstr>ActiveSubmitStub</vt:lpwstr>
  </property>
  <property fmtid="{D5CDD505-2E9C-101B-9397-08002B2CF9AE}" pid="4" name="RecordPoint_ActiveItemSiteId">
    <vt:lpwstr>{61b3ca93-a8bf-4c99-aff3-b46cc7f4149e}</vt:lpwstr>
  </property>
  <property fmtid="{D5CDD505-2E9C-101B-9397-08002B2CF9AE}" pid="5" name="RecordPoint_ActiveItemListId">
    <vt:lpwstr>{0fd33b2d-21e8-4b50-be0c-c57d78551f41}</vt:lpwstr>
  </property>
  <property fmtid="{D5CDD505-2E9C-101B-9397-08002B2CF9AE}" pid="6" name="RecordPoint_ActiveItemUniqueId">
    <vt:lpwstr>{eb58d8a8-31ad-4c37-b4b3-6ace7e2bcfa0}</vt:lpwstr>
  </property>
  <property fmtid="{D5CDD505-2E9C-101B-9397-08002B2CF9AE}" pid="7" name="RecordPoint_ActiveItemWebId">
    <vt:lpwstr>{0cef8406-c5f7-4435-841a-750b59bfaa60}</vt:lpwstr>
  </property>
  <property fmtid="{D5CDD505-2E9C-101B-9397-08002B2CF9AE}" pid="8" name="RecordPoint_RecordNumberSubmitted">
    <vt:lpwstr>R20211749923</vt:lpwstr>
  </property>
  <property fmtid="{D5CDD505-2E9C-101B-9397-08002B2CF9AE}" pid="9" name="RecordPoint_SubmissionCompleted">
    <vt:lpwstr>2022-02-10T12:52:54.9511485+11:00</vt:lpwstr>
  </property>
</Properties>
</file>