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256" r:id="rId2"/>
    <p:sldId id="301" r:id="rId3"/>
    <p:sldId id="272" r:id="rId4"/>
    <p:sldId id="259" r:id="rId5"/>
    <p:sldId id="273" r:id="rId6"/>
    <p:sldId id="291" r:id="rId7"/>
    <p:sldId id="302" r:id="rId8"/>
    <p:sldId id="260" r:id="rId9"/>
    <p:sldId id="261" r:id="rId10"/>
    <p:sldId id="274" r:id="rId11"/>
    <p:sldId id="275" r:id="rId12"/>
    <p:sldId id="276" r:id="rId13"/>
    <p:sldId id="277" r:id="rId14"/>
    <p:sldId id="262" r:id="rId15"/>
    <p:sldId id="298" r:id="rId16"/>
    <p:sldId id="284" r:id="rId17"/>
    <p:sldId id="265" r:id="rId18"/>
    <p:sldId id="280" r:id="rId19"/>
    <p:sldId id="283" r:id="rId20"/>
    <p:sldId id="287" r:id="rId21"/>
    <p:sldId id="286" r:id="rId22"/>
    <p:sldId id="303" r:id="rId23"/>
    <p:sldId id="292" r:id="rId24"/>
    <p:sldId id="299" r:id="rId25"/>
    <p:sldId id="2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783"/>
    <p:restoredTop sz="88344"/>
  </p:normalViewPr>
  <p:slideViewPr>
    <p:cSldViewPr snapToGrid="0">
      <p:cViewPr varScale="1">
        <p:scale>
          <a:sx n="67" d="100"/>
          <a:sy n="67" d="100"/>
        </p:scale>
        <p:origin x="344" y="17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C89780-BBC9-9ED7-AAE2-47F9099025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8F9482E-71E5-2365-0688-E98C45F389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01FD2A-2819-3541-9B1A-D25ADCDCBFF5}" type="datetimeFigureOut">
              <a:rPr lang="en-US" smtClean="0"/>
              <a:t>4/2/23</a:t>
            </a:fld>
            <a:endParaRPr lang="en-US"/>
          </a:p>
        </p:txBody>
      </p:sp>
      <p:sp>
        <p:nvSpPr>
          <p:cNvPr id="4" name="Footer Placeholder 3">
            <a:extLst>
              <a:ext uri="{FF2B5EF4-FFF2-40B4-BE49-F238E27FC236}">
                <a16:creationId xmlns:a16="http://schemas.microsoft.com/office/drawing/2014/main" id="{50F99D6F-1BCD-932F-6E2C-30AA2F5A9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A5D5941-31B1-078F-7BAB-F75DBC51776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455091-703E-0540-9D07-47914B790321}" type="slidenum">
              <a:rPr lang="en-US" smtClean="0"/>
              <a:t>‹#›</a:t>
            </a:fld>
            <a:endParaRPr lang="en-US"/>
          </a:p>
        </p:txBody>
      </p:sp>
    </p:spTree>
    <p:extLst>
      <p:ext uri="{BB962C8B-B14F-4D97-AF65-F5344CB8AC3E}">
        <p14:creationId xmlns:p14="http://schemas.microsoft.com/office/powerpoint/2010/main" val="3476680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249B96-83B4-EC46-9F0C-B2CC5F9E9E6B}" type="datetimeFigureOut">
              <a:rPr lang="en-US" smtClean="0"/>
              <a:t>4/2/23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2A7DA6-729A-9546-B3A7-896ADAD1FCD0}" type="slidenum">
              <a:rPr lang="en-US" smtClean="0"/>
              <a:t>‹#›</a:t>
            </a:fld>
            <a:endParaRPr lang="en-US"/>
          </a:p>
        </p:txBody>
      </p:sp>
    </p:spTree>
    <p:extLst>
      <p:ext uri="{BB962C8B-B14F-4D97-AF65-F5344CB8AC3E}">
        <p14:creationId xmlns:p14="http://schemas.microsoft.com/office/powerpoint/2010/main" val="3215732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2A7DA6-729A-9546-B3A7-896ADAD1FCD0}" type="slidenum">
              <a:rPr lang="en-US" smtClean="0"/>
              <a:t>1</a:t>
            </a:fld>
            <a:endParaRPr lang="en-US"/>
          </a:p>
        </p:txBody>
      </p:sp>
    </p:spTree>
    <p:extLst>
      <p:ext uri="{BB962C8B-B14F-4D97-AF65-F5344CB8AC3E}">
        <p14:creationId xmlns:p14="http://schemas.microsoft.com/office/powerpoint/2010/main" val="1049630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effectLst/>
                <a:latin typeface="Calibri" panose="020F0502020204030204" pitchFamily="34" charset="0"/>
                <a:ea typeface="Calibri" panose="020F0502020204030204" pitchFamily="34" charset="0"/>
              </a:rPr>
              <a:t>Mon - Bus, set-up, walk around, BYO Lunch for Monday. Most buses arrive around 11am – 2pm. Time to set up beds in the tents, settle in.</a:t>
            </a:r>
          </a:p>
          <a:p>
            <a:r>
              <a:rPr lang="en-AU" sz="1200" dirty="0">
                <a:effectLst/>
                <a:latin typeface="Calibri" panose="020F0502020204030204" pitchFamily="34" charset="0"/>
                <a:ea typeface="Calibri" panose="020F0502020204030204" pitchFamily="34" charset="0"/>
              </a:rPr>
              <a:t>For some, there will be entertainment at the Campfire Circle. This will happen each night, for one subcamp.</a:t>
            </a:r>
          </a:p>
          <a:p>
            <a:endParaRPr lang="en-US" dirty="0"/>
          </a:p>
        </p:txBody>
      </p:sp>
      <p:sp>
        <p:nvSpPr>
          <p:cNvPr id="4" name="Slide Number Placeholder 3"/>
          <p:cNvSpPr>
            <a:spLocks noGrp="1"/>
          </p:cNvSpPr>
          <p:nvPr>
            <p:ph type="sldNum" sz="quarter" idx="5"/>
          </p:nvPr>
        </p:nvSpPr>
        <p:spPr/>
        <p:txBody>
          <a:bodyPr/>
          <a:lstStyle/>
          <a:p>
            <a:fld id="{FC2A7DA6-729A-9546-B3A7-896ADAD1FCD0}" type="slidenum">
              <a:rPr lang="en-US" smtClean="0"/>
              <a:t>10</a:t>
            </a:fld>
            <a:endParaRPr lang="en-US"/>
          </a:p>
        </p:txBody>
      </p:sp>
    </p:spTree>
    <p:extLst>
      <p:ext uri="{BB962C8B-B14F-4D97-AF65-F5344CB8AC3E}">
        <p14:creationId xmlns:p14="http://schemas.microsoft.com/office/powerpoint/2010/main" val="4288325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effectLst/>
                <a:latin typeface="Calibri" panose="020F0502020204030204" pitchFamily="34" charset="0"/>
                <a:ea typeface="Calibri" panose="020F0502020204030204" pitchFamily="34" charset="0"/>
              </a:rPr>
              <a:t>Tue, Wed, Thu - 2 x activity bases. 1 offsite activity being planned.</a:t>
            </a:r>
          </a:p>
          <a:p>
            <a:endParaRPr lang="en-AU" sz="1200" dirty="0">
              <a:effectLst/>
              <a:latin typeface="Calibri" panose="020F0502020204030204" pitchFamily="34" charset="0"/>
              <a:ea typeface="Calibri" panose="020F0502020204030204" pitchFamily="34" charset="0"/>
            </a:endParaRPr>
          </a:p>
          <a:p>
            <a:r>
              <a:rPr lang="en-AU" sz="1200" dirty="0">
                <a:effectLst/>
                <a:latin typeface="Calibri" panose="020F0502020204030204" pitchFamily="34" charset="0"/>
                <a:ea typeface="Calibri" panose="020F0502020204030204" pitchFamily="34" charset="0"/>
              </a:rPr>
              <a:t>Joey Day - Wednesday. Parents transports to/from Gembrook. A "taste" of </a:t>
            </a:r>
            <a:r>
              <a:rPr lang="en-AU" sz="1200" dirty="0" err="1">
                <a:effectLst/>
                <a:latin typeface="Calibri" panose="020F0502020204030204" pitchFamily="34" charset="0"/>
                <a:ea typeface="Calibri" panose="020F0502020204030204" pitchFamily="34" charset="0"/>
              </a:rPr>
              <a:t>Cuboree</a:t>
            </a:r>
            <a:r>
              <a:rPr lang="en-AU" sz="1200" dirty="0">
                <a:effectLst/>
                <a:latin typeface="Calibri" panose="020F0502020204030204" pitchFamily="34" charset="0"/>
                <a:ea typeface="Calibri" panose="020F0502020204030204" pitchFamily="34" charset="0"/>
              </a:rPr>
              <a:t>. Joey Leaders to attend with Joeys.</a:t>
            </a:r>
          </a:p>
          <a:p>
            <a:endParaRPr lang="en-US" dirty="0"/>
          </a:p>
        </p:txBody>
      </p:sp>
      <p:sp>
        <p:nvSpPr>
          <p:cNvPr id="4" name="Slide Number Placeholder 3"/>
          <p:cNvSpPr>
            <a:spLocks noGrp="1"/>
          </p:cNvSpPr>
          <p:nvPr>
            <p:ph type="sldNum" sz="quarter" idx="5"/>
          </p:nvPr>
        </p:nvSpPr>
        <p:spPr/>
        <p:txBody>
          <a:bodyPr/>
          <a:lstStyle/>
          <a:p>
            <a:fld id="{FC2A7DA6-729A-9546-B3A7-896ADAD1FCD0}" type="slidenum">
              <a:rPr lang="en-US" smtClean="0"/>
              <a:t>11</a:t>
            </a:fld>
            <a:endParaRPr lang="en-US"/>
          </a:p>
        </p:txBody>
      </p:sp>
    </p:spTree>
    <p:extLst>
      <p:ext uri="{BB962C8B-B14F-4D97-AF65-F5344CB8AC3E}">
        <p14:creationId xmlns:p14="http://schemas.microsoft.com/office/powerpoint/2010/main" val="1631201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2A7DA6-729A-9546-B3A7-896ADAD1FCD0}" type="slidenum">
              <a:rPr lang="en-US" smtClean="0"/>
              <a:t>12</a:t>
            </a:fld>
            <a:endParaRPr lang="en-US"/>
          </a:p>
        </p:txBody>
      </p:sp>
    </p:spTree>
    <p:extLst>
      <p:ext uri="{BB962C8B-B14F-4D97-AF65-F5344CB8AC3E}">
        <p14:creationId xmlns:p14="http://schemas.microsoft.com/office/powerpoint/2010/main" val="2043835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2A7DA6-729A-9546-B3A7-896ADAD1FCD0}" type="slidenum">
              <a:rPr lang="en-US" smtClean="0"/>
              <a:t>13</a:t>
            </a:fld>
            <a:endParaRPr lang="en-US"/>
          </a:p>
        </p:txBody>
      </p:sp>
    </p:spTree>
    <p:extLst>
      <p:ext uri="{BB962C8B-B14F-4D97-AF65-F5344CB8AC3E}">
        <p14:creationId xmlns:p14="http://schemas.microsoft.com/office/powerpoint/2010/main" val="2218992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2A7DA6-729A-9546-B3A7-896ADAD1FCD0}" type="slidenum">
              <a:rPr lang="en-US" smtClean="0"/>
              <a:t>14</a:t>
            </a:fld>
            <a:endParaRPr lang="en-US"/>
          </a:p>
        </p:txBody>
      </p:sp>
    </p:spTree>
    <p:extLst>
      <p:ext uri="{BB962C8B-B14F-4D97-AF65-F5344CB8AC3E}">
        <p14:creationId xmlns:p14="http://schemas.microsoft.com/office/powerpoint/2010/main" val="1690899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one-day event for Joey Scouts to travel to Gilwell Park and participate in Joey-specific activities. </a:t>
            </a:r>
          </a:p>
        </p:txBody>
      </p:sp>
      <p:sp>
        <p:nvSpPr>
          <p:cNvPr id="4" name="Slide Number Placeholder 3"/>
          <p:cNvSpPr>
            <a:spLocks noGrp="1"/>
          </p:cNvSpPr>
          <p:nvPr>
            <p:ph type="sldNum" sz="quarter" idx="5"/>
          </p:nvPr>
        </p:nvSpPr>
        <p:spPr/>
        <p:txBody>
          <a:bodyPr/>
          <a:lstStyle/>
          <a:p>
            <a:fld id="{FC2A7DA6-729A-9546-B3A7-896ADAD1FCD0}" type="slidenum">
              <a:rPr lang="en-US" smtClean="0"/>
              <a:t>15</a:t>
            </a:fld>
            <a:endParaRPr lang="en-US"/>
          </a:p>
        </p:txBody>
      </p:sp>
    </p:spTree>
    <p:extLst>
      <p:ext uri="{BB962C8B-B14F-4D97-AF65-F5344CB8AC3E}">
        <p14:creationId xmlns:p14="http://schemas.microsoft.com/office/powerpoint/2010/main" val="2842915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2A7DA6-729A-9546-B3A7-896ADAD1FCD0}" type="slidenum">
              <a:rPr lang="en-US" smtClean="0"/>
              <a:t>16</a:t>
            </a:fld>
            <a:endParaRPr lang="en-US"/>
          </a:p>
        </p:txBody>
      </p:sp>
    </p:spTree>
    <p:extLst>
      <p:ext uri="{BB962C8B-B14F-4D97-AF65-F5344CB8AC3E}">
        <p14:creationId xmlns:p14="http://schemas.microsoft.com/office/powerpoint/2010/main" val="4038750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2A7DA6-729A-9546-B3A7-896ADAD1FCD0}" type="slidenum">
              <a:rPr lang="en-US" smtClean="0"/>
              <a:t>17</a:t>
            </a:fld>
            <a:endParaRPr lang="en-US"/>
          </a:p>
        </p:txBody>
      </p:sp>
    </p:spTree>
    <p:extLst>
      <p:ext uri="{BB962C8B-B14F-4D97-AF65-F5344CB8AC3E}">
        <p14:creationId xmlns:p14="http://schemas.microsoft.com/office/powerpoint/2010/main" val="2973621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role for parents who want to come and help out. </a:t>
            </a:r>
          </a:p>
          <a:p>
            <a:r>
              <a:rPr lang="en-US" dirty="0"/>
              <a:t>They camp with the Camping Unit and help prepare meals for the Unit.</a:t>
            </a:r>
          </a:p>
          <a:p>
            <a:r>
              <a:rPr lang="en-US" dirty="0"/>
              <a:t>They can come for all 5 days, or part of the time if they can’t help for the full event.</a:t>
            </a:r>
          </a:p>
          <a:p>
            <a:r>
              <a:rPr lang="en-US" dirty="0"/>
              <a:t>Your Group and District will need parents to volunteer so there are around 3 adults cooking for the 5 days.</a:t>
            </a:r>
          </a:p>
          <a:p>
            <a:r>
              <a:rPr lang="en-US" dirty="0"/>
              <a:t>If coming for the full 5 days, you will travel on the Bus to and from Cuboree.</a:t>
            </a:r>
          </a:p>
        </p:txBody>
      </p:sp>
      <p:sp>
        <p:nvSpPr>
          <p:cNvPr id="4" name="Slide Number Placeholder 3"/>
          <p:cNvSpPr>
            <a:spLocks noGrp="1"/>
          </p:cNvSpPr>
          <p:nvPr>
            <p:ph type="sldNum" sz="quarter" idx="5"/>
          </p:nvPr>
        </p:nvSpPr>
        <p:spPr/>
        <p:txBody>
          <a:bodyPr/>
          <a:lstStyle/>
          <a:p>
            <a:fld id="{FC2A7DA6-729A-9546-B3A7-896ADAD1FCD0}" type="slidenum">
              <a:rPr lang="en-US" smtClean="0"/>
              <a:t>18</a:t>
            </a:fld>
            <a:endParaRPr lang="en-US"/>
          </a:p>
        </p:txBody>
      </p:sp>
    </p:spTree>
    <p:extLst>
      <p:ext uri="{BB962C8B-B14F-4D97-AF65-F5344CB8AC3E}">
        <p14:creationId xmlns:p14="http://schemas.microsoft.com/office/powerpoint/2010/main" val="286981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2A7DA6-729A-9546-B3A7-896ADAD1FCD0}" type="slidenum">
              <a:rPr lang="en-US" smtClean="0"/>
              <a:t>19</a:t>
            </a:fld>
            <a:endParaRPr lang="en-US"/>
          </a:p>
        </p:txBody>
      </p:sp>
    </p:spTree>
    <p:extLst>
      <p:ext uri="{BB962C8B-B14F-4D97-AF65-F5344CB8AC3E}">
        <p14:creationId xmlns:p14="http://schemas.microsoft.com/office/powerpoint/2010/main" val="490464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2A7DA6-729A-9546-B3A7-896ADAD1FCD0}" type="slidenum">
              <a:rPr lang="en-US" smtClean="0"/>
              <a:t>2</a:t>
            </a:fld>
            <a:endParaRPr lang="en-US"/>
          </a:p>
        </p:txBody>
      </p:sp>
    </p:spTree>
    <p:extLst>
      <p:ext uri="{BB962C8B-B14F-4D97-AF65-F5344CB8AC3E}">
        <p14:creationId xmlns:p14="http://schemas.microsoft.com/office/powerpoint/2010/main" val="3454308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Sufficient Tents to fit your Cubs, Leaders and helpers in the campsite.</a:t>
            </a:r>
          </a:p>
          <a:p>
            <a:r>
              <a:rPr lang="en-US" dirty="0"/>
              <a:t>Separate tents for youths and adults.</a:t>
            </a:r>
          </a:p>
          <a:p>
            <a:endParaRPr lang="en-US" dirty="0"/>
          </a:p>
        </p:txBody>
      </p:sp>
      <p:sp>
        <p:nvSpPr>
          <p:cNvPr id="4" name="Slide Number Placeholder 3"/>
          <p:cNvSpPr>
            <a:spLocks noGrp="1"/>
          </p:cNvSpPr>
          <p:nvPr>
            <p:ph type="sldNum" sz="quarter" idx="5"/>
          </p:nvPr>
        </p:nvSpPr>
        <p:spPr/>
        <p:txBody>
          <a:bodyPr/>
          <a:lstStyle/>
          <a:p>
            <a:fld id="{FC2A7DA6-729A-9546-B3A7-896ADAD1FCD0}" type="slidenum">
              <a:rPr lang="en-US" smtClean="0"/>
              <a:t>20</a:t>
            </a:fld>
            <a:endParaRPr lang="en-US"/>
          </a:p>
        </p:txBody>
      </p:sp>
    </p:spTree>
    <p:extLst>
      <p:ext uri="{BB962C8B-B14F-4D97-AF65-F5344CB8AC3E}">
        <p14:creationId xmlns:p14="http://schemas.microsoft.com/office/powerpoint/2010/main" val="784369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Cubs can bring some money. Suggest money is kept by the leaders in labelled bags/envelopes, so kids don’t lose it.</a:t>
            </a:r>
          </a:p>
        </p:txBody>
      </p:sp>
      <p:sp>
        <p:nvSpPr>
          <p:cNvPr id="4" name="Slide Number Placeholder 3"/>
          <p:cNvSpPr>
            <a:spLocks noGrp="1"/>
          </p:cNvSpPr>
          <p:nvPr>
            <p:ph type="sldNum" sz="quarter" idx="5"/>
          </p:nvPr>
        </p:nvSpPr>
        <p:spPr/>
        <p:txBody>
          <a:bodyPr/>
          <a:lstStyle/>
          <a:p>
            <a:fld id="{FC2A7DA6-729A-9546-B3A7-896ADAD1FCD0}" type="slidenum">
              <a:rPr lang="en-US" smtClean="0"/>
              <a:t>21</a:t>
            </a:fld>
            <a:endParaRPr lang="en-US"/>
          </a:p>
        </p:txBody>
      </p:sp>
    </p:spTree>
    <p:extLst>
      <p:ext uri="{BB962C8B-B14F-4D97-AF65-F5344CB8AC3E}">
        <p14:creationId xmlns:p14="http://schemas.microsoft.com/office/powerpoint/2010/main" val="2851748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2A7DA6-729A-9546-B3A7-896ADAD1FCD0}" type="slidenum">
              <a:rPr lang="en-US" smtClean="0"/>
              <a:t>22</a:t>
            </a:fld>
            <a:endParaRPr lang="en-US"/>
          </a:p>
        </p:txBody>
      </p:sp>
    </p:spTree>
    <p:extLst>
      <p:ext uri="{BB962C8B-B14F-4D97-AF65-F5344CB8AC3E}">
        <p14:creationId xmlns:p14="http://schemas.microsoft.com/office/powerpoint/2010/main" val="3040249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2A7DA6-729A-9546-B3A7-896ADAD1FCD0}" type="slidenum">
              <a:rPr lang="en-US" smtClean="0"/>
              <a:t>23</a:t>
            </a:fld>
            <a:endParaRPr lang="en-US"/>
          </a:p>
        </p:txBody>
      </p:sp>
    </p:spTree>
    <p:extLst>
      <p:ext uri="{BB962C8B-B14F-4D97-AF65-F5344CB8AC3E}">
        <p14:creationId xmlns:p14="http://schemas.microsoft.com/office/powerpoint/2010/main" val="1411695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mailing out a set of 2 posters to each Group. It will go to the Cub Leader, or if no Cub Leader, the Group Leader.</a:t>
            </a:r>
          </a:p>
          <a:p>
            <a:r>
              <a:rPr lang="en-US" dirty="0"/>
              <a:t>Encourage Cubs </a:t>
            </a:r>
            <a:r>
              <a:rPr lang="en-US"/>
              <a:t>and parents </a:t>
            </a:r>
            <a:r>
              <a:rPr lang="en-US" dirty="0"/>
              <a:t>to put down their name if they think they will attend.</a:t>
            </a:r>
          </a:p>
          <a:p>
            <a:r>
              <a:rPr lang="en-US" dirty="0"/>
              <a:t>To sign up, parents need to complete an online application. They need to generate a PIN (emailed to them) then login and fill in details.</a:t>
            </a:r>
          </a:p>
          <a:p>
            <a:r>
              <a:rPr lang="en-US" dirty="0"/>
              <a:t>A “head and shoulders” photo is needed. Passport style, but can be from a phone or camera.</a:t>
            </a:r>
          </a:p>
          <a:p>
            <a:r>
              <a:rPr lang="en-US" dirty="0"/>
              <a:t>The application needs to be APPROVED by the Group Leader. If there is a concern about an attendee, Cub Leaders and the GL should discuss this before approving.</a:t>
            </a:r>
          </a:p>
          <a:p>
            <a:r>
              <a:rPr lang="en-US" dirty="0"/>
              <a:t>What support could be put in place to help that person? Will they cope with Cuboree (4 nights away from home)?</a:t>
            </a:r>
          </a:p>
        </p:txBody>
      </p:sp>
      <p:sp>
        <p:nvSpPr>
          <p:cNvPr id="4" name="Slide Number Placeholder 3"/>
          <p:cNvSpPr>
            <a:spLocks noGrp="1"/>
          </p:cNvSpPr>
          <p:nvPr>
            <p:ph type="sldNum" sz="quarter" idx="5"/>
          </p:nvPr>
        </p:nvSpPr>
        <p:spPr/>
        <p:txBody>
          <a:bodyPr/>
          <a:lstStyle/>
          <a:p>
            <a:fld id="{FC2A7DA6-729A-9546-B3A7-896ADAD1FCD0}" type="slidenum">
              <a:rPr lang="en-US" smtClean="0"/>
              <a:t>24</a:t>
            </a:fld>
            <a:endParaRPr lang="en-US"/>
          </a:p>
        </p:txBody>
      </p:sp>
    </p:spTree>
    <p:extLst>
      <p:ext uri="{BB962C8B-B14F-4D97-AF65-F5344CB8AC3E}">
        <p14:creationId xmlns:p14="http://schemas.microsoft.com/office/powerpoint/2010/main" val="1566063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2A7DA6-729A-9546-B3A7-896ADAD1FCD0}" type="slidenum">
              <a:rPr lang="en-US" smtClean="0"/>
              <a:t>25</a:t>
            </a:fld>
            <a:endParaRPr lang="en-US"/>
          </a:p>
        </p:txBody>
      </p:sp>
    </p:spTree>
    <p:extLst>
      <p:ext uri="{BB962C8B-B14F-4D97-AF65-F5344CB8AC3E}">
        <p14:creationId xmlns:p14="http://schemas.microsoft.com/office/powerpoint/2010/main" val="4079297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 video. Good to have an external speaker if possible.</a:t>
            </a:r>
          </a:p>
        </p:txBody>
      </p:sp>
      <p:sp>
        <p:nvSpPr>
          <p:cNvPr id="4" name="Slide Number Placeholder 3"/>
          <p:cNvSpPr>
            <a:spLocks noGrp="1"/>
          </p:cNvSpPr>
          <p:nvPr>
            <p:ph type="sldNum" sz="quarter" idx="5"/>
          </p:nvPr>
        </p:nvSpPr>
        <p:spPr/>
        <p:txBody>
          <a:bodyPr/>
          <a:lstStyle/>
          <a:p>
            <a:fld id="{FC2A7DA6-729A-9546-B3A7-896ADAD1FCD0}" type="slidenum">
              <a:rPr lang="en-US" smtClean="0"/>
              <a:t>3</a:t>
            </a:fld>
            <a:endParaRPr lang="en-US"/>
          </a:p>
        </p:txBody>
      </p:sp>
    </p:spTree>
    <p:extLst>
      <p:ext uri="{BB962C8B-B14F-4D97-AF65-F5344CB8AC3E}">
        <p14:creationId xmlns:p14="http://schemas.microsoft.com/office/powerpoint/2010/main" val="2799183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effectLst/>
                <a:latin typeface="Calibri" panose="020F0502020204030204" pitchFamily="34" charset="0"/>
                <a:ea typeface="Calibri" panose="020F0502020204030204" pitchFamily="34" charset="0"/>
              </a:rPr>
              <a:t>A big Cub Camp - biggest in Australia</a:t>
            </a:r>
          </a:p>
          <a:p>
            <a:r>
              <a:rPr lang="en-AU" sz="1200" dirty="0">
                <a:effectLst/>
                <a:latin typeface="Calibri" panose="020F0502020204030204" pitchFamily="34" charset="0"/>
                <a:ea typeface="Calibri" panose="020F0502020204030204" pitchFamily="34" charset="0"/>
              </a:rPr>
              <a:t>11th </a:t>
            </a:r>
            <a:r>
              <a:rPr lang="en-AU" sz="1200" dirty="0" err="1">
                <a:effectLst/>
                <a:latin typeface="Calibri" panose="020F0502020204030204" pitchFamily="34" charset="0"/>
                <a:ea typeface="Calibri" panose="020F0502020204030204" pitchFamily="34" charset="0"/>
              </a:rPr>
              <a:t>Cuboree</a:t>
            </a:r>
            <a:r>
              <a:rPr lang="en-AU" sz="1200" dirty="0">
                <a:effectLst/>
                <a:latin typeface="Calibri" panose="020F0502020204030204" pitchFamily="34" charset="0"/>
                <a:ea typeface="Calibri" panose="020F0502020204030204" pitchFamily="34" charset="0"/>
              </a:rPr>
              <a:t>, so lots of experienced leaders</a:t>
            </a:r>
          </a:p>
          <a:p>
            <a:r>
              <a:rPr lang="en-AU" sz="1200" dirty="0">
                <a:effectLst/>
                <a:latin typeface="Calibri" panose="020F0502020204030204" pitchFamily="34" charset="0"/>
                <a:ea typeface="Calibri" panose="020F0502020204030204" pitchFamily="34" charset="0"/>
              </a:rPr>
              <a:t>Feedback from previous </a:t>
            </a:r>
            <a:r>
              <a:rPr lang="en-AU" sz="1200" dirty="0" err="1">
                <a:effectLst/>
                <a:latin typeface="Calibri" panose="020F0502020204030204" pitchFamily="34" charset="0"/>
                <a:ea typeface="Calibri" panose="020F0502020204030204" pitchFamily="34" charset="0"/>
              </a:rPr>
              <a:t>Cuborees</a:t>
            </a:r>
            <a:r>
              <a:rPr lang="en-AU" sz="1200" dirty="0">
                <a:effectLst/>
                <a:latin typeface="Calibri" panose="020F0502020204030204" pitchFamily="34" charset="0"/>
                <a:ea typeface="Calibri" panose="020F0502020204030204" pitchFamily="34" charset="0"/>
              </a:rPr>
              <a:t> has been incorporated where it can.</a:t>
            </a:r>
          </a:p>
          <a:p>
            <a:r>
              <a:rPr lang="en-AU" sz="1200" dirty="0">
                <a:effectLst/>
                <a:latin typeface="Calibri" panose="020F0502020204030204" pitchFamily="34" charset="0"/>
                <a:ea typeface="Calibri" panose="020F0502020204030204" pitchFamily="34" charset="0"/>
              </a:rPr>
              <a:t>Camping in "Units" of around 36 Cubs, a mix of groups from a district/region.</a:t>
            </a:r>
          </a:p>
          <a:p>
            <a:r>
              <a:rPr lang="en-AU" sz="1200" dirty="0">
                <a:effectLst/>
                <a:latin typeface="Calibri" panose="020F0502020204030204" pitchFamily="34" charset="0"/>
                <a:ea typeface="Calibri" panose="020F0502020204030204" pitchFamily="34" charset="0"/>
              </a:rPr>
              <a:t>Supported by "Subcamps" - catering, welfare, first aid, information</a:t>
            </a:r>
          </a:p>
          <a:p>
            <a:r>
              <a:rPr lang="en-AU" sz="1200" dirty="0">
                <a:effectLst/>
                <a:latin typeface="Calibri" panose="020F0502020204030204" pitchFamily="34" charset="0"/>
                <a:ea typeface="Calibri" panose="020F0502020204030204" pitchFamily="34" charset="0"/>
              </a:rPr>
              <a:t>Bus-in and Bus-out</a:t>
            </a:r>
          </a:p>
          <a:p>
            <a:r>
              <a:rPr lang="en-AU" sz="1200" dirty="0">
                <a:effectLst/>
                <a:latin typeface="Calibri" panose="020F0502020204030204" pitchFamily="34" charset="0"/>
                <a:ea typeface="Calibri" panose="020F0502020204030204" pitchFamily="34" charset="0"/>
              </a:rPr>
              <a:t>Set up beforehand, pack up afterwards - parents!</a:t>
            </a:r>
          </a:p>
          <a:p>
            <a:endParaRPr lang="en-US" dirty="0"/>
          </a:p>
        </p:txBody>
      </p:sp>
      <p:sp>
        <p:nvSpPr>
          <p:cNvPr id="4" name="Slide Number Placeholder 3"/>
          <p:cNvSpPr>
            <a:spLocks noGrp="1"/>
          </p:cNvSpPr>
          <p:nvPr>
            <p:ph type="sldNum" sz="quarter" idx="5"/>
          </p:nvPr>
        </p:nvSpPr>
        <p:spPr/>
        <p:txBody>
          <a:bodyPr/>
          <a:lstStyle/>
          <a:p>
            <a:fld id="{FC2A7DA6-729A-9546-B3A7-896ADAD1FCD0}" type="slidenum">
              <a:rPr lang="en-US" smtClean="0"/>
              <a:t>4</a:t>
            </a:fld>
            <a:endParaRPr lang="en-US"/>
          </a:p>
        </p:txBody>
      </p:sp>
    </p:spTree>
    <p:extLst>
      <p:ext uri="{BB962C8B-B14F-4D97-AF65-F5344CB8AC3E}">
        <p14:creationId xmlns:p14="http://schemas.microsoft.com/office/powerpoint/2010/main" val="728185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effectLst/>
                <a:latin typeface="Calibri" panose="020F0502020204030204" pitchFamily="34" charset="0"/>
                <a:ea typeface="Calibri" panose="020F0502020204030204" pitchFamily="34" charset="0"/>
              </a:rPr>
              <a:t>Each </a:t>
            </a:r>
            <a:r>
              <a:rPr lang="en-AU" sz="1200" dirty="0" err="1">
                <a:effectLst/>
                <a:latin typeface="Calibri" panose="020F0502020204030204" pitchFamily="34" charset="0"/>
                <a:ea typeface="Calibri" panose="020F0502020204030204" pitchFamily="34" charset="0"/>
              </a:rPr>
              <a:t>Cuboree</a:t>
            </a:r>
            <a:r>
              <a:rPr lang="en-AU" sz="1200" dirty="0">
                <a:effectLst/>
                <a:latin typeface="Calibri" panose="020F0502020204030204" pitchFamily="34" charset="0"/>
                <a:ea typeface="Calibri" panose="020F0502020204030204" pitchFamily="34" charset="0"/>
              </a:rPr>
              <a:t> has been themed. This captures the imagination of the Cubs, Leaders and organisers.</a:t>
            </a:r>
          </a:p>
          <a:p>
            <a:r>
              <a:rPr lang="en-AU" sz="1200" dirty="0">
                <a:effectLst/>
                <a:latin typeface="Calibri" panose="020F0502020204030204" pitchFamily="34" charset="0"/>
              </a:rPr>
              <a:t>Many parts of the camp are designed with this in mind, including subcamps, activities and campsites.</a:t>
            </a:r>
          </a:p>
          <a:p>
            <a:r>
              <a:rPr lang="en-AU" sz="1200" dirty="0">
                <a:effectLst/>
                <a:latin typeface="Calibri" panose="020F0502020204030204" pitchFamily="34" charset="0"/>
              </a:rPr>
              <a:t>Past themes have included space, Arabian nights, </a:t>
            </a:r>
            <a:r>
              <a:rPr lang="en-AU" sz="1200" dirty="0" err="1">
                <a:effectLst/>
                <a:latin typeface="Calibri" panose="020F0502020204030204" pitchFamily="34" charset="0"/>
              </a:rPr>
              <a:t>fairytales</a:t>
            </a:r>
            <a:r>
              <a:rPr lang="en-AU" sz="1200" dirty="0">
                <a:effectLst/>
                <a:latin typeface="Calibri" panose="020F0502020204030204" pitchFamily="34" charset="0"/>
              </a:rPr>
              <a:t> and places around the world.</a:t>
            </a:r>
            <a:endParaRPr lang="en-US" dirty="0"/>
          </a:p>
        </p:txBody>
      </p:sp>
      <p:sp>
        <p:nvSpPr>
          <p:cNvPr id="4" name="Slide Number Placeholder 3"/>
          <p:cNvSpPr>
            <a:spLocks noGrp="1"/>
          </p:cNvSpPr>
          <p:nvPr>
            <p:ph type="sldNum" sz="quarter" idx="5"/>
          </p:nvPr>
        </p:nvSpPr>
        <p:spPr/>
        <p:txBody>
          <a:bodyPr/>
          <a:lstStyle/>
          <a:p>
            <a:fld id="{FC2A7DA6-729A-9546-B3A7-896ADAD1FCD0}" type="slidenum">
              <a:rPr lang="en-US" smtClean="0"/>
              <a:t>5</a:t>
            </a:fld>
            <a:endParaRPr lang="en-US"/>
          </a:p>
        </p:txBody>
      </p:sp>
    </p:spTree>
    <p:extLst>
      <p:ext uri="{BB962C8B-B14F-4D97-AF65-F5344CB8AC3E}">
        <p14:creationId xmlns:p14="http://schemas.microsoft.com/office/powerpoint/2010/main" val="1362810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Theme: “Open for Adventure”</a:t>
            </a:r>
          </a:p>
          <a:p>
            <a:r>
              <a:rPr lang="en-US" dirty="0"/>
              <a:t>This was chosen by our Cuboree Unit Council – a group of Joeys, Cubs and Scouts who have been helping to plan the event.</a:t>
            </a:r>
          </a:p>
          <a:p>
            <a:r>
              <a:rPr lang="en-US" dirty="0"/>
              <a:t>”we have been closed due to COVID, and not able to do our normal Scouting camps and fun”</a:t>
            </a:r>
          </a:p>
          <a:p>
            <a:r>
              <a:rPr lang="en-US" dirty="0"/>
              <a:t>”we are now opening up, and Cuboree will be full of fun things to do we can’t do at home”</a:t>
            </a:r>
          </a:p>
        </p:txBody>
      </p:sp>
      <p:sp>
        <p:nvSpPr>
          <p:cNvPr id="4" name="Slide Number Placeholder 3"/>
          <p:cNvSpPr>
            <a:spLocks noGrp="1"/>
          </p:cNvSpPr>
          <p:nvPr>
            <p:ph type="sldNum" sz="quarter" idx="5"/>
          </p:nvPr>
        </p:nvSpPr>
        <p:spPr/>
        <p:txBody>
          <a:bodyPr/>
          <a:lstStyle/>
          <a:p>
            <a:fld id="{FC2A7DA6-729A-9546-B3A7-896ADAD1FCD0}" type="slidenum">
              <a:rPr lang="en-US" smtClean="0"/>
              <a:t>6</a:t>
            </a:fld>
            <a:endParaRPr lang="en-US"/>
          </a:p>
        </p:txBody>
      </p:sp>
    </p:spTree>
    <p:extLst>
      <p:ext uri="{BB962C8B-B14F-4D97-AF65-F5344CB8AC3E}">
        <p14:creationId xmlns:p14="http://schemas.microsoft.com/office/powerpoint/2010/main" val="3626802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up to 100 “Camping Units” around Gilwell Park.</a:t>
            </a:r>
          </a:p>
          <a:p>
            <a:r>
              <a:rPr lang="en-US" dirty="0"/>
              <a:t>You will be with other Cubs from your Group and your District.</a:t>
            </a:r>
          </a:p>
          <a:p>
            <a:r>
              <a:rPr lang="en-US" dirty="0"/>
              <a:t>Adults will help run your campsite.</a:t>
            </a:r>
          </a:p>
        </p:txBody>
      </p:sp>
      <p:sp>
        <p:nvSpPr>
          <p:cNvPr id="4" name="Slide Number Placeholder 3"/>
          <p:cNvSpPr>
            <a:spLocks noGrp="1"/>
          </p:cNvSpPr>
          <p:nvPr>
            <p:ph type="sldNum" sz="quarter" idx="5"/>
          </p:nvPr>
        </p:nvSpPr>
        <p:spPr/>
        <p:txBody>
          <a:bodyPr/>
          <a:lstStyle/>
          <a:p>
            <a:fld id="{FC2A7DA6-729A-9546-B3A7-896ADAD1FCD0}" type="slidenum">
              <a:rPr lang="en-US" smtClean="0"/>
              <a:t>7</a:t>
            </a:fld>
            <a:endParaRPr lang="en-US"/>
          </a:p>
        </p:txBody>
      </p:sp>
    </p:spTree>
    <p:extLst>
      <p:ext uri="{BB962C8B-B14F-4D97-AF65-F5344CB8AC3E}">
        <p14:creationId xmlns:p14="http://schemas.microsoft.com/office/powerpoint/2010/main" val="3304606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effectLst/>
                <a:latin typeface="Calibri" panose="020F0502020204030204" pitchFamily="34" charset="0"/>
                <a:ea typeface="Calibri" panose="020F0502020204030204" pitchFamily="34" charset="0"/>
              </a:rPr>
              <a:t>Mon - Bus, set-up, walk around, BYO Lunch for Monday.</a:t>
            </a:r>
          </a:p>
          <a:p>
            <a:r>
              <a:rPr lang="en-AU" sz="1200" dirty="0">
                <a:effectLst/>
                <a:latin typeface="Calibri" panose="020F0502020204030204" pitchFamily="34" charset="0"/>
                <a:ea typeface="Calibri" panose="020F0502020204030204" pitchFamily="34" charset="0"/>
              </a:rPr>
              <a:t>Tue, Wed, Thu - 2 x activity bases. 1 offsite activity being planned.</a:t>
            </a:r>
          </a:p>
          <a:p>
            <a:r>
              <a:rPr lang="en-AU" sz="1200" dirty="0">
                <a:effectLst/>
                <a:latin typeface="Calibri" panose="020F0502020204030204" pitchFamily="34" charset="0"/>
                <a:ea typeface="Calibri" panose="020F0502020204030204" pitchFamily="34" charset="0"/>
              </a:rPr>
              <a:t>Fri - Pack up individual gear, Bus</a:t>
            </a:r>
          </a:p>
          <a:p>
            <a:endParaRPr lang="en-US" dirty="0"/>
          </a:p>
        </p:txBody>
      </p:sp>
      <p:sp>
        <p:nvSpPr>
          <p:cNvPr id="4" name="Slide Number Placeholder 3"/>
          <p:cNvSpPr>
            <a:spLocks noGrp="1"/>
          </p:cNvSpPr>
          <p:nvPr>
            <p:ph type="sldNum" sz="quarter" idx="5"/>
          </p:nvPr>
        </p:nvSpPr>
        <p:spPr/>
        <p:txBody>
          <a:bodyPr/>
          <a:lstStyle/>
          <a:p>
            <a:fld id="{FC2A7DA6-729A-9546-B3A7-896ADAD1FCD0}" type="slidenum">
              <a:rPr lang="en-US" smtClean="0"/>
              <a:t>8</a:t>
            </a:fld>
            <a:endParaRPr lang="en-US"/>
          </a:p>
        </p:txBody>
      </p:sp>
    </p:spTree>
    <p:extLst>
      <p:ext uri="{BB962C8B-B14F-4D97-AF65-F5344CB8AC3E}">
        <p14:creationId xmlns:p14="http://schemas.microsoft.com/office/powerpoint/2010/main" val="1227289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2A7DA6-729A-9546-B3A7-896ADAD1FCD0}" type="slidenum">
              <a:rPr lang="en-US" smtClean="0"/>
              <a:t>9</a:t>
            </a:fld>
            <a:endParaRPr lang="en-US"/>
          </a:p>
        </p:txBody>
      </p:sp>
    </p:spTree>
    <p:extLst>
      <p:ext uri="{BB962C8B-B14F-4D97-AF65-F5344CB8AC3E}">
        <p14:creationId xmlns:p14="http://schemas.microsoft.com/office/powerpoint/2010/main" val="1366585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B1073-F678-F3E0-1B2D-9E92E40DD263}"/>
              </a:ext>
            </a:extLst>
          </p:cNvPr>
          <p:cNvSpPr>
            <a:spLocks noGrp="1"/>
          </p:cNvSpPr>
          <p:nvPr>
            <p:ph type="ctrTitle"/>
          </p:nvPr>
        </p:nvSpPr>
        <p:spPr>
          <a:xfrm>
            <a:off x="1524000" y="1122363"/>
            <a:ext cx="9144000" cy="2387600"/>
          </a:xfrm>
        </p:spPr>
        <p:txBody>
          <a:bodyPr anchor="b"/>
          <a:lstStyle>
            <a:lvl1pPr algn="ctr">
              <a:defRPr sz="6000">
                <a:solidFill>
                  <a:schemeClr val="bg1"/>
                </a:solidFill>
                <a:latin typeface="Ruddy Black"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C2A5B3D9-7279-6C4F-0142-2925FA1AB5F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022DE648-2F23-D5A4-0DC4-41E14267507D}"/>
              </a:ext>
            </a:extLst>
          </p:cNvPr>
          <p:cNvSpPr>
            <a:spLocks noGrp="1"/>
          </p:cNvSpPr>
          <p:nvPr>
            <p:ph type="dt" sz="half" idx="10"/>
          </p:nvPr>
        </p:nvSpPr>
        <p:spPr>
          <a:xfrm>
            <a:off x="838200" y="6356350"/>
            <a:ext cx="2743200" cy="365125"/>
          </a:xfrm>
          <a:prstGeom prst="rect">
            <a:avLst/>
          </a:prstGeom>
        </p:spPr>
        <p:txBody>
          <a:bodyPr/>
          <a:lstStyle/>
          <a:p>
            <a:fld id="{391E84E3-C099-A04D-9E20-92B92EF6BD4E}" type="datetime1">
              <a:rPr lang="en-AU" smtClean="0"/>
              <a:t>2/4/2023</a:t>
            </a:fld>
            <a:endParaRPr lang="en-US"/>
          </a:p>
        </p:txBody>
      </p:sp>
      <p:sp>
        <p:nvSpPr>
          <p:cNvPr id="6" name="Slide Number Placeholder 5">
            <a:extLst>
              <a:ext uri="{FF2B5EF4-FFF2-40B4-BE49-F238E27FC236}">
                <a16:creationId xmlns:a16="http://schemas.microsoft.com/office/drawing/2014/main" id="{731CFE7D-B0B0-7D2F-F7E2-D14E15A29578}"/>
              </a:ext>
            </a:extLst>
          </p:cNvPr>
          <p:cNvSpPr>
            <a:spLocks noGrp="1"/>
          </p:cNvSpPr>
          <p:nvPr>
            <p:ph type="sldNum" sz="quarter" idx="12"/>
          </p:nvPr>
        </p:nvSpPr>
        <p:spPr>
          <a:xfrm>
            <a:off x="11353800" y="6390922"/>
            <a:ext cx="619125" cy="365125"/>
          </a:xfrm>
        </p:spPr>
        <p:txBody>
          <a:bodyPr/>
          <a:lstStyle/>
          <a:p>
            <a:fld id="{B6F7FFE0-CE88-5643-B0EF-A5451561B6D4}" type="slidenum">
              <a:rPr lang="en-US" smtClean="0"/>
              <a:t>‹#›</a:t>
            </a:fld>
            <a:endParaRPr lang="en-US"/>
          </a:p>
        </p:txBody>
      </p:sp>
      <p:sp>
        <p:nvSpPr>
          <p:cNvPr id="5" name="Footer Placeholder 4">
            <a:extLst>
              <a:ext uri="{FF2B5EF4-FFF2-40B4-BE49-F238E27FC236}">
                <a16:creationId xmlns:a16="http://schemas.microsoft.com/office/drawing/2014/main" id="{C6D02DCA-D054-DF88-4707-85A35447CBAA}"/>
              </a:ext>
            </a:extLst>
          </p:cNvPr>
          <p:cNvSpPr>
            <a:spLocks noGrp="1"/>
          </p:cNvSpPr>
          <p:nvPr>
            <p:ph type="ftr" sz="quarter" idx="11"/>
          </p:nvPr>
        </p:nvSpPr>
        <p:spPr/>
        <p:txBody>
          <a:bodyPr/>
          <a:lstStyle>
            <a:lvl1pPr>
              <a:defRPr sz="1800" b="1">
                <a:solidFill>
                  <a:schemeClr val="bg1"/>
                </a:solidFill>
              </a:defRPr>
            </a:lvl1pPr>
          </a:lstStyle>
          <a:p>
            <a:r>
              <a:rPr lang="en-US" dirty="0" err="1"/>
              <a:t>www.cuboree.com.au</a:t>
            </a:r>
            <a:endParaRPr lang="en-US" dirty="0"/>
          </a:p>
        </p:txBody>
      </p:sp>
    </p:spTree>
    <p:extLst>
      <p:ext uri="{BB962C8B-B14F-4D97-AF65-F5344CB8AC3E}">
        <p14:creationId xmlns:p14="http://schemas.microsoft.com/office/powerpoint/2010/main" val="334153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0C405-DA21-2B2E-4E6D-0A60D1E6C8E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D8E1123-E1B7-F549-E427-739048E14406}"/>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501BDD-FE4B-039A-7D08-A5B3ADD72020}"/>
              </a:ext>
            </a:extLst>
          </p:cNvPr>
          <p:cNvSpPr>
            <a:spLocks noGrp="1"/>
          </p:cNvSpPr>
          <p:nvPr>
            <p:ph type="dt" sz="half" idx="10"/>
          </p:nvPr>
        </p:nvSpPr>
        <p:spPr>
          <a:xfrm>
            <a:off x="838200" y="6356350"/>
            <a:ext cx="2743200" cy="365125"/>
          </a:xfrm>
          <a:prstGeom prst="rect">
            <a:avLst/>
          </a:prstGeom>
        </p:spPr>
        <p:txBody>
          <a:bodyPr/>
          <a:lstStyle/>
          <a:p>
            <a:fld id="{4DA355C1-8C1F-A64C-B812-5C42980B2E30}" type="datetime1">
              <a:rPr lang="en-AU" smtClean="0"/>
              <a:t>2/4/2023</a:t>
            </a:fld>
            <a:endParaRPr lang="en-US"/>
          </a:p>
        </p:txBody>
      </p:sp>
      <p:sp>
        <p:nvSpPr>
          <p:cNvPr id="5" name="Footer Placeholder 4">
            <a:extLst>
              <a:ext uri="{FF2B5EF4-FFF2-40B4-BE49-F238E27FC236}">
                <a16:creationId xmlns:a16="http://schemas.microsoft.com/office/drawing/2014/main" id="{EA191ADD-6E1A-80B0-344E-C8AAFEAE4D4F}"/>
              </a:ext>
            </a:extLst>
          </p:cNvPr>
          <p:cNvSpPr>
            <a:spLocks noGrp="1"/>
          </p:cNvSpPr>
          <p:nvPr>
            <p:ph type="ftr" sz="quarter" idx="11"/>
          </p:nvPr>
        </p:nvSpPr>
        <p:spPr/>
        <p:txBody>
          <a:bodyPr/>
          <a:lstStyle/>
          <a:p>
            <a:r>
              <a:rPr lang="en-US" dirty="0" err="1"/>
              <a:t>www.cuboree.com.au</a:t>
            </a:r>
            <a:endParaRPr lang="en-US" dirty="0"/>
          </a:p>
        </p:txBody>
      </p:sp>
      <p:sp>
        <p:nvSpPr>
          <p:cNvPr id="6" name="Slide Number Placeholder 5">
            <a:extLst>
              <a:ext uri="{FF2B5EF4-FFF2-40B4-BE49-F238E27FC236}">
                <a16:creationId xmlns:a16="http://schemas.microsoft.com/office/drawing/2014/main" id="{1F9C2562-B9AD-EE70-F24D-993011F30C07}"/>
              </a:ext>
            </a:extLst>
          </p:cNvPr>
          <p:cNvSpPr>
            <a:spLocks noGrp="1"/>
          </p:cNvSpPr>
          <p:nvPr>
            <p:ph type="sldNum" sz="quarter" idx="12"/>
          </p:nvPr>
        </p:nvSpPr>
        <p:spPr/>
        <p:txBody>
          <a:bodyPr/>
          <a:lstStyle/>
          <a:p>
            <a:fld id="{B6F7FFE0-CE88-5643-B0EF-A5451561B6D4}" type="slidenum">
              <a:rPr lang="en-US" smtClean="0"/>
              <a:t>‹#›</a:t>
            </a:fld>
            <a:endParaRPr lang="en-US"/>
          </a:p>
        </p:txBody>
      </p:sp>
    </p:spTree>
    <p:extLst>
      <p:ext uri="{BB962C8B-B14F-4D97-AF65-F5344CB8AC3E}">
        <p14:creationId xmlns:p14="http://schemas.microsoft.com/office/powerpoint/2010/main" val="174687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E1E71B-6279-51BF-1562-324412044E8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8FAFB37-1803-36AE-1674-6C87993681B8}"/>
              </a:ext>
            </a:extLst>
          </p:cNvPr>
          <p:cNvSpPr>
            <a:spLocks noGrp="1"/>
          </p:cNvSpPr>
          <p:nvPr>
            <p:ph type="body" orient="vert" idx="1"/>
          </p:nvPr>
        </p:nvSpPr>
        <p:spPr>
          <a:xfrm>
            <a:off x="838200" y="365125"/>
            <a:ext cx="7734300" cy="581183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8E2808EF-8230-00F7-7701-BFF20E97DFBC}"/>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A64ED5B2-8A68-6E43-A9FA-C574CBD5D69C}" type="datetime1">
              <a:rPr lang="en-AU" smtClean="0"/>
              <a:t>2/4/2023</a:t>
            </a:fld>
            <a:endParaRPr lang="en-US" dirty="0"/>
          </a:p>
        </p:txBody>
      </p:sp>
      <p:sp>
        <p:nvSpPr>
          <p:cNvPr id="5" name="Footer Placeholder 4">
            <a:extLst>
              <a:ext uri="{FF2B5EF4-FFF2-40B4-BE49-F238E27FC236}">
                <a16:creationId xmlns:a16="http://schemas.microsoft.com/office/drawing/2014/main" id="{7CC89499-4B24-A71B-BD58-F9B58C4BAF2B}"/>
              </a:ext>
            </a:extLst>
          </p:cNvPr>
          <p:cNvSpPr>
            <a:spLocks noGrp="1"/>
          </p:cNvSpPr>
          <p:nvPr>
            <p:ph type="ftr" sz="quarter" idx="11"/>
          </p:nvPr>
        </p:nvSpPr>
        <p:spPr/>
        <p:txBody>
          <a:bodyPr/>
          <a:lstStyle/>
          <a:p>
            <a:r>
              <a:rPr lang="en-US" dirty="0" err="1"/>
              <a:t>www.cuboree.com.au</a:t>
            </a:r>
            <a:endParaRPr lang="en-US" dirty="0"/>
          </a:p>
        </p:txBody>
      </p:sp>
      <p:sp>
        <p:nvSpPr>
          <p:cNvPr id="6" name="Slide Number Placeholder 5">
            <a:extLst>
              <a:ext uri="{FF2B5EF4-FFF2-40B4-BE49-F238E27FC236}">
                <a16:creationId xmlns:a16="http://schemas.microsoft.com/office/drawing/2014/main" id="{4904E003-56A8-AA4F-86A1-E1CF08BC81D3}"/>
              </a:ext>
            </a:extLst>
          </p:cNvPr>
          <p:cNvSpPr>
            <a:spLocks noGrp="1"/>
          </p:cNvSpPr>
          <p:nvPr>
            <p:ph type="sldNum" sz="quarter" idx="12"/>
          </p:nvPr>
        </p:nvSpPr>
        <p:spPr/>
        <p:txBody>
          <a:bodyPr/>
          <a:lstStyle>
            <a:lvl1pPr>
              <a:defRPr>
                <a:solidFill>
                  <a:schemeClr val="bg1"/>
                </a:solidFill>
              </a:defRPr>
            </a:lvl1pPr>
          </a:lstStyle>
          <a:p>
            <a:fld id="{B6F7FFE0-CE88-5643-B0EF-A5451561B6D4}" type="slidenum">
              <a:rPr lang="en-US" smtClean="0"/>
              <a:pPr/>
              <a:t>‹#›</a:t>
            </a:fld>
            <a:endParaRPr lang="en-US" dirty="0"/>
          </a:p>
        </p:txBody>
      </p:sp>
    </p:spTree>
    <p:extLst>
      <p:ext uri="{BB962C8B-B14F-4D97-AF65-F5344CB8AC3E}">
        <p14:creationId xmlns:p14="http://schemas.microsoft.com/office/powerpoint/2010/main" val="166018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19E-BA39-D195-3986-ADD1B74C900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D4E4C1C-0BF8-64A0-95A3-B5548AE3DAC9}"/>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83E785-E880-B7AE-E155-738CC8AF96B0}"/>
              </a:ext>
            </a:extLst>
          </p:cNvPr>
          <p:cNvSpPr>
            <a:spLocks noGrp="1"/>
          </p:cNvSpPr>
          <p:nvPr>
            <p:ph type="dt" sz="half" idx="10"/>
          </p:nvPr>
        </p:nvSpPr>
        <p:spPr>
          <a:xfrm>
            <a:off x="838200" y="6356350"/>
            <a:ext cx="2743200" cy="365125"/>
          </a:xfrm>
          <a:prstGeom prst="rect">
            <a:avLst/>
          </a:prstGeom>
        </p:spPr>
        <p:txBody>
          <a:bodyPr/>
          <a:lstStyle/>
          <a:p>
            <a:fld id="{E6B4272C-67E8-1748-A614-13C69CCBA286}" type="datetime1">
              <a:rPr lang="en-AU" smtClean="0"/>
              <a:t>2/4/2023</a:t>
            </a:fld>
            <a:endParaRPr lang="en-US"/>
          </a:p>
        </p:txBody>
      </p:sp>
      <p:sp>
        <p:nvSpPr>
          <p:cNvPr id="5" name="Footer Placeholder 4">
            <a:extLst>
              <a:ext uri="{FF2B5EF4-FFF2-40B4-BE49-F238E27FC236}">
                <a16:creationId xmlns:a16="http://schemas.microsoft.com/office/drawing/2014/main" id="{7F6C38FE-6837-2538-350C-5CED6E353589}"/>
              </a:ext>
            </a:extLst>
          </p:cNvPr>
          <p:cNvSpPr>
            <a:spLocks noGrp="1"/>
          </p:cNvSpPr>
          <p:nvPr>
            <p:ph type="ftr" sz="quarter" idx="11"/>
          </p:nvPr>
        </p:nvSpPr>
        <p:spPr/>
        <p:txBody>
          <a:bodyPr/>
          <a:lstStyle>
            <a:lvl1pPr>
              <a:defRPr sz="1800" b="1"/>
            </a:lvl1pPr>
          </a:lstStyle>
          <a:p>
            <a:r>
              <a:rPr lang="en-US" dirty="0" err="1"/>
              <a:t>www.cuboree.com.au</a:t>
            </a:r>
            <a:endParaRPr lang="en-US" dirty="0"/>
          </a:p>
        </p:txBody>
      </p:sp>
      <p:sp>
        <p:nvSpPr>
          <p:cNvPr id="6" name="Slide Number Placeholder 5">
            <a:extLst>
              <a:ext uri="{FF2B5EF4-FFF2-40B4-BE49-F238E27FC236}">
                <a16:creationId xmlns:a16="http://schemas.microsoft.com/office/drawing/2014/main" id="{B3143E7C-2795-5B2A-4ABB-6481A7361840}"/>
              </a:ext>
            </a:extLst>
          </p:cNvPr>
          <p:cNvSpPr>
            <a:spLocks noGrp="1"/>
          </p:cNvSpPr>
          <p:nvPr>
            <p:ph type="sldNum" sz="quarter" idx="12"/>
          </p:nvPr>
        </p:nvSpPr>
        <p:spPr/>
        <p:txBody>
          <a:bodyPr/>
          <a:lstStyle/>
          <a:p>
            <a:fld id="{B6F7FFE0-CE88-5643-B0EF-A5451561B6D4}" type="slidenum">
              <a:rPr lang="en-US" smtClean="0"/>
              <a:t>‹#›</a:t>
            </a:fld>
            <a:endParaRPr lang="en-US"/>
          </a:p>
        </p:txBody>
      </p:sp>
    </p:spTree>
    <p:extLst>
      <p:ext uri="{BB962C8B-B14F-4D97-AF65-F5344CB8AC3E}">
        <p14:creationId xmlns:p14="http://schemas.microsoft.com/office/powerpoint/2010/main" val="3797444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C73A7-7A5C-FEDD-8188-A509D870579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1616AFB-B304-2E4A-DA9B-3603B0F71EA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DB24C172-4661-5A80-7EEF-BC10831CAB28}"/>
              </a:ext>
            </a:extLst>
          </p:cNvPr>
          <p:cNvSpPr>
            <a:spLocks noGrp="1"/>
          </p:cNvSpPr>
          <p:nvPr>
            <p:ph type="dt" sz="half" idx="10"/>
          </p:nvPr>
        </p:nvSpPr>
        <p:spPr>
          <a:xfrm>
            <a:off x="838200" y="6356350"/>
            <a:ext cx="2743200" cy="365125"/>
          </a:xfrm>
          <a:prstGeom prst="rect">
            <a:avLst/>
          </a:prstGeom>
        </p:spPr>
        <p:txBody>
          <a:bodyPr/>
          <a:lstStyle/>
          <a:p>
            <a:fld id="{762679A2-CAE1-CA43-8189-BE2491F6C533}" type="datetime1">
              <a:rPr lang="en-AU" smtClean="0"/>
              <a:t>2/4/2023</a:t>
            </a:fld>
            <a:endParaRPr lang="en-US"/>
          </a:p>
        </p:txBody>
      </p:sp>
      <p:sp>
        <p:nvSpPr>
          <p:cNvPr id="5" name="Footer Placeholder 4">
            <a:extLst>
              <a:ext uri="{FF2B5EF4-FFF2-40B4-BE49-F238E27FC236}">
                <a16:creationId xmlns:a16="http://schemas.microsoft.com/office/drawing/2014/main" id="{5115372A-A2A8-EE02-94FE-338D5CC3DCDC}"/>
              </a:ext>
            </a:extLst>
          </p:cNvPr>
          <p:cNvSpPr>
            <a:spLocks noGrp="1"/>
          </p:cNvSpPr>
          <p:nvPr>
            <p:ph type="ftr" sz="quarter" idx="11"/>
          </p:nvPr>
        </p:nvSpPr>
        <p:spPr/>
        <p:txBody>
          <a:bodyPr/>
          <a:lstStyle>
            <a:lvl1pPr>
              <a:defRPr sz="1800" b="1"/>
            </a:lvl1pPr>
          </a:lstStyle>
          <a:p>
            <a:r>
              <a:rPr lang="en-US" dirty="0" err="1"/>
              <a:t>www.cuboree.com.au</a:t>
            </a:r>
            <a:endParaRPr lang="en-US" dirty="0"/>
          </a:p>
        </p:txBody>
      </p:sp>
      <p:sp>
        <p:nvSpPr>
          <p:cNvPr id="6" name="Slide Number Placeholder 5">
            <a:extLst>
              <a:ext uri="{FF2B5EF4-FFF2-40B4-BE49-F238E27FC236}">
                <a16:creationId xmlns:a16="http://schemas.microsoft.com/office/drawing/2014/main" id="{FCB8493A-C6A7-1A6B-5421-3ED1FCE648DD}"/>
              </a:ext>
            </a:extLst>
          </p:cNvPr>
          <p:cNvSpPr>
            <a:spLocks noGrp="1"/>
          </p:cNvSpPr>
          <p:nvPr>
            <p:ph type="sldNum" sz="quarter" idx="12"/>
          </p:nvPr>
        </p:nvSpPr>
        <p:spPr/>
        <p:txBody>
          <a:bodyPr/>
          <a:lstStyle/>
          <a:p>
            <a:fld id="{B6F7FFE0-CE88-5643-B0EF-A5451561B6D4}" type="slidenum">
              <a:rPr lang="en-US" smtClean="0"/>
              <a:t>‹#›</a:t>
            </a:fld>
            <a:endParaRPr lang="en-US"/>
          </a:p>
        </p:txBody>
      </p:sp>
    </p:spTree>
    <p:extLst>
      <p:ext uri="{BB962C8B-B14F-4D97-AF65-F5344CB8AC3E}">
        <p14:creationId xmlns:p14="http://schemas.microsoft.com/office/powerpoint/2010/main" val="2857038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47B3F-FA04-67DC-E8EB-2E570A167CC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124E166-4347-2251-92B3-CA83181964DA}"/>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BA447DD-96B0-89E6-A728-204EF54FE62F}"/>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ED32476-D123-85C5-290B-74FA08F5D290}"/>
              </a:ext>
            </a:extLst>
          </p:cNvPr>
          <p:cNvSpPr>
            <a:spLocks noGrp="1"/>
          </p:cNvSpPr>
          <p:nvPr>
            <p:ph type="dt" sz="half" idx="10"/>
          </p:nvPr>
        </p:nvSpPr>
        <p:spPr>
          <a:xfrm>
            <a:off x="838200" y="6356350"/>
            <a:ext cx="2743200" cy="365125"/>
          </a:xfrm>
          <a:prstGeom prst="rect">
            <a:avLst/>
          </a:prstGeom>
        </p:spPr>
        <p:txBody>
          <a:bodyPr/>
          <a:lstStyle/>
          <a:p>
            <a:fld id="{A353908F-6E6B-3343-8A11-7D2A97582F51}" type="datetime1">
              <a:rPr lang="en-AU" smtClean="0"/>
              <a:t>2/4/2023</a:t>
            </a:fld>
            <a:endParaRPr lang="en-US"/>
          </a:p>
        </p:txBody>
      </p:sp>
      <p:sp>
        <p:nvSpPr>
          <p:cNvPr id="6" name="Footer Placeholder 5">
            <a:extLst>
              <a:ext uri="{FF2B5EF4-FFF2-40B4-BE49-F238E27FC236}">
                <a16:creationId xmlns:a16="http://schemas.microsoft.com/office/drawing/2014/main" id="{4BA4D5BB-46D3-B320-FB8B-1AAB9F578D8A}"/>
              </a:ext>
            </a:extLst>
          </p:cNvPr>
          <p:cNvSpPr>
            <a:spLocks noGrp="1"/>
          </p:cNvSpPr>
          <p:nvPr>
            <p:ph type="ftr" sz="quarter" idx="11"/>
          </p:nvPr>
        </p:nvSpPr>
        <p:spPr/>
        <p:txBody>
          <a:bodyPr/>
          <a:lstStyle>
            <a:lvl1pPr>
              <a:defRPr sz="1800" b="1"/>
            </a:lvl1pPr>
          </a:lstStyle>
          <a:p>
            <a:r>
              <a:rPr lang="en-US" dirty="0" err="1"/>
              <a:t>www.cuboree.com.au</a:t>
            </a:r>
            <a:endParaRPr lang="en-US" dirty="0"/>
          </a:p>
        </p:txBody>
      </p:sp>
      <p:sp>
        <p:nvSpPr>
          <p:cNvPr id="7" name="Slide Number Placeholder 6">
            <a:extLst>
              <a:ext uri="{FF2B5EF4-FFF2-40B4-BE49-F238E27FC236}">
                <a16:creationId xmlns:a16="http://schemas.microsoft.com/office/drawing/2014/main" id="{D2A3A322-D5CB-8708-A065-916E610553F8}"/>
              </a:ext>
            </a:extLst>
          </p:cNvPr>
          <p:cNvSpPr>
            <a:spLocks noGrp="1"/>
          </p:cNvSpPr>
          <p:nvPr>
            <p:ph type="sldNum" sz="quarter" idx="12"/>
          </p:nvPr>
        </p:nvSpPr>
        <p:spPr/>
        <p:txBody>
          <a:bodyPr/>
          <a:lstStyle/>
          <a:p>
            <a:fld id="{B6F7FFE0-CE88-5643-B0EF-A5451561B6D4}" type="slidenum">
              <a:rPr lang="en-US" smtClean="0"/>
              <a:t>‹#›</a:t>
            </a:fld>
            <a:endParaRPr lang="en-US"/>
          </a:p>
        </p:txBody>
      </p:sp>
    </p:spTree>
    <p:extLst>
      <p:ext uri="{BB962C8B-B14F-4D97-AF65-F5344CB8AC3E}">
        <p14:creationId xmlns:p14="http://schemas.microsoft.com/office/powerpoint/2010/main" val="3322662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B9966-5B38-4730-542C-438020386A1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099FA53-B8C2-0357-90AF-3006ABE0BED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07EDAEC-04F4-52F3-5A92-E7AB989704BE}"/>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A7CA471-A8A7-785E-11A3-866012051D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A28D8BC-45F9-353A-F463-818E0DA1EFC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9">
            <a:extLst>
              <a:ext uri="{FF2B5EF4-FFF2-40B4-BE49-F238E27FC236}">
                <a16:creationId xmlns:a16="http://schemas.microsoft.com/office/drawing/2014/main" id="{108B1E04-6E20-BF9E-CF8C-ACAE6E551E56}"/>
              </a:ext>
            </a:extLst>
          </p:cNvPr>
          <p:cNvSpPr>
            <a:spLocks noGrp="1"/>
          </p:cNvSpPr>
          <p:nvPr>
            <p:ph type="dt" sz="half" idx="10"/>
          </p:nvPr>
        </p:nvSpPr>
        <p:spPr>
          <a:xfrm>
            <a:off x="838200" y="6356350"/>
            <a:ext cx="2743200" cy="365125"/>
          </a:xfrm>
          <a:prstGeom prst="rect">
            <a:avLst/>
          </a:prstGeom>
        </p:spPr>
        <p:txBody>
          <a:bodyPr/>
          <a:lstStyle/>
          <a:p>
            <a:fld id="{40E68B5E-44EA-6240-B0E8-CF5CB2D57708}" type="datetime1">
              <a:rPr lang="en-AU" smtClean="0"/>
              <a:t>2/4/2023</a:t>
            </a:fld>
            <a:endParaRPr lang="en-US" dirty="0"/>
          </a:p>
        </p:txBody>
      </p:sp>
      <p:sp>
        <p:nvSpPr>
          <p:cNvPr id="11" name="Footer Placeholder 10">
            <a:extLst>
              <a:ext uri="{FF2B5EF4-FFF2-40B4-BE49-F238E27FC236}">
                <a16:creationId xmlns:a16="http://schemas.microsoft.com/office/drawing/2014/main" id="{FAA9339F-21F1-EE9C-8E31-0FFBB6D98706}"/>
              </a:ext>
            </a:extLst>
          </p:cNvPr>
          <p:cNvSpPr>
            <a:spLocks noGrp="1"/>
          </p:cNvSpPr>
          <p:nvPr>
            <p:ph type="ftr" sz="quarter" idx="11"/>
          </p:nvPr>
        </p:nvSpPr>
        <p:spPr/>
        <p:txBody>
          <a:bodyPr/>
          <a:lstStyle/>
          <a:p>
            <a:r>
              <a:rPr lang="en-US"/>
              <a:t>www.cuboree.com.au</a:t>
            </a:r>
            <a:endParaRPr lang="en-US" dirty="0"/>
          </a:p>
        </p:txBody>
      </p:sp>
      <p:sp>
        <p:nvSpPr>
          <p:cNvPr id="12" name="Slide Number Placeholder 11">
            <a:extLst>
              <a:ext uri="{FF2B5EF4-FFF2-40B4-BE49-F238E27FC236}">
                <a16:creationId xmlns:a16="http://schemas.microsoft.com/office/drawing/2014/main" id="{BEEA0851-061F-D84E-AC74-9242DFDF9A83}"/>
              </a:ext>
            </a:extLst>
          </p:cNvPr>
          <p:cNvSpPr>
            <a:spLocks noGrp="1"/>
          </p:cNvSpPr>
          <p:nvPr>
            <p:ph type="sldNum" sz="quarter" idx="12"/>
          </p:nvPr>
        </p:nvSpPr>
        <p:spPr/>
        <p:txBody>
          <a:bodyPr/>
          <a:lstStyle/>
          <a:p>
            <a:fld id="{B6F7FFE0-CE88-5643-B0EF-A5451561B6D4}" type="slidenum">
              <a:rPr lang="en-US" smtClean="0"/>
              <a:pPr/>
              <a:t>‹#›</a:t>
            </a:fld>
            <a:endParaRPr lang="en-US" dirty="0"/>
          </a:p>
        </p:txBody>
      </p:sp>
    </p:spTree>
    <p:extLst>
      <p:ext uri="{BB962C8B-B14F-4D97-AF65-F5344CB8AC3E}">
        <p14:creationId xmlns:p14="http://schemas.microsoft.com/office/powerpoint/2010/main" val="1476501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F6A1-0C5F-E158-BF5B-0E5360D32A3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C124287-6307-F71C-7A11-0C04B7ABABF1}"/>
              </a:ext>
            </a:extLst>
          </p:cNvPr>
          <p:cNvSpPr>
            <a:spLocks noGrp="1"/>
          </p:cNvSpPr>
          <p:nvPr>
            <p:ph type="dt" sz="half" idx="10"/>
          </p:nvPr>
        </p:nvSpPr>
        <p:spPr>
          <a:xfrm>
            <a:off x="838200" y="6356350"/>
            <a:ext cx="2743200" cy="365125"/>
          </a:xfrm>
          <a:prstGeom prst="rect">
            <a:avLst/>
          </a:prstGeom>
        </p:spPr>
        <p:txBody>
          <a:bodyPr/>
          <a:lstStyle/>
          <a:p>
            <a:fld id="{A0168935-480D-FA43-8F8F-6035313F8D30}" type="datetime1">
              <a:rPr lang="en-AU" smtClean="0"/>
              <a:t>2/4/2023</a:t>
            </a:fld>
            <a:endParaRPr lang="en-US"/>
          </a:p>
        </p:txBody>
      </p:sp>
      <p:sp>
        <p:nvSpPr>
          <p:cNvPr id="4" name="Footer Placeholder 3">
            <a:extLst>
              <a:ext uri="{FF2B5EF4-FFF2-40B4-BE49-F238E27FC236}">
                <a16:creationId xmlns:a16="http://schemas.microsoft.com/office/drawing/2014/main" id="{A13A5B6E-26E2-A3EC-440C-66F8C933D486}"/>
              </a:ext>
            </a:extLst>
          </p:cNvPr>
          <p:cNvSpPr>
            <a:spLocks noGrp="1"/>
          </p:cNvSpPr>
          <p:nvPr>
            <p:ph type="ftr" sz="quarter" idx="11"/>
          </p:nvPr>
        </p:nvSpPr>
        <p:spPr/>
        <p:txBody>
          <a:bodyPr/>
          <a:lstStyle/>
          <a:p>
            <a:r>
              <a:rPr lang="en-US" dirty="0" err="1"/>
              <a:t>www.cuboree.com.au</a:t>
            </a:r>
            <a:endParaRPr lang="en-US" dirty="0"/>
          </a:p>
        </p:txBody>
      </p:sp>
      <p:sp>
        <p:nvSpPr>
          <p:cNvPr id="5" name="Slide Number Placeholder 4">
            <a:extLst>
              <a:ext uri="{FF2B5EF4-FFF2-40B4-BE49-F238E27FC236}">
                <a16:creationId xmlns:a16="http://schemas.microsoft.com/office/drawing/2014/main" id="{3BBCF228-FDC9-B9FD-CC78-673F388DD8CC}"/>
              </a:ext>
            </a:extLst>
          </p:cNvPr>
          <p:cNvSpPr>
            <a:spLocks noGrp="1"/>
          </p:cNvSpPr>
          <p:nvPr>
            <p:ph type="sldNum" sz="quarter" idx="12"/>
          </p:nvPr>
        </p:nvSpPr>
        <p:spPr/>
        <p:txBody>
          <a:bodyPr/>
          <a:lstStyle/>
          <a:p>
            <a:fld id="{B6F7FFE0-CE88-5643-B0EF-A5451561B6D4}" type="slidenum">
              <a:rPr lang="en-US" smtClean="0"/>
              <a:t>‹#›</a:t>
            </a:fld>
            <a:endParaRPr lang="en-US"/>
          </a:p>
        </p:txBody>
      </p:sp>
    </p:spTree>
    <p:extLst>
      <p:ext uri="{BB962C8B-B14F-4D97-AF65-F5344CB8AC3E}">
        <p14:creationId xmlns:p14="http://schemas.microsoft.com/office/powerpoint/2010/main" val="1579899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3A163D-8EB5-17AD-05CA-96DBAF6B5D1D}"/>
              </a:ext>
            </a:extLst>
          </p:cNvPr>
          <p:cNvSpPr>
            <a:spLocks noGrp="1"/>
          </p:cNvSpPr>
          <p:nvPr>
            <p:ph type="dt" sz="half" idx="10"/>
          </p:nvPr>
        </p:nvSpPr>
        <p:spPr>
          <a:xfrm>
            <a:off x="838200" y="6356350"/>
            <a:ext cx="2743200" cy="365125"/>
          </a:xfrm>
          <a:prstGeom prst="rect">
            <a:avLst/>
          </a:prstGeom>
        </p:spPr>
        <p:txBody>
          <a:bodyPr/>
          <a:lstStyle/>
          <a:p>
            <a:fld id="{A0ACA87E-A87F-0D49-83B8-9A342B635ED3}" type="datetime1">
              <a:rPr lang="en-AU" smtClean="0"/>
              <a:t>2/4/2023</a:t>
            </a:fld>
            <a:endParaRPr lang="en-US"/>
          </a:p>
        </p:txBody>
      </p:sp>
      <p:sp>
        <p:nvSpPr>
          <p:cNvPr id="3" name="Footer Placeholder 2">
            <a:extLst>
              <a:ext uri="{FF2B5EF4-FFF2-40B4-BE49-F238E27FC236}">
                <a16:creationId xmlns:a16="http://schemas.microsoft.com/office/drawing/2014/main" id="{BFDF1C03-EDFA-2F9E-E34D-FE1DE87BBAB3}"/>
              </a:ext>
            </a:extLst>
          </p:cNvPr>
          <p:cNvSpPr>
            <a:spLocks noGrp="1"/>
          </p:cNvSpPr>
          <p:nvPr>
            <p:ph type="ftr" sz="quarter" idx="11"/>
          </p:nvPr>
        </p:nvSpPr>
        <p:spPr/>
        <p:txBody>
          <a:bodyPr/>
          <a:lstStyle/>
          <a:p>
            <a:r>
              <a:rPr lang="en-US" dirty="0" err="1"/>
              <a:t>www.cuboree.com.au</a:t>
            </a:r>
            <a:endParaRPr lang="en-US" dirty="0"/>
          </a:p>
        </p:txBody>
      </p:sp>
      <p:sp>
        <p:nvSpPr>
          <p:cNvPr id="4" name="Slide Number Placeholder 3">
            <a:extLst>
              <a:ext uri="{FF2B5EF4-FFF2-40B4-BE49-F238E27FC236}">
                <a16:creationId xmlns:a16="http://schemas.microsoft.com/office/drawing/2014/main" id="{655D51E2-7BAD-A1C2-D929-DABE2E38930C}"/>
              </a:ext>
            </a:extLst>
          </p:cNvPr>
          <p:cNvSpPr>
            <a:spLocks noGrp="1"/>
          </p:cNvSpPr>
          <p:nvPr>
            <p:ph type="sldNum" sz="quarter" idx="12"/>
          </p:nvPr>
        </p:nvSpPr>
        <p:spPr/>
        <p:txBody>
          <a:bodyPr/>
          <a:lstStyle/>
          <a:p>
            <a:fld id="{B6F7FFE0-CE88-5643-B0EF-A5451561B6D4}" type="slidenum">
              <a:rPr lang="en-US" smtClean="0"/>
              <a:t>‹#›</a:t>
            </a:fld>
            <a:endParaRPr lang="en-US"/>
          </a:p>
        </p:txBody>
      </p:sp>
    </p:spTree>
    <p:extLst>
      <p:ext uri="{BB962C8B-B14F-4D97-AF65-F5344CB8AC3E}">
        <p14:creationId xmlns:p14="http://schemas.microsoft.com/office/powerpoint/2010/main" val="2358823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C93F0-D419-F752-904F-27BE1202062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3361567-D755-B17D-0C76-9C0226B093F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C7C45A8-1B78-4657-FAF5-A2A35202E95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59818A-1457-F69D-A6C0-5BBABE4E1D12}"/>
              </a:ext>
            </a:extLst>
          </p:cNvPr>
          <p:cNvSpPr>
            <a:spLocks noGrp="1"/>
          </p:cNvSpPr>
          <p:nvPr>
            <p:ph type="dt" sz="half" idx="10"/>
          </p:nvPr>
        </p:nvSpPr>
        <p:spPr>
          <a:xfrm>
            <a:off x="838200" y="6356350"/>
            <a:ext cx="2743200" cy="365125"/>
          </a:xfrm>
          <a:prstGeom prst="rect">
            <a:avLst/>
          </a:prstGeom>
        </p:spPr>
        <p:txBody>
          <a:bodyPr/>
          <a:lstStyle/>
          <a:p>
            <a:fld id="{F1AF08BE-4F6E-B84A-B91D-C6BA7DA471BA}" type="datetime1">
              <a:rPr lang="en-AU" smtClean="0"/>
              <a:t>2/4/2023</a:t>
            </a:fld>
            <a:endParaRPr lang="en-US"/>
          </a:p>
        </p:txBody>
      </p:sp>
      <p:sp>
        <p:nvSpPr>
          <p:cNvPr id="6" name="Footer Placeholder 5">
            <a:extLst>
              <a:ext uri="{FF2B5EF4-FFF2-40B4-BE49-F238E27FC236}">
                <a16:creationId xmlns:a16="http://schemas.microsoft.com/office/drawing/2014/main" id="{14972BA3-772F-19E3-7A5D-575F7BC70C4A}"/>
              </a:ext>
            </a:extLst>
          </p:cNvPr>
          <p:cNvSpPr>
            <a:spLocks noGrp="1"/>
          </p:cNvSpPr>
          <p:nvPr>
            <p:ph type="ftr" sz="quarter" idx="11"/>
          </p:nvPr>
        </p:nvSpPr>
        <p:spPr/>
        <p:txBody>
          <a:bodyPr/>
          <a:lstStyle/>
          <a:p>
            <a:r>
              <a:rPr lang="en-US" dirty="0" err="1"/>
              <a:t>www.cuboree.com.au</a:t>
            </a:r>
            <a:endParaRPr lang="en-US" dirty="0"/>
          </a:p>
        </p:txBody>
      </p:sp>
      <p:sp>
        <p:nvSpPr>
          <p:cNvPr id="7" name="Slide Number Placeholder 6">
            <a:extLst>
              <a:ext uri="{FF2B5EF4-FFF2-40B4-BE49-F238E27FC236}">
                <a16:creationId xmlns:a16="http://schemas.microsoft.com/office/drawing/2014/main" id="{C8CA57D3-2584-3877-FAC9-BC36DC80EE11}"/>
              </a:ext>
            </a:extLst>
          </p:cNvPr>
          <p:cNvSpPr>
            <a:spLocks noGrp="1"/>
          </p:cNvSpPr>
          <p:nvPr>
            <p:ph type="sldNum" sz="quarter" idx="12"/>
          </p:nvPr>
        </p:nvSpPr>
        <p:spPr/>
        <p:txBody>
          <a:bodyPr/>
          <a:lstStyle/>
          <a:p>
            <a:fld id="{B6F7FFE0-CE88-5643-B0EF-A5451561B6D4}" type="slidenum">
              <a:rPr lang="en-US" smtClean="0"/>
              <a:t>‹#›</a:t>
            </a:fld>
            <a:endParaRPr lang="en-US"/>
          </a:p>
        </p:txBody>
      </p:sp>
    </p:spTree>
    <p:extLst>
      <p:ext uri="{BB962C8B-B14F-4D97-AF65-F5344CB8AC3E}">
        <p14:creationId xmlns:p14="http://schemas.microsoft.com/office/powerpoint/2010/main" val="2551316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008D1-8B18-31AE-5FF7-FFE8F37646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3EB483A-675C-CCEE-46EE-E7A53395C16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52A681-F24C-632D-F7FA-DE5F27316E5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632875E2-A705-6319-E113-5CA8E0602AAB}"/>
              </a:ext>
            </a:extLst>
          </p:cNvPr>
          <p:cNvSpPr>
            <a:spLocks noGrp="1"/>
          </p:cNvSpPr>
          <p:nvPr>
            <p:ph type="dt" sz="half" idx="10"/>
          </p:nvPr>
        </p:nvSpPr>
        <p:spPr>
          <a:xfrm>
            <a:off x="838200" y="6356350"/>
            <a:ext cx="2743200" cy="365125"/>
          </a:xfrm>
          <a:prstGeom prst="rect">
            <a:avLst/>
          </a:prstGeom>
        </p:spPr>
        <p:txBody>
          <a:bodyPr/>
          <a:lstStyle/>
          <a:p>
            <a:fld id="{B7B957EE-A1FE-6C44-9685-7E5EB7F5FE87}" type="datetime1">
              <a:rPr lang="en-AU" smtClean="0"/>
              <a:t>2/4/2023</a:t>
            </a:fld>
            <a:endParaRPr lang="en-US"/>
          </a:p>
        </p:txBody>
      </p:sp>
      <p:sp>
        <p:nvSpPr>
          <p:cNvPr id="6" name="Footer Placeholder 5">
            <a:extLst>
              <a:ext uri="{FF2B5EF4-FFF2-40B4-BE49-F238E27FC236}">
                <a16:creationId xmlns:a16="http://schemas.microsoft.com/office/drawing/2014/main" id="{CC46B203-F126-84CE-5220-E323B458576B}"/>
              </a:ext>
            </a:extLst>
          </p:cNvPr>
          <p:cNvSpPr>
            <a:spLocks noGrp="1"/>
          </p:cNvSpPr>
          <p:nvPr>
            <p:ph type="ftr" sz="quarter" idx="11"/>
          </p:nvPr>
        </p:nvSpPr>
        <p:spPr/>
        <p:txBody>
          <a:bodyPr/>
          <a:lstStyle/>
          <a:p>
            <a:r>
              <a:rPr lang="en-US" dirty="0" err="1"/>
              <a:t>www.cuboree.com.au</a:t>
            </a:r>
            <a:endParaRPr lang="en-US" dirty="0"/>
          </a:p>
        </p:txBody>
      </p:sp>
      <p:sp>
        <p:nvSpPr>
          <p:cNvPr id="7" name="Slide Number Placeholder 6">
            <a:extLst>
              <a:ext uri="{FF2B5EF4-FFF2-40B4-BE49-F238E27FC236}">
                <a16:creationId xmlns:a16="http://schemas.microsoft.com/office/drawing/2014/main" id="{3B7419C2-DE0B-02F7-7AE5-672987FCD414}"/>
              </a:ext>
            </a:extLst>
          </p:cNvPr>
          <p:cNvSpPr>
            <a:spLocks noGrp="1"/>
          </p:cNvSpPr>
          <p:nvPr>
            <p:ph type="sldNum" sz="quarter" idx="12"/>
          </p:nvPr>
        </p:nvSpPr>
        <p:spPr/>
        <p:txBody>
          <a:bodyPr/>
          <a:lstStyle/>
          <a:p>
            <a:fld id="{B6F7FFE0-CE88-5643-B0EF-A5451561B6D4}" type="slidenum">
              <a:rPr lang="en-US" smtClean="0"/>
              <a:t>‹#›</a:t>
            </a:fld>
            <a:endParaRPr lang="en-US"/>
          </a:p>
        </p:txBody>
      </p:sp>
    </p:spTree>
    <p:extLst>
      <p:ext uri="{BB962C8B-B14F-4D97-AF65-F5344CB8AC3E}">
        <p14:creationId xmlns:p14="http://schemas.microsoft.com/office/powerpoint/2010/main" val="95400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2A6DA6-EB0E-4E81-A09D-9CDE9E01B1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5" name="Footer Placeholder 4">
            <a:extLst>
              <a:ext uri="{FF2B5EF4-FFF2-40B4-BE49-F238E27FC236}">
                <a16:creationId xmlns:a16="http://schemas.microsoft.com/office/drawing/2014/main" id="{B26280D7-849B-A8AB-084C-BB218568CD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800" b="1">
                <a:solidFill>
                  <a:schemeClr val="bg1"/>
                </a:solidFill>
              </a:defRPr>
            </a:lvl1pPr>
          </a:lstStyle>
          <a:p>
            <a:r>
              <a:rPr lang="en-US" dirty="0" err="1"/>
              <a:t>www.cuboree.com.au</a:t>
            </a:r>
            <a:endParaRPr lang="en-US" dirty="0"/>
          </a:p>
        </p:txBody>
      </p:sp>
      <p:sp>
        <p:nvSpPr>
          <p:cNvPr id="6" name="Slide Number Placeholder 5">
            <a:extLst>
              <a:ext uri="{FF2B5EF4-FFF2-40B4-BE49-F238E27FC236}">
                <a16:creationId xmlns:a16="http://schemas.microsoft.com/office/drawing/2014/main" id="{4FA95213-DFF8-2EDD-A8E8-39C8E42F9B41}"/>
              </a:ext>
            </a:extLst>
          </p:cNvPr>
          <p:cNvSpPr>
            <a:spLocks noGrp="1"/>
          </p:cNvSpPr>
          <p:nvPr>
            <p:ph type="sldNum" sz="quarter" idx="4"/>
          </p:nvPr>
        </p:nvSpPr>
        <p:spPr>
          <a:xfrm>
            <a:off x="11353800" y="6368344"/>
            <a:ext cx="619125" cy="365125"/>
          </a:xfrm>
          <a:prstGeom prst="rect">
            <a:avLst/>
          </a:prstGeom>
        </p:spPr>
        <p:txBody>
          <a:bodyPr vert="horz" lIns="91440" tIns="45720" rIns="91440" bIns="45720" rtlCol="0" anchor="ctr"/>
          <a:lstStyle>
            <a:lvl1pPr algn="r">
              <a:defRPr sz="1200">
                <a:solidFill>
                  <a:schemeClr val="bg1"/>
                </a:solidFill>
              </a:defRPr>
            </a:lvl1pPr>
          </a:lstStyle>
          <a:p>
            <a:fld id="{B6F7FFE0-CE88-5643-B0EF-A5451561B6D4}" type="slidenum">
              <a:rPr lang="en-US" smtClean="0"/>
              <a:pPr/>
              <a:t>‹#›</a:t>
            </a:fld>
            <a:endParaRPr lang="en-US" dirty="0"/>
          </a:p>
        </p:txBody>
      </p:sp>
      <p:sp>
        <p:nvSpPr>
          <p:cNvPr id="7" name="Text Placeholder 6">
            <a:extLst>
              <a:ext uri="{FF2B5EF4-FFF2-40B4-BE49-F238E27FC236}">
                <a16:creationId xmlns:a16="http://schemas.microsoft.com/office/drawing/2014/main" id="{16122983-8FBB-431B-1A34-8403EEB538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Date Placeholder 7">
            <a:extLst>
              <a:ext uri="{FF2B5EF4-FFF2-40B4-BE49-F238E27FC236}">
                <a16:creationId xmlns:a16="http://schemas.microsoft.com/office/drawing/2014/main" id="{683D3FD6-525C-561D-55A5-5BF7D051D4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0681F011-D422-BF46-9748-6E8F9BF75E31}" type="datetime1">
              <a:rPr lang="en-AU" smtClean="0"/>
              <a:t>2/4/2023</a:t>
            </a:fld>
            <a:endParaRPr lang="en-US" dirty="0"/>
          </a:p>
        </p:txBody>
      </p:sp>
    </p:spTree>
    <p:extLst>
      <p:ext uri="{BB962C8B-B14F-4D97-AF65-F5344CB8AC3E}">
        <p14:creationId xmlns:p14="http://schemas.microsoft.com/office/powerpoint/2010/main" val="1958914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bg1"/>
          </a:solidFill>
          <a:latin typeface="Ruddy Black"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UGLLcjD1k2A?feature=oembed"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A6F02-4F44-F97C-1BD3-39EA0A4D01E4}"/>
              </a:ext>
            </a:extLst>
          </p:cNvPr>
          <p:cNvSpPr>
            <a:spLocks noGrp="1"/>
          </p:cNvSpPr>
          <p:nvPr>
            <p:ph type="ctrTitle"/>
          </p:nvPr>
        </p:nvSpPr>
        <p:spPr/>
        <p:txBody>
          <a:bodyPr>
            <a:noAutofit/>
          </a:bodyPr>
          <a:lstStyle/>
          <a:p>
            <a:r>
              <a:rPr lang="en-US" sz="9600" dirty="0"/>
              <a:t>Cuboree 2023</a:t>
            </a:r>
          </a:p>
        </p:txBody>
      </p:sp>
      <p:sp>
        <p:nvSpPr>
          <p:cNvPr id="3" name="Subtitle 2">
            <a:extLst>
              <a:ext uri="{FF2B5EF4-FFF2-40B4-BE49-F238E27FC236}">
                <a16:creationId xmlns:a16="http://schemas.microsoft.com/office/drawing/2014/main" id="{E86AD51E-916D-FEE7-A3C4-AEA4AD1EB430}"/>
              </a:ext>
            </a:extLst>
          </p:cNvPr>
          <p:cNvSpPr>
            <a:spLocks noGrp="1"/>
          </p:cNvSpPr>
          <p:nvPr>
            <p:ph type="subTitle" idx="1"/>
          </p:nvPr>
        </p:nvSpPr>
        <p:spPr/>
        <p:txBody>
          <a:bodyPr>
            <a:normAutofit/>
          </a:bodyPr>
          <a:lstStyle/>
          <a:p>
            <a:r>
              <a:rPr lang="en-US" sz="4400" dirty="0"/>
              <a:t>September 25-29 2023</a:t>
            </a:r>
          </a:p>
        </p:txBody>
      </p:sp>
      <p:sp>
        <p:nvSpPr>
          <p:cNvPr id="7" name="TextBox 6">
            <a:extLst>
              <a:ext uri="{FF2B5EF4-FFF2-40B4-BE49-F238E27FC236}">
                <a16:creationId xmlns:a16="http://schemas.microsoft.com/office/drawing/2014/main" id="{D91DAA28-0189-D95B-CFCB-21D3D67D39B6}"/>
              </a:ext>
            </a:extLst>
          </p:cNvPr>
          <p:cNvSpPr txBox="1"/>
          <p:nvPr/>
        </p:nvSpPr>
        <p:spPr>
          <a:xfrm>
            <a:off x="7291137" y="642486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2424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2857-84FD-C91D-4BC5-85B866A18557}"/>
              </a:ext>
            </a:extLst>
          </p:cNvPr>
          <p:cNvSpPr>
            <a:spLocks noGrp="1"/>
          </p:cNvSpPr>
          <p:nvPr>
            <p:ph type="title"/>
          </p:nvPr>
        </p:nvSpPr>
        <p:spPr/>
        <p:txBody>
          <a:bodyPr/>
          <a:lstStyle/>
          <a:p>
            <a:r>
              <a:rPr lang="en-AU" dirty="0">
                <a:solidFill>
                  <a:srgbClr val="00B050"/>
                </a:solidFill>
              </a:rPr>
              <a:t>Monday</a:t>
            </a:r>
          </a:p>
        </p:txBody>
      </p:sp>
      <p:sp>
        <p:nvSpPr>
          <p:cNvPr id="3" name="Content Placeholder 2">
            <a:extLst>
              <a:ext uri="{FF2B5EF4-FFF2-40B4-BE49-F238E27FC236}">
                <a16:creationId xmlns:a16="http://schemas.microsoft.com/office/drawing/2014/main" id="{D335ABA4-2961-D07C-C0F1-E1B6BA85961F}"/>
              </a:ext>
            </a:extLst>
          </p:cNvPr>
          <p:cNvSpPr>
            <a:spLocks noGrp="1"/>
          </p:cNvSpPr>
          <p:nvPr>
            <p:ph idx="1"/>
          </p:nvPr>
        </p:nvSpPr>
        <p:spPr>
          <a:xfrm>
            <a:off x="7426036" y="549735"/>
            <a:ext cx="3927764" cy="4351338"/>
          </a:xfrm>
        </p:spPr>
        <p:txBody>
          <a:bodyPr/>
          <a:lstStyle/>
          <a:p>
            <a:endParaRPr lang="en-AU" sz="1800" dirty="0">
              <a:effectLst/>
              <a:latin typeface="Calibri" panose="020F0502020204030204" pitchFamily="34" charset="0"/>
              <a:ea typeface="Calibri" panose="020F0502020204030204" pitchFamily="34" charset="0"/>
            </a:endParaRPr>
          </a:p>
          <a:p>
            <a:r>
              <a:rPr lang="en-AU" dirty="0"/>
              <a:t>Getting on the bus at allocated pick-up spots</a:t>
            </a:r>
          </a:p>
          <a:p>
            <a:r>
              <a:rPr lang="en-AU" dirty="0"/>
              <a:t>A long drive to Gilwell Park!</a:t>
            </a:r>
          </a:p>
          <a:p>
            <a:r>
              <a:rPr lang="en-AU" dirty="0"/>
              <a:t>Unloading near your campsite</a:t>
            </a:r>
          </a:p>
          <a:p>
            <a:r>
              <a:rPr lang="en-AU" dirty="0"/>
              <a:t>Setting up beds</a:t>
            </a:r>
          </a:p>
          <a:p>
            <a:r>
              <a:rPr lang="en-AU" dirty="0"/>
              <a:t>Settling in</a:t>
            </a:r>
          </a:p>
        </p:txBody>
      </p:sp>
      <p:sp>
        <p:nvSpPr>
          <p:cNvPr id="4" name="Date Placeholder 3">
            <a:extLst>
              <a:ext uri="{FF2B5EF4-FFF2-40B4-BE49-F238E27FC236}">
                <a16:creationId xmlns:a16="http://schemas.microsoft.com/office/drawing/2014/main" id="{2696F9A6-CCB0-A8C8-F693-AF436F179FAD}"/>
              </a:ext>
            </a:extLst>
          </p:cNvPr>
          <p:cNvSpPr>
            <a:spLocks noGrp="1"/>
          </p:cNvSpPr>
          <p:nvPr>
            <p:ph type="dt" sz="half" idx="10"/>
          </p:nvPr>
        </p:nvSpPr>
        <p:spPr/>
        <p:txBody>
          <a:bodyPr/>
          <a:lstStyle/>
          <a:p>
            <a:fld id="{E6B4272C-67E8-1748-A614-13C69CCBA286}" type="datetime1">
              <a:rPr lang="en-AU" smtClean="0"/>
              <a:t>2/4/2023</a:t>
            </a:fld>
            <a:endParaRPr lang="en-US"/>
          </a:p>
        </p:txBody>
      </p:sp>
      <p:sp>
        <p:nvSpPr>
          <p:cNvPr id="5" name="Footer Placeholder 4">
            <a:extLst>
              <a:ext uri="{FF2B5EF4-FFF2-40B4-BE49-F238E27FC236}">
                <a16:creationId xmlns:a16="http://schemas.microsoft.com/office/drawing/2014/main" id="{D1E25F3C-D2C6-8658-6DC3-CC13045F9AA3}"/>
              </a:ext>
            </a:extLst>
          </p:cNvPr>
          <p:cNvSpPr>
            <a:spLocks noGrp="1"/>
          </p:cNvSpPr>
          <p:nvPr>
            <p:ph type="ftr" sz="quarter" idx="11"/>
          </p:nvPr>
        </p:nvSpPr>
        <p:spPr/>
        <p:txBody>
          <a:bodyPr/>
          <a:lstStyle/>
          <a:p>
            <a:r>
              <a:rPr lang="en-US"/>
              <a:t>www.cuboree.com.au</a:t>
            </a:r>
            <a:endParaRPr lang="en-US" dirty="0"/>
          </a:p>
        </p:txBody>
      </p:sp>
      <p:sp>
        <p:nvSpPr>
          <p:cNvPr id="6" name="Slide Number Placeholder 5">
            <a:extLst>
              <a:ext uri="{FF2B5EF4-FFF2-40B4-BE49-F238E27FC236}">
                <a16:creationId xmlns:a16="http://schemas.microsoft.com/office/drawing/2014/main" id="{19D8881B-89AE-7FE6-3EF0-ECFBA5249D26}"/>
              </a:ext>
            </a:extLst>
          </p:cNvPr>
          <p:cNvSpPr>
            <a:spLocks noGrp="1"/>
          </p:cNvSpPr>
          <p:nvPr>
            <p:ph type="sldNum" sz="quarter" idx="12"/>
          </p:nvPr>
        </p:nvSpPr>
        <p:spPr/>
        <p:txBody>
          <a:bodyPr/>
          <a:lstStyle/>
          <a:p>
            <a:fld id="{B6F7FFE0-CE88-5643-B0EF-A5451561B6D4}" type="slidenum">
              <a:rPr lang="en-US" smtClean="0"/>
              <a:t>10</a:t>
            </a:fld>
            <a:endParaRPr lang="en-US"/>
          </a:p>
        </p:txBody>
      </p:sp>
      <p:pic>
        <p:nvPicPr>
          <p:cNvPr id="8" name="Picture 7" descr="A bus parked on the side of a road&#10;&#10;Description automatically generated with medium confidence">
            <a:extLst>
              <a:ext uri="{FF2B5EF4-FFF2-40B4-BE49-F238E27FC236}">
                <a16:creationId xmlns:a16="http://schemas.microsoft.com/office/drawing/2014/main" id="{6245E240-AF6B-1149-E1EF-84FFC393D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199" y="1634245"/>
            <a:ext cx="6383011" cy="4255340"/>
          </a:xfrm>
          <a:prstGeom prst="rect">
            <a:avLst/>
          </a:prstGeom>
        </p:spPr>
      </p:pic>
    </p:spTree>
    <p:extLst>
      <p:ext uri="{BB962C8B-B14F-4D97-AF65-F5344CB8AC3E}">
        <p14:creationId xmlns:p14="http://schemas.microsoft.com/office/powerpoint/2010/main" val="1783387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2857-84FD-C91D-4BC5-85B866A18557}"/>
              </a:ext>
            </a:extLst>
          </p:cNvPr>
          <p:cNvSpPr>
            <a:spLocks noGrp="1"/>
          </p:cNvSpPr>
          <p:nvPr>
            <p:ph type="title"/>
          </p:nvPr>
        </p:nvSpPr>
        <p:spPr/>
        <p:txBody>
          <a:bodyPr/>
          <a:lstStyle/>
          <a:p>
            <a:r>
              <a:rPr lang="en-AU" dirty="0"/>
              <a:t>Tuesday, Wednesday, Thursday</a:t>
            </a:r>
          </a:p>
        </p:txBody>
      </p:sp>
      <p:sp>
        <p:nvSpPr>
          <p:cNvPr id="3" name="Content Placeholder 2">
            <a:extLst>
              <a:ext uri="{FF2B5EF4-FFF2-40B4-BE49-F238E27FC236}">
                <a16:creationId xmlns:a16="http://schemas.microsoft.com/office/drawing/2014/main" id="{D335ABA4-2961-D07C-C0F1-E1B6BA85961F}"/>
              </a:ext>
            </a:extLst>
          </p:cNvPr>
          <p:cNvSpPr>
            <a:spLocks noGrp="1"/>
          </p:cNvSpPr>
          <p:nvPr>
            <p:ph idx="1"/>
          </p:nvPr>
        </p:nvSpPr>
        <p:spPr>
          <a:xfrm>
            <a:off x="838200" y="1825625"/>
            <a:ext cx="4218709" cy="4351338"/>
          </a:xfrm>
        </p:spPr>
        <p:txBody>
          <a:bodyPr>
            <a:normAutofit lnSpcReduction="10000"/>
          </a:bodyPr>
          <a:lstStyle/>
          <a:p>
            <a:r>
              <a:rPr lang="en-AU" sz="2400" dirty="0">
                <a:latin typeface="Calibri" panose="020F0502020204030204" pitchFamily="34" charset="0"/>
                <a:ea typeface="Calibri" panose="020F0502020204030204" pitchFamily="34" charset="0"/>
              </a:rPr>
              <a:t>Three</a:t>
            </a:r>
            <a:r>
              <a:rPr lang="en-AU" sz="2400" dirty="0">
                <a:effectLst/>
                <a:latin typeface="Calibri" panose="020F0502020204030204" pitchFamily="34" charset="0"/>
                <a:ea typeface="Calibri" panose="020F0502020204030204" pitchFamily="34" charset="0"/>
              </a:rPr>
              <a:t> days of activities</a:t>
            </a:r>
          </a:p>
          <a:p>
            <a:r>
              <a:rPr lang="en-AU" sz="2400" dirty="0">
                <a:latin typeface="Calibri" panose="020F0502020204030204" pitchFamily="34" charset="0"/>
                <a:ea typeface="Calibri" panose="020F0502020204030204" pitchFamily="34" charset="0"/>
              </a:rPr>
              <a:t>Two rotations per day between “bases”</a:t>
            </a:r>
          </a:p>
          <a:p>
            <a:r>
              <a:rPr lang="en-AU" sz="2400" dirty="0">
                <a:latin typeface="Calibri" panose="020F0502020204030204" pitchFamily="34" charset="0"/>
                <a:ea typeface="Calibri" panose="020F0502020204030204" pitchFamily="34" charset="0"/>
              </a:rPr>
              <a:t>Each base caters for around 500-600 Cubs at a time</a:t>
            </a:r>
          </a:p>
          <a:p>
            <a:r>
              <a:rPr lang="en-AU" sz="2400" dirty="0">
                <a:latin typeface="Calibri" panose="020F0502020204030204" pitchFamily="34" charset="0"/>
                <a:ea typeface="Calibri" panose="020F0502020204030204" pitchFamily="34" charset="0"/>
              </a:rPr>
              <a:t>Lots of Service Leaders (Venturers, Rovers, Leaders, Parents) helping to run these</a:t>
            </a:r>
          </a:p>
          <a:p>
            <a:r>
              <a:rPr lang="en-AU" sz="2400" dirty="0">
                <a:latin typeface="Calibri" panose="020F0502020204030204" pitchFamily="34" charset="0"/>
                <a:ea typeface="Calibri" panose="020F0502020204030204" pitchFamily="34" charset="0"/>
              </a:rPr>
              <a:t>Line leaders supervising their small group of Cubs</a:t>
            </a:r>
          </a:p>
          <a:p>
            <a:r>
              <a:rPr lang="en-AU" sz="2400" dirty="0">
                <a:latin typeface="Calibri" panose="020F0502020204030204" pitchFamily="34" charset="0"/>
                <a:ea typeface="Calibri" panose="020F0502020204030204" pitchFamily="34" charset="0"/>
              </a:rPr>
              <a:t>One offsite activity (1/2 day) buses to and from the venue</a:t>
            </a:r>
            <a:endParaRPr lang="en-AU" sz="2400" dirty="0">
              <a:effectLst/>
              <a:latin typeface="Calibri" panose="020F0502020204030204" pitchFamily="34" charset="0"/>
              <a:ea typeface="Calibri" panose="020F0502020204030204" pitchFamily="34" charset="0"/>
            </a:endParaRPr>
          </a:p>
        </p:txBody>
      </p:sp>
      <p:sp>
        <p:nvSpPr>
          <p:cNvPr id="4" name="Date Placeholder 3">
            <a:extLst>
              <a:ext uri="{FF2B5EF4-FFF2-40B4-BE49-F238E27FC236}">
                <a16:creationId xmlns:a16="http://schemas.microsoft.com/office/drawing/2014/main" id="{2696F9A6-CCB0-A8C8-F693-AF436F179FAD}"/>
              </a:ext>
            </a:extLst>
          </p:cNvPr>
          <p:cNvSpPr>
            <a:spLocks noGrp="1"/>
          </p:cNvSpPr>
          <p:nvPr>
            <p:ph type="dt" sz="half" idx="10"/>
          </p:nvPr>
        </p:nvSpPr>
        <p:spPr/>
        <p:txBody>
          <a:bodyPr/>
          <a:lstStyle/>
          <a:p>
            <a:fld id="{E6B4272C-67E8-1748-A614-13C69CCBA286}" type="datetime1">
              <a:rPr lang="en-AU" smtClean="0"/>
              <a:t>2/4/2023</a:t>
            </a:fld>
            <a:endParaRPr lang="en-US"/>
          </a:p>
        </p:txBody>
      </p:sp>
      <p:sp>
        <p:nvSpPr>
          <p:cNvPr id="5" name="Footer Placeholder 4">
            <a:extLst>
              <a:ext uri="{FF2B5EF4-FFF2-40B4-BE49-F238E27FC236}">
                <a16:creationId xmlns:a16="http://schemas.microsoft.com/office/drawing/2014/main" id="{D1E25F3C-D2C6-8658-6DC3-CC13045F9AA3}"/>
              </a:ext>
            </a:extLst>
          </p:cNvPr>
          <p:cNvSpPr>
            <a:spLocks noGrp="1"/>
          </p:cNvSpPr>
          <p:nvPr>
            <p:ph type="ftr" sz="quarter" idx="11"/>
          </p:nvPr>
        </p:nvSpPr>
        <p:spPr/>
        <p:txBody>
          <a:bodyPr/>
          <a:lstStyle/>
          <a:p>
            <a:r>
              <a:rPr lang="en-US"/>
              <a:t>www.cuboree.com.au</a:t>
            </a:r>
            <a:endParaRPr lang="en-US" dirty="0"/>
          </a:p>
        </p:txBody>
      </p:sp>
      <p:sp>
        <p:nvSpPr>
          <p:cNvPr id="6" name="Slide Number Placeholder 5">
            <a:extLst>
              <a:ext uri="{FF2B5EF4-FFF2-40B4-BE49-F238E27FC236}">
                <a16:creationId xmlns:a16="http://schemas.microsoft.com/office/drawing/2014/main" id="{19D8881B-89AE-7FE6-3EF0-ECFBA5249D26}"/>
              </a:ext>
            </a:extLst>
          </p:cNvPr>
          <p:cNvSpPr>
            <a:spLocks noGrp="1"/>
          </p:cNvSpPr>
          <p:nvPr>
            <p:ph type="sldNum" sz="quarter" idx="12"/>
          </p:nvPr>
        </p:nvSpPr>
        <p:spPr/>
        <p:txBody>
          <a:bodyPr/>
          <a:lstStyle/>
          <a:p>
            <a:fld id="{B6F7FFE0-CE88-5643-B0EF-A5451561B6D4}" type="slidenum">
              <a:rPr lang="en-US" smtClean="0"/>
              <a:t>11</a:t>
            </a:fld>
            <a:endParaRPr lang="en-US"/>
          </a:p>
        </p:txBody>
      </p:sp>
      <p:pic>
        <p:nvPicPr>
          <p:cNvPr id="9" name="Picture 8" descr="A picture containing outdoor, person, tree, boat&#10;&#10;Description automatically generated">
            <a:extLst>
              <a:ext uri="{FF2B5EF4-FFF2-40B4-BE49-F238E27FC236}">
                <a16:creationId xmlns:a16="http://schemas.microsoft.com/office/drawing/2014/main" id="{69A4E206-88CB-BF4D-500B-5CC931E191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62183" y="1793804"/>
            <a:ext cx="4472854" cy="2981902"/>
          </a:xfrm>
          <a:prstGeom prst="rect">
            <a:avLst/>
          </a:prstGeom>
        </p:spPr>
      </p:pic>
    </p:spTree>
    <p:extLst>
      <p:ext uri="{BB962C8B-B14F-4D97-AF65-F5344CB8AC3E}">
        <p14:creationId xmlns:p14="http://schemas.microsoft.com/office/powerpoint/2010/main" val="3361147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2857-84FD-C91D-4BC5-85B866A18557}"/>
              </a:ext>
            </a:extLst>
          </p:cNvPr>
          <p:cNvSpPr>
            <a:spLocks noGrp="1"/>
          </p:cNvSpPr>
          <p:nvPr>
            <p:ph type="title"/>
          </p:nvPr>
        </p:nvSpPr>
        <p:spPr/>
        <p:txBody>
          <a:bodyPr/>
          <a:lstStyle/>
          <a:p>
            <a:r>
              <a:rPr lang="en-AU" dirty="0">
                <a:solidFill>
                  <a:srgbClr val="00B050"/>
                </a:solidFill>
              </a:rPr>
              <a:t>Friday</a:t>
            </a:r>
          </a:p>
        </p:txBody>
      </p:sp>
      <p:sp>
        <p:nvSpPr>
          <p:cNvPr id="3" name="Content Placeholder 2">
            <a:extLst>
              <a:ext uri="{FF2B5EF4-FFF2-40B4-BE49-F238E27FC236}">
                <a16:creationId xmlns:a16="http://schemas.microsoft.com/office/drawing/2014/main" id="{D335ABA4-2961-D07C-C0F1-E1B6BA85961F}"/>
              </a:ext>
            </a:extLst>
          </p:cNvPr>
          <p:cNvSpPr>
            <a:spLocks noGrp="1"/>
          </p:cNvSpPr>
          <p:nvPr>
            <p:ph idx="1"/>
          </p:nvPr>
        </p:nvSpPr>
        <p:spPr/>
        <p:txBody>
          <a:bodyPr/>
          <a:lstStyle/>
          <a:p>
            <a:endParaRPr lang="en-AU" sz="1800" dirty="0">
              <a:effectLst/>
              <a:latin typeface="Calibri" panose="020F0502020204030204" pitchFamily="34" charset="0"/>
              <a:ea typeface="Calibri" panose="020F0502020204030204" pitchFamily="34" charset="0"/>
            </a:endParaRPr>
          </a:p>
          <a:p>
            <a:endParaRPr lang="en-AU" dirty="0"/>
          </a:p>
        </p:txBody>
      </p:sp>
      <p:sp>
        <p:nvSpPr>
          <p:cNvPr id="4" name="Date Placeholder 3">
            <a:extLst>
              <a:ext uri="{FF2B5EF4-FFF2-40B4-BE49-F238E27FC236}">
                <a16:creationId xmlns:a16="http://schemas.microsoft.com/office/drawing/2014/main" id="{2696F9A6-CCB0-A8C8-F693-AF436F179FAD}"/>
              </a:ext>
            </a:extLst>
          </p:cNvPr>
          <p:cNvSpPr>
            <a:spLocks noGrp="1"/>
          </p:cNvSpPr>
          <p:nvPr>
            <p:ph type="dt" sz="half" idx="10"/>
          </p:nvPr>
        </p:nvSpPr>
        <p:spPr/>
        <p:txBody>
          <a:bodyPr/>
          <a:lstStyle/>
          <a:p>
            <a:fld id="{E6B4272C-67E8-1748-A614-13C69CCBA286}" type="datetime1">
              <a:rPr lang="en-AU" smtClean="0"/>
              <a:t>2/4/2023</a:t>
            </a:fld>
            <a:endParaRPr lang="en-US"/>
          </a:p>
        </p:txBody>
      </p:sp>
      <p:sp>
        <p:nvSpPr>
          <p:cNvPr id="5" name="Footer Placeholder 4">
            <a:extLst>
              <a:ext uri="{FF2B5EF4-FFF2-40B4-BE49-F238E27FC236}">
                <a16:creationId xmlns:a16="http://schemas.microsoft.com/office/drawing/2014/main" id="{D1E25F3C-D2C6-8658-6DC3-CC13045F9AA3}"/>
              </a:ext>
            </a:extLst>
          </p:cNvPr>
          <p:cNvSpPr>
            <a:spLocks noGrp="1"/>
          </p:cNvSpPr>
          <p:nvPr>
            <p:ph type="ftr" sz="quarter" idx="11"/>
          </p:nvPr>
        </p:nvSpPr>
        <p:spPr/>
        <p:txBody>
          <a:bodyPr/>
          <a:lstStyle/>
          <a:p>
            <a:r>
              <a:rPr lang="en-US"/>
              <a:t>www.cuboree.com.au</a:t>
            </a:r>
            <a:endParaRPr lang="en-US" dirty="0"/>
          </a:p>
        </p:txBody>
      </p:sp>
      <p:sp>
        <p:nvSpPr>
          <p:cNvPr id="6" name="Slide Number Placeholder 5">
            <a:extLst>
              <a:ext uri="{FF2B5EF4-FFF2-40B4-BE49-F238E27FC236}">
                <a16:creationId xmlns:a16="http://schemas.microsoft.com/office/drawing/2014/main" id="{19D8881B-89AE-7FE6-3EF0-ECFBA5249D26}"/>
              </a:ext>
            </a:extLst>
          </p:cNvPr>
          <p:cNvSpPr>
            <a:spLocks noGrp="1"/>
          </p:cNvSpPr>
          <p:nvPr>
            <p:ph type="sldNum" sz="quarter" idx="12"/>
          </p:nvPr>
        </p:nvSpPr>
        <p:spPr/>
        <p:txBody>
          <a:bodyPr/>
          <a:lstStyle/>
          <a:p>
            <a:fld id="{B6F7FFE0-CE88-5643-B0EF-A5451561B6D4}" type="slidenum">
              <a:rPr lang="en-US" smtClean="0"/>
              <a:t>12</a:t>
            </a:fld>
            <a:endParaRPr lang="en-US"/>
          </a:p>
        </p:txBody>
      </p:sp>
      <p:pic>
        <p:nvPicPr>
          <p:cNvPr id="8" name="Picture 7" descr="A picture containing outdoor, tree, transport, cart&#10;&#10;Description automatically generated">
            <a:extLst>
              <a:ext uri="{FF2B5EF4-FFF2-40B4-BE49-F238E27FC236}">
                <a16:creationId xmlns:a16="http://schemas.microsoft.com/office/drawing/2014/main" id="{1325619F-E23F-BCBB-5793-DBBA96E4C5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6487" y="1825625"/>
            <a:ext cx="5969825" cy="3979883"/>
          </a:xfrm>
          <a:prstGeom prst="rect">
            <a:avLst/>
          </a:prstGeom>
        </p:spPr>
      </p:pic>
      <p:sp>
        <p:nvSpPr>
          <p:cNvPr id="9" name="Content Placeholder 2">
            <a:extLst>
              <a:ext uri="{FF2B5EF4-FFF2-40B4-BE49-F238E27FC236}">
                <a16:creationId xmlns:a16="http://schemas.microsoft.com/office/drawing/2014/main" id="{1048FC6C-8ECF-0303-DDCF-F9DC2A435FF7}"/>
              </a:ext>
            </a:extLst>
          </p:cNvPr>
          <p:cNvSpPr txBox="1">
            <a:spLocks/>
          </p:cNvSpPr>
          <p:nvPr/>
        </p:nvSpPr>
        <p:spPr>
          <a:xfrm>
            <a:off x="6808025" y="681037"/>
            <a:ext cx="392776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1800">
              <a:latin typeface="Calibri" panose="020F0502020204030204" pitchFamily="34" charset="0"/>
              <a:ea typeface="Calibri" panose="020F0502020204030204" pitchFamily="34" charset="0"/>
            </a:endParaRPr>
          </a:p>
          <a:p>
            <a:r>
              <a:rPr lang="en-AU"/>
              <a:t>Packing up contents of tents</a:t>
            </a:r>
          </a:p>
          <a:p>
            <a:r>
              <a:rPr lang="en-AU"/>
              <a:t>Possibly packing up some of the tents and other gear</a:t>
            </a:r>
          </a:p>
          <a:p>
            <a:r>
              <a:rPr lang="en-AU"/>
              <a:t>Load on to the bus, and home!</a:t>
            </a:r>
            <a:endParaRPr lang="en-AU" dirty="0"/>
          </a:p>
        </p:txBody>
      </p:sp>
    </p:spTree>
    <p:extLst>
      <p:ext uri="{BB962C8B-B14F-4D97-AF65-F5344CB8AC3E}">
        <p14:creationId xmlns:p14="http://schemas.microsoft.com/office/powerpoint/2010/main" val="2876835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2857-84FD-C91D-4BC5-85B866A18557}"/>
              </a:ext>
            </a:extLst>
          </p:cNvPr>
          <p:cNvSpPr>
            <a:spLocks noGrp="1"/>
          </p:cNvSpPr>
          <p:nvPr>
            <p:ph type="title"/>
          </p:nvPr>
        </p:nvSpPr>
        <p:spPr/>
        <p:txBody>
          <a:bodyPr/>
          <a:lstStyle/>
          <a:p>
            <a:r>
              <a:rPr lang="en-AU" dirty="0">
                <a:solidFill>
                  <a:srgbClr val="00B0F0"/>
                </a:solidFill>
              </a:rPr>
              <a:t>Saturday/Sunday after</a:t>
            </a:r>
          </a:p>
        </p:txBody>
      </p:sp>
      <p:sp>
        <p:nvSpPr>
          <p:cNvPr id="3" name="Content Placeholder 2">
            <a:extLst>
              <a:ext uri="{FF2B5EF4-FFF2-40B4-BE49-F238E27FC236}">
                <a16:creationId xmlns:a16="http://schemas.microsoft.com/office/drawing/2014/main" id="{D335ABA4-2961-D07C-C0F1-E1B6BA85961F}"/>
              </a:ext>
            </a:extLst>
          </p:cNvPr>
          <p:cNvSpPr>
            <a:spLocks noGrp="1"/>
          </p:cNvSpPr>
          <p:nvPr>
            <p:ph idx="1"/>
          </p:nvPr>
        </p:nvSpPr>
        <p:spPr/>
        <p:txBody>
          <a:bodyPr>
            <a:normAutofit/>
          </a:bodyPr>
          <a:lstStyle/>
          <a:p>
            <a:r>
              <a:rPr lang="en-AU" sz="3200" dirty="0">
                <a:latin typeface="Calibri" panose="020F0502020204030204" pitchFamily="34" charset="0"/>
                <a:ea typeface="Calibri" panose="020F0502020204030204" pitchFamily="34" charset="0"/>
              </a:rPr>
              <a:t>Parents come back on-site to pack up the camping site</a:t>
            </a:r>
          </a:p>
          <a:p>
            <a:r>
              <a:rPr lang="en-AU" sz="3200" dirty="0">
                <a:latin typeface="Calibri" panose="020F0502020204030204" pitchFamily="34" charset="0"/>
              </a:rPr>
              <a:t>This is a role for the parents; the leaders are exhausted after 5 days at camp!</a:t>
            </a:r>
            <a:endParaRPr lang="en-AU" sz="4400" dirty="0"/>
          </a:p>
        </p:txBody>
      </p:sp>
      <p:sp>
        <p:nvSpPr>
          <p:cNvPr id="4" name="Date Placeholder 3">
            <a:extLst>
              <a:ext uri="{FF2B5EF4-FFF2-40B4-BE49-F238E27FC236}">
                <a16:creationId xmlns:a16="http://schemas.microsoft.com/office/drawing/2014/main" id="{2696F9A6-CCB0-A8C8-F693-AF436F179FAD}"/>
              </a:ext>
            </a:extLst>
          </p:cNvPr>
          <p:cNvSpPr>
            <a:spLocks noGrp="1"/>
          </p:cNvSpPr>
          <p:nvPr>
            <p:ph type="dt" sz="half" idx="10"/>
          </p:nvPr>
        </p:nvSpPr>
        <p:spPr/>
        <p:txBody>
          <a:bodyPr/>
          <a:lstStyle/>
          <a:p>
            <a:fld id="{E6B4272C-67E8-1748-A614-13C69CCBA286}" type="datetime1">
              <a:rPr lang="en-AU" smtClean="0"/>
              <a:t>2/4/2023</a:t>
            </a:fld>
            <a:endParaRPr lang="en-US"/>
          </a:p>
        </p:txBody>
      </p:sp>
      <p:sp>
        <p:nvSpPr>
          <p:cNvPr id="5" name="Footer Placeholder 4">
            <a:extLst>
              <a:ext uri="{FF2B5EF4-FFF2-40B4-BE49-F238E27FC236}">
                <a16:creationId xmlns:a16="http://schemas.microsoft.com/office/drawing/2014/main" id="{D1E25F3C-D2C6-8658-6DC3-CC13045F9AA3}"/>
              </a:ext>
            </a:extLst>
          </p:cNvPr>
          <p:cNvSpPr>
            <a:spLocks noGrp="1"/>
          </p:cNvSpPr>
          <p:nvPr>
            <p:ph type="ftr" sz="quarter" idx="11"/>
          </p:nvPr>
        </p:nvSpPr>
        <p:spPr/>
        <p:txBody>
          <a:bodyPr/>
          <a:lstStyle/>
          <a:p>
            <a:r>
              <a:rPr lang="en-US"/>
              <a:t>www.cuboree.com.au</a:t>
            </a:r>
            <a:endParaRPr lang="en-US" dirty="0"/>
          </a:p>
        </p:txBody>
      </p:sp>
      <p:sp>
        <p:nvSpPr>
          <p:cNvPr id="6" name="Slide Number Placeholder 5">
            <a:extLst>
              <a:ext uri="{FF2B5EF4-FFF2-40B4-BE49-F238E27FC236}">
                <a16:creationId xmlns:a16="http://schemas.microsoft.com/office/drawing/2014/main" id="{19D8881B-89AE-7FE6-3EF0-ECFBA5249D26}"/>
              </a:ext>
            </a:extLst>
          </p:cNvPr>
          <p:cNvSpPr>
            <a:spLocks noGrp="1"/>
          </p:cNvSpPr>
          <p:nvPr>
            <p:ph type="sldNum" sz="quarter" idx="12"/>
          </p:nvPr>
        </p:nvSpPr>
        <p:spPr/>
        <p:txBody>
          <a:bodyPr/>
          <a:lstStyle/>
          <a:p>
            <a:fld id="{B6F7FFE0-CE88-5643-B0EF-A5451561B6D4}" type="slidenum">
              <a:rPr lang="en-US" smtClean="0"/>
              <a:t>13</a:t>
            </a:fld>
            <a:endParaRPr lang="en-US"/>
          </a:p>
        </p:txBody>
      </p:sp>
    </p:spTree>
    <p:extLst>
      <p:ext uri="{BB962C8B-B14F-4D97-AF65-F5344CB8AC3E}">
        <p14:creationId xmlns:p14="http://schemas.microsoft.com/office/powerpoint/2010/main" val="350811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2857-84FD-C91D-4BC5-85B866A18557}"/>
              </a:ext>
            </a:extLst>
          </p:cNvPr>
          <p:cNvSpPr>
            <a:spLocks noGrp="1"/>
          </p:cNvSpPr>
          <p:nvPr>
            <p:ph type="title"/>
          </p:nvPr>
        </p:nvSpPr>
        <p:spPr/>
        <p:txBody>
          <a:bodyPr/>
          <a:lstStyle/>
          <a:p>
            <a:r>
              <a:rPr lang="en-AU" dirty="0"/>
              <a:t>What the Cub Scouts See</a:t>
            </a:r>
          </a:p>
        </p:txBody>
      </p:sp>
      <p:sp>
        <p:nvSpPr>
          <p:cNvPr id="3" name="Content Placeholder 2">
            <a:extLst>
              <a:ext uri="{FF2B5EF4-FFF2-40B4-BE49-F238E27FC236}">
                <a16:creationId xmlns:a16="http://schemas.microsoft.com/office/drawing/2014/main" id="{D335ABA4-2961-D07C-C0F1-E1B6BA85961F}"/>
              </a:ext>
            </a:extLst>
          </p:cNvPr>
          <p:cNvSpPr>
            <a:spLocks noGrp="1"/>
          </p:cNvSpPr>
          <p:nvPr>
            <p:ph idx="1"/>
          </p:nvPr>
        </p:nvSpPr>
        <p:spPr>
          <a:xfrm>
            <a:off x="533400" y="1463270"/>
            <a:ext cx="10515600" cy="4713725"/>
          </a:xfrm>
        </p:spPr>
        <p:txBody>
          <a:bodyPr numCol="2">
            <a:normAutofit/>
          </a:bodyPr>
          <a:lstStyle/>
          <a:p>
            <a:r>
              <a:rPr lang="en-AU" sz="2400" dirty="0">
                <a:effectLst/>
                <a:latin typeface="Calibri" panose="020F0502020204030204" pitchFamily="34" charset="0"/>
                <a:ea typeface="Calibri" panose="020F0502020204030204" pitchFamily="34" charset="0"/>
              </a:rPr>
              <a:t>Camping with friends – setting up beds, keeping their tent tidy</a:t>
            </a:r>
          </a:p>
          <a:p>
            <a:r>
              <a:rPr lang="en-AU" sz="2400" dirty="0">
                <a:effectLst/>
                <a:latin typeface="Calibri" panose="020F0502020204030204" pitchFamily="34" charset="0"/>
                <a:ea typeface="Calibri" panose="020F0502020204030204" pitchFamily="34" charset="0"/>
              </a:rPr>
              <a:t>Activities</a:t>
            </a:r>
          </a:p>
          <a:p>
            <a:r>
              <a:rPr lang="en-AU" sz="2400" dirty="0">
                <a:effectLst/>
                <a:latin typeface="Calibri" panose="020F0502020204030204" pitchFamily="34" charset="0"/>
                <a:ea typeface="Calibri" panose="020F0502020204030204" pitchFamily="34" charset="0"/>
              </a:rPr>
              <a:t>Meals prepared</a:t>
            </a:r>
          </a:p>
          <a:p>
            <a:r>
              <a:rPr lang="en-AU" sz="2400" dirty="0">
                <a:effectLst/>
                <a:latin typeface="Calibri" panose="020F0502020204030204" pitchFamily="34" charset="0"/>
                <a:ea typeface="Calibri" panose="020F0502020204030204" pitchFamily="34" charset="0"/>
              </a:rPr>
              <a:t>Helping clean up and keeping the campsite tidy</a:t>
            </a:r>
          </a:p>
          <a:p>
            <a:r>
              <a:rPr lang="en-AU" sz="2400" dirty="0">
                <a:effectLst/>
                <a:latin typeface="Calibri" panose="020F0502020204030204" pitchFamily="34" charset="0"/>
                <a:ea typeface="Calibri" panose="020F0502020204030204" pitchFamily="34" charset="0"/>
              </a:rPr>
              <a:t>Swapping badges</a:t>
            </a:r>
          </a:p>
          <a:p>
            <a:r>
              <a:rPr lang="en-AU" sz="2400" dirty="0">
                <a:effectLst/>
                <a:latin typeface="Calibri" panose="020F0502020204030204" pitchFamily="34" charset="0"/>
                <a:ea typeface="Calibri" panose="020F0502020204030204" pitchFamily="34" charset="0"/>
              </a:rPr>
              <a:t>Merchandise</a:t>
            </a:r>
          </a:p>
          <a:p>
            <a:r>
              <a:rPr lang="en-AU" sz="2400" dirty="0">
                <a:effectLst/>
                <a:latin typeface="Calibri" panose="020F0502020204030204" pitchFamily="34" charset="0"/>
                <a:ea typeface="Calibri" panose="020F0502020204030204" pitchFamily="34" charset="0"/>
              </a:rPr>
              <a:t>Showers</a:t>
            </a:r>
          </a:p>
          <a:p>
            <a:pPr marL="0" indent="0">
              <a:buNone/>
            </a:pPr>
            <a:endParaRPr lang="en-AU" sz="2400" dirty="0">
              <a:effectLst/>
              <a:latin typeface="Calibri" panose="020F0502020204030204" pitchFamily="34" charset="0"/>
              <a:ea typeface="Calibri" panose="020F0502020204030204" pitchFamily="34" charset="0"/>
            </a:endParaRPr>
          </a:p>
          <a:p>
            <a:r>
              <a:rPr lang="en-AU" sz="2400" dirty="0">
                <a:effectLst/>
                <a:latin typeface="Calibri" panose="020F0502020204030204" pitchFamily="34" charset="0"/>
                <a:ea typeface="Calibri" panose="020F0502020204030204" pitchFamily="34" charset="0"/>
              </a:rPr>
              <a:t>1 muddy day - VERY OLD CLOTHES, rinse-down facility</a:t>
            </a:r>
          </a:p>
          <a:p>
            <a:r>
              <a:rPr lang="en-AU" sz="2400" dirty="0">
                <a:effectLst/>
                <a:latin typeface="Calibri" panose="020F0502020204030204" pitchFamily="34" charset="0"/>
                <a:ea typeface="Calibri" panose="020F0502020204030204" pitchFamily="34" charset="0"/>
              </a:rPr>
              <a:t>Entertainment - 1 night at the campfire circle (by Subcamp)</a:t>
            </a:r>
          </a:p>
          <a:p>
            <a:r>
              <a:rPr lang="en-AU" sz="2400" dirty="0">
                <a:effectLst/>
                <a:latin typeface="Calibri" panose="020F0502020204030204" pitchFamily="34" charset="0"/>
                <a:ea typeface="Calibri" panose="020F0502020204030204" pitchFamily="34" charset="0"/>
              </a:rPr>
              <a:t>Evening activities ("Gunyahs")</a:t>
            </a:r>
          </a:p>
          <a:p>
            <a:r>
              <a:rPr lang="en-AU" sz="2400" dirty="0">
                <a:effectLst/>
                <a:latin typeface="Calibri" panose="020F0502020204030204" pitchFamily="34" charset="0"/>
                <a:ea typeface="Calibri" panose="020F0502020204030204" pitchFamily="34" charset="0"/>
              </a:rPr>
              <a:t>Activities are aimed at Cub ages (ages 8-11)</a:t>
            </a:r>
          </a:p>
          <a:p>
            <a:endParaRPr lang="en-AU" sz="1800" dirty="0">
              <a:effectLst/>
              <a:latin typeface="Calibri" panose="020F0502020204030204" pitchFamily="34" charset="0"/>
              <a:ea typeface="Calibri" panose="020F0502020204030204" pitchFamily="34" charset="0"/>
            </a:endParaRPr>
          </a:p>
          <a:p>
            <a:endParaRPr lang="en-AU" dirty="0"/>
          </a:p>
        </p:txBody>
      </p:sp>
      <p:sp>
        <p:nvSpPr>
          <p:cNvPr id="4" name="Date Placeholder 3">
            <a:extLst>
              <a:ext uri="{FF2B5EF4-FFF2-40B4-BE49-F238E27FC236}">
                <a16:creationId xmlns:a16="http://schemas.microsoft.com/office/drawing/2014/main" id="{2696F9A6-CCB0-A8C8-F693-AF436F179FAD}"/>
              </a:ext>
            </a:extLst>
          </p:cNvPr>
          <p:cNvSpPr>
            <a:spLocks noGrp="1"/>
          </p:cNvSpPr>
          <p:nvPr>
            <p:ph type="dt" sz="half" idx="10"/>
          </p:nvPr>
        </p:nvSpPr>
        <p:spPr/>
        <p:txBody>
          <a:bodyPr/>
          <a:lstStyle/>
          <a:p>
            <a:fld id="{E6B4272C-67E8-1748-A614-13C69CCBA286}" type="datetime1">
              <a:rPr lang="en-AU" smtClean="0"/>
              <a:t>2/4/2023</a:t>
            </a:fld>
            <a:endParaRPr lang="en-US"/>
          </a:p>
        </p:txBody>
      </p:sp>
      <p:sp>
        <p:nvSpPr>
          <p:cNvPr id="5" name="Footer Placeholder 4">
            <a:extLst>
              <a:ext uri="{FF2B5EF4-FFF2-40B4-BE49-F238E27FC236}">
                <a16:creationId xmlns:a16="http://schemas.microsoft.com/office/drawing/2014/main" id="{D1E25F3C-D2C6-8658-6DC3-CC13045F9AA3}"/>
              </a:ext>
            </a:extLst>
          </p:cNvPr>
          <p:cNvSpPr>
            <a:spLocks noGrp="1"/>
          </p:cNvSpPr>
          <p:nvPr>
            <p:ph type="ftr" sz="quarter" idx="11"/>
          </p:nvPr>
        </p:nvSpPr>
        <p:spPr/>
        <p:txBody>
          <a:bodyPr/>
          <a:lstStyle/>
          <a:p>
            <a:r>
              <a:rPr lang="en-US" dirty="0" err="1"/>
              <a:t>www.cuboree.com.au</a:t>
            </a:r>
            <a:endParaRPr lang="en-US" dirty="0"/>
          </a:p>
        </p:txBody>
      </p:sp>
      <p:sp>
        <p:nvSpPr>
          <p:cNvPr id="6" name="Slide Number Placeholder 5">
            <a:extLst>
              <a:ext uri="{FF2B5EF4-FFF2-40B4-BE49-F238E27FC236}">
                <a16:creationId xmlns:a16="http://schemas.microsoft.com/office/drawing/2014/main" id="{19D8881B-89AE-7FE6-3EF0-ECFBA5249D26}"/>
              </a:ext>
            </a:extLst>
          </p:cNvPr>
          <p:cNvSpPr>
            <a:spLocks noGrp="1"/>
          </p:cNvSpPr>
          <p:nvPr>
            <p:ph type="sldNum" sz="quarter" idx="12"/>
          </p:nvPr>
        </p:nvSpPr>
        <p:spPr/>
        <p:txBody>
          <a:bodyPr/>
          <a:lstStyle/>
          <a:p>
            <a:fld id="{B6F7FFE0-CE88-5643-B0EF-A5451561B6D4}" type="slidenum">
              <a:rPr lang="en-US" smtClean="0"/>
              <a:t>14</a:t>
            </a:fld>
            <a:endParaRPr lang="en-US"/>
          </a:p>
        </p:txBody>
      </p:sp>
    </p:spTree>
    <p:extLst>
      <p:ext uri="{BB962C8B-B14F-4D97-AF65-F5344CB8AC3E}">
        <p14:creationId xmlns:p14="http://schemas.microsoft.com/office/powerpoint/2010/main" val="258011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CA48A-1A8D-38AF-E644-9C8DE7738FC9}"/>
              </a:ext>
            </a:extLst>
          </p:cNvPr>
          <p:cNvSpPr>
            <a:spLocks noGrp="1"/>
          </p:cNvSpPr>
          <p:nvPr>
            <p:ph type="title"/>
          </p:nvPr>
        </p:nvSpPr>
        <p:spPr>
          <a:xfrm>
            <a:off x="6555797" y="753774"/>
            <a:ext cx="5417128" cy="2852737"/>
          </a:xfrm>
        </p:spPr>
        <p:txBody>
          <a:bodyPr>
            <a:normAutofit/>
          </a:bodyPr>
          <a:lstStyle/>
          <a:p>
            <a:r>
              <a:rPr lang="en-US" sz="4800" dirty="0"/>
              <a:t>Wednesday – Joey Scouts Day</a:t>
            </a:r>
          </a:p>
        </p:txBody>
      </p:sp>
      <p:sp>
        <p:nvSpPr>
          <p:cNvPr id="4" name="Date Placeholder 3">
            <a:extLst>
              <a:ext uri="{FF2B5EF4-FFF2-40B4-BE49-F238E27FC236}">
                <a16:creationId xmlns:a16="http://schemas.microsoft.com/office/drawing/2014/main" id="{630B32C2-090D-8AF8-1AFF-2D640D54922D}"/>
              </a:ext>
            </a:extLst>
          </p:cNvPr>
          <p:cNvSpPr>
            <a:spLocks noGrp="1"/>
          </p:cNvSpPr>
          <p:nvPr>
            <p:ph type="dt" sz="half" idx="10"/>
          </p:nvPr>
        </p:nvSpPr>
        <p:spPr/>
        <p:txBody>
          <a:bodyPr/>
          <a:lstStyle/>
          <a:p>
            <a:fld id="{762679A2-CAE1-CA43-8189-BE2491F6C533}" type="datetime1">
              <a:rPr lang="en-AU" smtClean="0"/>
              <a:t>2/4/2023</a:t>
            </a:fld>
            <a:endParaRPr lang="en-US"/>
          </a:p>
        </p:txBody>
      </p:sp>
      <p:sp>
        <p:nvSpPr>
          <p:cNvPr id="5" name="Footer Placeholder 4">
            <a:extLst>
              <a:ext uri="{FF2B5EF4-FFF2-40B4-BE49-F238E27FC236}">
                <a16:creationId xmlns:a16="http://schemas.microsoft.com/office/drawing/2014/main" id="{A5807F84-E642-6691-CE49-E5B23458CF89}"/>
              </a:ext>
            </a:extLst>
          </p:cNvPr>
          <p:cNvSpPr>
            <a:spLocks noGrp="1"/>
          </p:cNvSpPr>
          <p:nvPr>
            <p:ph type="ftr" sz="quarter" idx="11"/>
          </p:nvPr>
        </p:nvSpPr>
        <p:spPr/>
        <p:txBody>
          <a:bodyPr/>
          <a:lstStyle/>
          <a:p>
            <a:r>
              <a:rPr lang="en-US"/>
              <a:t>www.cuboree.com.au</a:t>
            </a:r>
            <a:endParaRPr lang="en-US" dirty="0"/>
          </a:p>
        </p:txBody>
      </p:sp>
      <p:sp>
        <p:nvSpPr>
          <p:cNvPr id="6" name="Slide Number Placeholder 5">
            <a:extLst>
              <a:ext uri="{FF2B5EF4-FFF2-40B4-BE49-F238E27FC236}">
                <a16:creationId xmlns:a16="http://schemas.microsoft.com/office/drawing/2014/main" id="{BF5B41BB-A211-384E-5CA1-C1D64E993607}"/>
              </a:ext>
            </a:extLst>
          </p:cNvPr>
          <p:cNvSpPr>
            <a:spLocks noGrp="1"/>
          </p:cNvSpPr>
          <p:nvPr>
            <p:ph type="sldNum" sz="quarter" idx="12"/>
          </p:nvPr>
        </p:nvSpPr>
        <p:spPr/>
        <p:txBody>
          <a:bodyPr/>
          <a:lstStyle/>
          <a:p>
            <a:fld id="{B6F7FFE0-CE88-5643-B0EF-A5451561B6D4}" type="slidenum">
              <a:rPr lang="en-US" smtClean="0"/>
              <a:t>15</a:t>
            </a:fld>
            <a:endParaRPr lang="en-US"/>
          </a:p>
        </p:txBody>
      </p:sp>
      <p:pic>
        <p:nvPicPr>
          <p:cNvPr id="7" name="Picture 6" descr="Calendar&#10;&#10;Description automatically generated">
            <a:extLst>
              <a:ext uri="{FF2B5EF4-FFF2-40B4-BE49-F238E27FC236}">
                <a16:creationId xmlns:a16="http://schemas.microsoft.com/office/drawing/2014/main" id="{A66A90F3-A748-6CDD-974D-68914E732B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473" y="-307094"/>
            <a:ext cx="6858000" cy="6858000"/>
          </a:xfrm>
          <a:prstGeom prst="rect">
            <a:avLst/>
          </a:prstGeom>
        </p:spPr>
      </p:pic>
    </p:spTree>
    <p:extLst>
      <p:ext uri="{BB962C8B-B14F-4D97-AF65-F5344CB8AC3E}">
        <p14:creationId xmlns:p14="http://schemas.microsoft.com/office/powerpoint/2010/main" val="4034939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EAAC3C-4E50-44F2-2900-D2E4AD4A2A1A}"/>
              </a:ext>
            </a:extLst>
          </p:cNvPr>
          <p:cNvSpPr>
            <a:spLocks noGrp="1"/>
          </p:cNvSpPr>
          <p:nvPr>
            <p:ph type="dt" sz="half" idx="10"/>
          </p:nvPr>
        </p:nvSpPr>
        <p:spPr/>
        <p:txBody>
          <a:bodyPr/>
          <a:lstStyle/>
          <a:p>
            <a:fld id="{A0ACA87E-A87F-0D49-83B8-9A342B635ED3}" type="datetime1">
              <a:rPr lang="en-AU" smtClean="0"/>
              <a:t>2/4/2023</a:t>
            </a:fld>
            <a:endParaRPr lang="en-US"/>
          </a:p>
        </p:txBody>
      </p:sp>
      <p:sp>
        <p:nvSpPr>
          <p:cNvPr id="3" name="Footer Placeholder 2">
            <a:extLst>
              <a:ext uri="{FF2B5EF4-FFF2-40B4-BE49-F238E27FC236}">
                <a16:creationId xmlns:a16="http://schemas.microsoft.com/office/drawing/2014/main" id="{63E022B2-402F-48D0-78DE-7085B5F1BCA8}"/>
              </a:ext>
            </a:extLst>
          </p:cNvPr>
          <p:cNvSpPr>
            <a:spLocks noGrp="1"/>
          </p:cNvSpPr>
          <p:nvPr>
            <p:ph type="ftr" sz="quarter" idx="11"/>
          </p:nvPr>
        </p:nvSpPr>
        <p:spPr/>
        <p:txBody>
          <a:bodyPr/>
          <a:lstStyle/>
          <a:p>
            <a:r>
              <a:rPr lang="en-US"/>
              <a:t>www.cuboree.com.au</a:t>
            </a:r>
            <a:endParaRPr lang="en-US" dirty="0"/>
          </a:p>
        </p:txBody>
      </p:sp>
      <p:sp>
        <p:nvSpPr>
          <p:cNvPr id="4" name="Slide Number Placeholder 3">
            <a:extLst>
              <a:ext uri="{FF2B5EF4-FFF2-40B4-BE49-F238E27FC236}">
                <a16:creationId xmlns:a16="http://schemas.microsoft.com/office/drawing/2014/main" id="{3F512BEF-2185-368F-09E7-6A0458F35B75}"/>
              </a:ext>
            </a:extLst>
          </p:cNvPr>
          <p:cNvSpPr>
            <a:spLocks noGrp="1"/>
          </p:cNvSpPr>
          <p:nvPr>
            <p:ph type="sldNum" sz="quarter" idx="12"/>
          </p:nvPr>
        </p:nvSpPr>
        <p:spPr/>
        <p:txBody>
          <a:bodyPr/>
          <a:lstStyle/>
          <a:p>
            <a:fld id="{B6F7FFE0-CE88-5643-B0EF-A5451561B6D4}" type="slidenum">
              <a:rPr lang="en-US" smtClean="0"/>
              <a:t>16</a:t>
            </a:fld>
            <a:endParaRPr lang="en-US"/>
          </a:p>
        </p:txBody>
      </p:sp>
      <p:pic>
        <p:nvPicPr>
          <p:cNvPr id="6" name="Picture 5" descr="A group of people wearing helmets&#10;&#10;Description automatically generated with medium confidence">
            <a:extLst>
              <a:ext uri="{FF2B5EF4-FFF2-40B4-BE49-F238E27FC236}">
                <a16:creationId xmlns:a16="http://schemas.microsoft.com/office/drawing/2014/main" id="{C3A7F3DE-4D40-793B-4613-B2FCBF228CC7}"/>
              </a:ext>
            </a:extLst>
          </p:cNvPr>
          <p:cNvPicPr>
            <a:picLocks noChangeAspect="1"/>
          </p:cNvPicPr>
          <p:nvPr/>
        </p:nvPicPr>
        <p:blipFill>
          <a:blip r:embed="rId3"/>
          <a:stretch>
            <a:fillRect/>
          </a:stretch>
        </p:blipFill>
        <p:spPr>
          <a:xfrm>
            <a:off x="1237508" y="356260"/>
            <a:ext cx="7772400" cy="5181600"/>
          </a:xfrm>
          <a:prstGeom prst="rect">
            <a:avLst/>
          </a:prstGeom>
        </p:spPr>
      </p:pic>
    </p:spTree>
    <p:extLst>
      <p:ext uri="{BB962C8B-B14F-4D97-AF65-F5344CB8AC3E}">
        <p14:creationId xmlns:p14="http://schemas.microsoft.com/office/powerpoint/2010/main" val="2896021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2857-84FD-C91D-4BC5-85B866A18557}"/>
              </a:ext>
            </a:extLst>
          </p:cNvPr>
          <p:cNvSpPr>
            <a:spLocks noGrp="1"/>
          </p:cNvSpPr>
          <p:nvPr>
            <p:ph type="title"/>
          </p:nvPr>
        </p:nvSpPr>
        <p:spPr/>
        <p:txBody>
          <a:bodyPr/>
          <a:lstStyle/>
          <a:p>
            <a:r>
              <a:rPr lang="en-AU" dirty="0"/>
              <a:t>What Adult Roles Are There at Cuboree?</a:t>
            </a:r>
          </a:p>
        </p:txBody>
      </p:sp>
      <p:sp>
        <p:nvSpPr>
          <p:cNvPr id="3" name="Content Placeholder 2">
            <a:extLst>
              <a:ext uri="{FF2B5EF4-FFF2-40B4-BE49-F238E27FC236}">
                <a16:creationId xmlns:a16="http://schemas.microsoft.com/office/drawing/2014/main" id="{D335ABA4-2961-D07C-C0F1-E1B6BA85961F}"/>
              </a:ext>
            </a:extLst>
          </p:cNvPr>
          <p:cNvSpPr>
            <a:spLocks noGrp="1"/>
          </p:cNvSpPr>
          <p:nvPr>
            <p:ph idx="1"/>
          </p:nvPr>
        </p:nvSpPr>
        <p:spPr/>
        <p:txBody>
          <a:bodyPr numCol="2">
            <a:normAutofit/>
          </a:bodyPr>
          <a:lstStyle/>
          <a:p>
            <a:r>
              <a:rPr lang="en-AU" sz="3600" dirty="0">
                <a:effectLst/>
                <a:latin typeface="Calibri" panose="020F0502020204030204" pitchFamily="34" charset="0"/>
                <a:ea typeface="Calibri" panose="020F0502020204030204" pitchFamily="34" charset="0"/>
              </a:rPr>
              <a:t>In the Unit:</a:t>
            </a:r>
            <a:endParaRPr lang="en-AU" dirty="0">
              <a:effectLst/>
              <a:latin typeface="Calibri" panose="020F0502020204030204" pitchFamily="34" charset="0"/>
              <a:ea typeface="Calibri" panose="020F0502020204030204" pitchFamily="34" charset="0"/>
            </a:endParaRPr>
          </a:p>
          <a:p>
            <a:pPr lvl="1"/>
            <a:r>
              <a:rPr lang="en-AU" sz="2800" dirty="0">
                <a:effectLst/>
                <a:latin typeface="Calibri" panose="020F0502020204030204" pitchFamily="34" charset="0"/>
                <a:ea typeface="Calibri" panose="020F0502020204030204" pitchFamily="34" charset="0"/>
              </a:rPr>
              <a:t>Line Leader</a:t>
            </a:r>
          </a:p>
          <a:p>
            <a:pPr lvl="1"/>
            <a:r>
              <a:rPr lang="en-AU" sz="2800" dirty="0">
                <a:effectLst/>
                <a:latin typeface="Calibri" panose="020F0502020204030204" pitchFamily="34" charset="0"/>
                <a:ea typeface="Calibri" panose="020F0502020204030204" pitchFamily="34" charset="0"/>
              </a:rPr>
              <a:t>Unit Akela</a:t>
            </a:r>
          </a:p>
          <a:p>
            <a:pPr lvl="1"/>
            <a:r>
              <a:rPr lang="en-AU" sz="2800" dirty="0">
                <a:latin typeface="Calibri" panose="020F0502020204030204" pitchFamily="34" charset="0"/>
                <a:ea typeface="Calibri" panose="020F0502020204030204" pitchFamily="34" charset="0"/>
              </a:rPr>
              <a:t>Unit </a:t>
            </a:r>
            <a:r>
              <a:rPr lang="en-AU" sz="2800" dirty="0">
                <a:effectLst/>
                <a:latin typeface="Calibri" panose="020F0502020204030204" pitchFamily="34" charset="0"/>
                <a:ea typeface="Calibri" panose="020F0502020204030204" pitchFamily="34" charset="0"/>
              </a:rPr>
              <a:t>Cooks</a:t>
            </a:r>
          </a:p>
          <a:p>
            <a:pPr lvl="1"/>
            <a:r>
              <a:rPr lang="en-AU" sz="2800" dirty="0">
                <a:effectLst/>
                <a:latin typeface="Calibri" panose="020F0502020204030204" pitchFamily="34" charset="0"/>
                <a:ea typeface="Calibri" panose="020F0502020204030204" pitchFamily="34" charset="0"/>
              </a:rPr>
              <a:t>Carers</a:t>
            </a:r>
          </a:p>
          <a:p>
            <a:r>
              <a:rPr lang="en-AU" sz="3600" dirty="0">
                <a:effectLst/>
                <a:latin typeface="Calibri" panose="020F0502020204030204" pitchFamily="34" charset="0"/>
                <a:ea typeface="Calibri" panose="020F0502020204030204" pitchFamily="34" charset="0"/>
              </a:rPr>
              <a:t>In Activities:</a:t>
            </a:r>
          </a:p>
          <a:p>
            <a:pPr lvl="1"/>
            <a:r>
              <a:rPr lang="en-AU" sz="2800" dirty="0">
                <a:effectLst/>
                <a:latin typeface="Calibri" panose="020F0502020204030204" pitchFamily="34" charset="0"/>
                <a:ea typeface="Calibri" panose="020F0502020204030204" pitchFamily="34" charset="0"/>
              </a:rPr>
              <a:t>Service Leaders</a:t>
            </a:r>
          </a:p>
          <a:p>
            <a:pPr marL="457200" lvl="1" indent="0">
              <a:buNone/>
            </a:pPr>
            <a:endParaRPr lang="en-AU" sz="2800" dirty="0">
              <a:effectLst/>
              <a:latin typeface="Calibri" panose="020F0502020204030204" pitchFamily="34" charset="0"/>
              <a:ea typeface="Calibri" panose="020F0502020204030204" pitchFamily="34" charset="0"/>
            </a:endParaRPr>
          </a:p>
          <a:p>
            <a:r>
              <a:rPr lang="en-AU" sz="3600" dirty="0">
                <a:effectLst/>
                <a:latin typeface="Calibri" panose="020F0502020204030204" pitchFamily="34" charset="0"/>
                <a:ea typeface="Calibri" panose="020F0502020204030204" pitchFamily="34" charset="0"/>
              </a:rPr>
              <a:t>In Directorates:</a:t>
            </a:r>
            <a:endParaRPr lang="en-AU" sz="3600" dirty="0">
              <a:solidFill>
                <a:srgbClr val="FF0000"/>
              </a:solidFill>
              <a:effectLst/>
              <a:latin typeface="Calibri" panose="020F0502020204030204" pitchFamily="34" charset="0"/>
              <a:ea typeface="Calibri" panose="020F0502020204030204" pitchFamily="34" charset="0"/>
            </a:endParaRPr>
          </a:p>
          <a:p>
            <a:pPr lvl="1"/>
            <a:r>
              <a:rPr lang="en-AU" sz="2800" dirty="0">
                <a:effectLst/>
                <a:latin typeface="Calibri" panose="020F0502020204030204" pitchFamily="34" charset="0"/>
                <a:ea typeface="Calibri" panose="020F0502020204030204" pitchFamily="34" charset="0"/>
              </a:rPr>
              <a:t>Service Leaders</a:t>
            </a:r>
          </a:p>
          <a:p>
            <a:pPr marL="0" indent="0">
              <a:buNone/>
            </a:pPr>
            <a:endParaRPr lang="en-AU" sz="3600" dirty="0">
              <a:effectLst/>
              <a:latin typeface="Calibri" panose="020F0502020204030204" pitchFamily="34" charset="0"/>
              <a:ea typeface="Calibri" panose="020F0502020204030204" pitchFamily="34" charset="0"/>
            </a:endParaRPr>
          </a:p>
          <a:p>
            <a:pPr marL="0" indent="0">
              <a:buNone/>
            </a:pPr>
            <a:r>
              <a:rPr lang="en-AU" sz="3600" dirty="0">
                <a:effectLst/>
                <a:latin typeface="Calibri" panose="020F0502020204030204" pitchFamily="34" charset="0"/>
                <a:ea typeface="Calibri" panose="020F0502020204030204" pitchFamily="34" charset="0"/>
              </a:rPr>
              <a:t>Nominate your preferences on sign-up</a:t>
            </a:r>
          </a:p>
        </p:txBody>
      </p:sp>
      <p:sp>
        <p:nvSpPr>
          <p:cNvPr id="4" name="Date Placeholder 3">
            <a:extLst>
              <a:ext uri="{FF2B5EF4-FFF2-40B4-BE49-F238E27FC236}">
                <a16:creationId xmlns:a16="http://schemas.microsoft.com/office/drawing/2014/main" id="{2696F9A6-CCB0-A8C8-F693-AF436F179FAD}"/>
              </a:ext>
            </a:extLst>
          </p:cNvPr>
          <p:cNvSpPr>
            <a:spLocks noGrp="1"/>
          </p:cNvSpPr>
          <p:nvPr>
            <p:ph type="dt" sz="half" idx="10"/>
          </p:nvPr>
        </p:nvSpPr>
        <p:spPr/>
        <p:txBody>
          <a:bodyPr/>
          <a:lstStyle/>
          <a:p>
            <a:fld id="{E6B4272C-67E8-1748-A614-13C69CCBA286}" type="datetime1">
              <a:rPr lang="en-AU" smtClean="0"/>
              <a:t>2/4/2023</a:t>
            </a:fld>
            <a:endParaRPr lang="en-US"/>
          </a:p>
        </p:txBody>
      </p:sp>
      <p:sp>
        <p:nvSpPr>
          <p:cNvPr id="5" name="Footer Placeholder 4">
            <a:extLst>
              <a:ext uri="{FF2B5EF4-FFF2-40B4-BE49-F238E27FC236}">
                <a16:creationId xmlns:a16="http://schemas.microsoft.com/office/drawing/2014/main" id="{D1E25F3C-D2C6-8658-6DC3-CC13045F9AA3}"/>
              </a:ext>
            </a:extLst>
          </p:cNvPr>
          <p:cNvSpPr>
            <a:spLocks noGrp="1"/>
          </p:cNvSpPr>
          <p:nvPr>
            <p:ph type="ftr" sz="quarter" idx="11"/>
          </p:nvPr>
        </p:nvSpPr>
        <p:spPr/>
        <p:txBody>
          <a:bodyPr/>
          <a:lstStyle/>
          <a:p>
            <a:r>
              <a:rPr lang="en-US" dirty="0"/>
              <a:t>www.cuboree.com.au</a:t>
            </a:r>
          </a:p>
        </p:txBody>
      </p:sp>
      <p:sp>
        <p:nvSpPr>
          <p:cNvPr id="6" name="Slide Number Placeholder 5">
            <a:extLst>
              <a:ext uri="{FF2B5EF4-FFF2-40B4-BE49-F238E27FC236}">
                <a16:creationId xmlns:a16="http://schemas.microsoft.com/office/drawing/2014/main" id="{19D8881B-89AE-7FE6-3EF0-ECFBA5249D26}"/>
              </a:ext>
            </a:extLst>
          </p:cNvPr>
          <p:cNvSpPr>
            <a:spLocks noGrp="1"/>
          </p:cNvSpPr>
          <p:nvPr>
            <p:ph type="sldNum" sz="quarter" idx="12"/>
          </p:nvPr>
        </p:nvSpPr>
        <p:spPr/>
        <p:txBody>
          <a:bodyPr/>
          <a:lstStyle/>
          <a:p>
            <a:fld id="{B6F7FFE0-CE88-5643-B0EF-A5451561B6D4}" type="slidenum">
              <a:rPr lang="en-US" smtClean="0"/>
              <a:t>17</a:t>
            </a:fld>
            <a:endParaRPr lang="en-US"/>
          </a:p>
        </p:txBody>
      </p:sp>
    </p:spTree>
    <p:extLst>
      <p:ext uri="{BB962C8B-B14F-4D97-AF65-F5344CB8AC3E}">
        <p14:creationId xmlns:p14="http://schemas.microsoft.com/office/powerpoint/2010/main" val="3536044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B4AC0-4B8A-C2A4-C69D-44A05D967A3B}"/>
              </a:ext>
            </a:extLst>
          </p:cNvPr>
          <p:cNvSpPr>
            <a:spLocks noGrp="1"/>
          </p:cNvSpPr>
          <p:nvPr>
            <p:ph type="title"/>
          </p:nvPr>
        </p:nvSpPr>
        <p:spPr/>
        <p:txBody>
          <a:bodyPr/>
          <a:lstStyle/>
          <a:p>
            <a:r>
              <a:rPr lang="en-US" dirty="0"/>
              <a:t>Unit Cooks</a:t>
            </a:r>
          </a:p>
        </p:txBody>
      </p:sp>
      <p:sp>
        <p:nvSpPr>
          <p:cNvPr id="4" name="Date Placeholder 3">
            <a:extLst>
              <a:ext uri="{FF2B5EF4-FFF2-40B4-BE49-F238E27FC236}">
                <a16:creationId xmlns:a16="http://schemas.microsoft.com/office/drawing/2014/main" id="{21708E64-30EE-5864-C33F-941B838CB15D}"/>
              </a:ext>
            </a:extLst>
          </p:cNvPr>
          <p:cNvSpPr>
            <a:spLocks noGrp="1"/>
          </p:cNvSpPr>
          <p:nvPr>
            <p:ph type="dt" sz="half" idx="10"/>
          </p:nvPr>
        </p:nvSpPr>
        <p:spPr/>
        <p:txBody>
          <a:bodyPr/>
          <a:lstStyle/>
          <a:p>
            <a:fld id="{E6B4272C-67E8-1748-A614-13C69CCBA286}" type="datetime1">
              <a:rPr lang="en-AU" smtClean="0"/>
              <a:t>2/4/2023</a:t>
            </a:fld>
            <a:endParaRPr lang="en-US"/>
          </a:p>
        </p:txBody>
      </p:sp>
      <p:sp>
        <p:nvSpPr>
          <p:cNvPr id="5" name="Footer Placeholder 4">
            <a:extLst>
              <a:ext uri="{FF2B5EF4-FFF2-40B4-BE49-F238E27FC236}">
                <a16:creationId xmlns:a16="http://schemas.microsoft.com/office/drawing/2014/main" id="{9C9C4237-EDCD-8CB6-B0F5-B746DFC2907C}"/>
              </a:ext>
            </a:extLst>
          </p:cNvPr>
          <p:cNvSpPr>
            <a:spLocks noGrp="1"/>
          </p:cNvSpPr>
          <p:nvPr>
            <p:ph type="ftr" sz="quarter" idx="11"/>
          </p:nvPr>
        </p:nvSpPr>
        <p:spPr/>
        <p:txBody>
          <a:bodyPr/>
          <a:lstStyle/>
          <a:p>
            <a:r>
              <a:rPr lang="en-US"/>
              <a:t>www.cuboree.com.au</a:t>
            </a:r>
            <a:endParaRPr lang="en-US" dirty="0"/>
          </a:p>
        </p:txBody>
      </p:sp>
      <p:sp>
        <p:nvSpPr>
          <p:cNvPr id="6" name="Slide Number Placeholder 5">
            <a:extLst>
              <a:ext uri="{FF2B5EF4-FFF2-40B4-BE49-F238E27FC236}">
                <a16:creationId xmlns:a16="http://schemas.microsoft.com/office/drawing/2014/main" id="{1E87B169-A75D-9CF0-3C13-843F62F8C9F0}"/>
              </a:ext>
            </a:extLst>
          </p:cNvPr>
          <p:cNvSpPr>
            <a:spLocks noGrp="1"/>
          </p:cNvSpPr>
          <p:nvPr>
            <p:ph type="sldNum" sz="quarter" idx="12"/>
          </p:nvPr>
        </p:nvSpPr>
        <p:spPr/>
        <p:txBody>
          <a:bodyPr/>
          <a:lstStyle/>
          <a:p>
            <a:fld id="{B6F7FFE0-CE88-5643-B0EF-A5451561B6D4}" type="slidenum">
              <a:rPr lang="en-US" smtClean="0"/>
              <a:t>18</a:t>
            </a:fld>
            <a:endParaRPr lang="en-US"/>
          </a:p>
        </p:txBody>
      </p:sp>
      <p:pic>
        <p:nvPicPr>
          <p:cNvPr id="7" name="Picture 6" descr="A picture containing person&#10;&#10;Description automatically generated">
            <a:extLst>
              <a:ext uri="{FF2B5EF4-FFF2-40B4-BE49-F238E27FC236}">
                <a16:creationId xmlns:a16="http://schemas.microsoft.com/office/drawing/2014/main" id="{533D83EF-7867-956A-C572-A5F12DD16B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518049">
            <a:off x="5674426" y="1333528"/>
            <a:ext cx="4957948" cy="3305299"/>
          </a:xfrm>
          <a:prstGeom prst="rect">
            <a:avLst/>
          </a:prstGeom>
        </p:spPr>
      </p:pic>
      <p:pic>
        <p:nvPicPr>
          <p:cNvPr id="9" name="Picture 8" descr="A couple of men cooking in a kitchen&#10;&#10;Description automatically generated with medium confidence">
            <a:extLst>
              <a:ext uri="{FF2B5EF4-FFF2-40B4-BE49-F238E27FC236}">
                <a16:creationId xmlns:a16="http://schemas.microsoft.com/office/drawing/2014/main" id="{EFC4BF69-EDFD-2C14-F1BC-825203F263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19754">
            <a:off x="491356" y="1603801"/>
            <a:ext cx="5625440" cy="3750293"/>
          </a:xfrm>
          <a:prstGeom prst="rect">
            <a:avLst/>
          </a:prstGeom>
        </p:spPr>
      </p:pic>
    </p:spTree>
    <p:extLst>
      <p:ext uri="{BB962C8B-B14F-4D97-AF65-F5344CB8AC3E}">
        <p14:creationId xmlns:p14="http://schemas.microsoft.com/office/powerpoint/2010/main" val="420867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B4AC0-4B8A-C2A4-C69D-44A05D967A3B}"/>
              </a:ext>
            </a:extLst>
          </p:cNvPr>
          <p:cNvSpPr>
            <a:spLocks noGrp="1"/>
          </p:cNvSpPr>
          <p:nvPr>
            <p:ph type="title"/>
          </p:nvPr>
        </p:nvSpPr>
        <p:spPr/>
        <p:txBody>
          <a:bodyPr/>
          <a:lstStyle/>
          <a:p>
            <a:r>
              <a:rPr lang="en-US" dirty="0"/>
              <a:t>Service Leaders</a:t>
            </a:r>
          </a:p>
        </p:txBody>
      </p:sp>
      <p:sp>
        <p:nvSpPr>
          <p:cNvPr id="4" name="Date Placeholder 3">
            <a:extLst>
              <a:ext uri="{FF2B5EF4-FFF2-40B4-BE49-F238E27FC236}">
                <a16:creationId xmlns:a16="http://schemas.microsoft.com/office/drawing/2014/main" id="{21708E64-30EE-5864-C33F-941B838CB15D}"/>
              </a:ext>
            </a:extLst>
          </p:cNvPr>
          <p:cNvSpPr>
            <a:spLocks noGrp="1"/>
          </p:cNvSpPr>
          <p:nvPr>
            <p:ph type="dt" sz="half" idx="10"/>
          </p:nvPr>
        </p:nvSpPr>
        <p:spPr/>
        <p:txBody>
          <a:bodyPr/>
          <a:lstStyle/>
          <a:p>
            <a:fld id="{E6B4272C-67E8-1748-A614-13C69CCBA286}" type="datetime1">
              <a:rPr lang="en-AU" smtClean="0"/>
              <a:t>2/4/2023</a:t>
            </a:fld>
            <a:endParaRPr lang="en-US"/>
          </a:p>
        </p:txBody>
      </p:sp>
      <p:sp>
        <p:nvSpPr>
          <p:cNvPr id="5" name="Footer Placeholder 4">
            <a:extLst>
              <a:ext uri="{FF2B5EF4-FFF2-40B4-BE49-F238E27FC236}">
                <a16:creationId xmlns:a16="http://schemas.microsoft.com/office/drawing/2014/main" id="{9C9C4237-EDCD-8CB6-B0F5-B746DFC2907C}"/>
              </a:ext>
            </a:extLst>
          </p:cNvPr>
          <p:cNvSpPr>
            <a:spLocks noGrp="1"/>
          </p:cNvSpPr>
          <p:nvPr>
            <p:ph type="ftr" sz="quarter" idx="11"/>
          </p:nvPr>
        </p:nvSpPr>
        <p:spPr/>
        <p:txBody>
          <a:bodyPr/>
          <a:lstStyle/>
          <a:p>
            <a:r>
              <a:rPr lang="en-US"/>
              <a:t>www.cuboree.com.au</a:t>
            </a:r>
            <a:endParaRPr lang="en-US" dirty="0"/>
          </a:p>
        </p:txBody>
      </p:sp>
      <p:sp>
        <p:nvSpPr>
          <p:cNvPr id="6" name="Slide Number Placeholder 5">
            <a:extLst>
              <a:ext uri="{FF2B5EF4-FFF2-40B4-BE49-F238E27FC236}">
                <a16:creationId xmlns:a16="http://schemas.microsoft.com/office/drawing/2014/main" id="{1E87B169-A75D-9CF0-3C13-843F62F8C9F0}"/>
              </a:ext>
            </a:extLst>
          </p:cNvPr>
          <p:cNvSpPr>
            <a:spLocks noGrp="1"/>
          </p:cNvSpPr>
          <p:nvPr>
            <p:ph type="sldNum" sz="quarter" idx="12"/>
          </p:nvPr>
        </p:nvSpPr>
        <p:spPr/>
        <p:txBody>
          <a:bodyPr/>
          <a:lstStyle/>
          <a:p>
            <a:fld id="{B6F7FFE0-CE88-5643-B0EF-A5451561B6D4}" type="slidenum">
              <a:rPr lang="en-US" smtClean="0"/>
              <a:t>19</a:t>
            </a:fld>
            <a:endParaRPr lang="en-US"/>
          </a:p>
        </p:txBody>
      </p:sp>
      <p:pic>
        <p:nvPicPr>
          <p:cNvPr id="7" name="Picture 6" descr="A picture containing person, tree, outdoor, people&#10;&#10;Description automatically generated">
            <a:extLst>
              <a:ext uri="{FF2B5EF4-FFF2-40B4-BE49-F238E27FC236}">
                <a16:creationId xmlns:a16="http://schemas.microsoft.com/office/drawing/2014/main" id="{5D345E8B-08EA-477C-505D-7A9676886C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4816" y="1489405"/>
            <a:ext cx="6710550" cy="4473700"/>
          </a:xfrm>
          <a:prstGeom prst="rect">
            <a:avLst/>
          </a:prstGeom>
        </p:spPr>
      </p:pic>
      <p:sp>
        <p:nvSpPr>
          <p:cNvPr id="8" name="TextBox 7">
            <a:extLst>
              <a:ext uri="{FF2B5EF4-FFF2-40B4-BE49-F238E27FC236}">
                <a16:creationId xmlns:a16="http://schemas.microsoft.com/office/drawing/2014/main" id="{CBBDDCE6-AD62-D39A-471A-FB1F4853FF65}"/>
              </a:ext>
            </a:extLst>
          </p:cNvPr>
          <p:cNvSpPr txBox="1"/>
          <p:nvPr/>
        </p:nvSpPr>
        <p:spPr>
          <a:xfrm>
            <a:off x="7758546" y="365125"/>
            <a:ext cx="4075834" cy="3539430"/>
          </a:xfrm>
          <a:prstGeom prst="rect">
            <a:avLst/>
          </a:prstGeom>
          <a:noFill/>
        </p:spPr>
        <p:txBody>
          <a:bodyPr wrap="square">
            <a:spAutoFit/>
          </a:bodyPr>
          <a:lstStyle/>
          <a:p>
            <a:pPr marL="457200" indent="-457200">
              <a:buFont typeface="Arial" panose="020B0604020202020204" pitchFamily="34" charset="0"/>
              <a:buChar char="•"/>
            </a:pPr>
            <a:r>
              <a:rPr lang="en-US" sz="2800" dirty="0"/>
              <a:t>Help </a:t>
            </a:r>
            <a:r>
              <a:rPr lang="en-US" sz="2800" dirty="0" err="1"/>
              <a:t>organise</a:t>
            </a:r>
            <a:r>
              <a:rPr lang="en-US" sz="2800" dirty="0"/>
              <a:t> the activities and functional areas  at Cuboree</a:t>
            </a:r>
          </a:p>
          <a:p>
            <a:pPr marL="457200" indent="-457200">
              <a:buFont typeface="Arial" panose="020B0604020202020204" pitchFamily="34" charset="0"/>
              <a:buChar char="•"/>
            </a:pPr>
            <a:r>
              <a:rPr lang="en-US" sz="2800" dirty="0"/>
              <a:t>Guide, lead and support at the activities</a:t>
            </a:r>
          </a:p>
          <a:p>
            <a:pPr marL="457200" indent="-457200">
              <a:buFont typeface="Arial" panose="020B0604020202020204" pitchFamily="34" charset="0"/>
              <a:buChar char="•"/>
            </a:pPr>
            <a:r>
              <a:rPr lang="en-US" sz="2800" dirty="0"/>
              <a:t>Camp with their service team</a:t>
            </a:r>
          </a:p>
        </p:txBody>
      </p:sp>
    </p:spTree>
    <p:extLst>
      <p:ext uri="{BB962C8B-B14F-4D97-AF65-F5344CB8AC3E}">
        <p14:creationId xmlns:p14="http://schemas.microsoft.com/office/powerpoint/2010/main" val="2528881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AFC96-18F1-D436-0EA9-31C5F5E7650F}"/>
              </a:ext>
            </a:extLst>
          </p:cNvPr>
          <p:cNvSpPr>
            <a:spLocks noGrp="1"/>
          </p:cNvSpPr>
          <p:nvPr>
            <p:ph type="title"/>
          </p:nvPr>
        </p:nvSpPr>
        <p:spPr/>
        <p:txBody>
          <a:bodyPr/>
          <a:lstStyle/>
          <a:p>
            <a:r>
              <a:rPr lang="en-US" dirty="0"/>
              <a:t>Acknowledgement of Country</a:t>
            </a:r>
          </a:p>
        </p:txBody>
      </p:sp>
      <p:sp>
        <p:nvSpPr>
          <p:cNvPr id="4" name="Date Placeholder 3">
            <a:extLst>
              <a:ext uri="{FF2B5EF4-FFF2-40B4-BE49-F238E27FC236}">
                <a16:creationId xmlns:a16="http://schemas.microsoft.com/office/drawing/2014/main" id="{2A209D91-7D23-B415-698A-B4B64F94BB36}"/>
              </a:ext>
            </a:extLst>
          </p:cNvPr>
          <p:cNvSpPr>
            <a:spLocks noGrp="1"/>
          </p:cNvSpPr>
          <p:nvPr>
            <p:ph type="dt" sz="half" idx="10"/>
          </p:nvPr>
        </p:nvSpPr>
        <p:spPr/>
        <p:txBody>
          <a:bodyPr/>
          <a:lstStyle/>
          <a:p>
            <a:fld id="{E6B4272C-67E8-1748-A614-13C69CCBA286}" type="datetime1">
              <a:rPr lang="en-AU" smtClean="0"/>
              <a:t>2/4/2023</a:t>
            </a:fld>
            <a:endParaRPr lang="en-US"/>
          </a:p>
        </p:txBody>
      </p:sp>
      <p:sp>
        <p:nvSpPr>
          <p:cNvPr id="5" name="Footer Placeholder 4">
            <a:extLst>
              <a:ext uri="{FF2B5EF4-FFF2-40B4-BE49-F238E27FC236}">
                <a16:creationId xmlns:a16="http://schemas.microsoft.com/office/drawing/2014/main" id="{1F3143F3-8548-AA5A-9F93-C8B1A57650A5}"/>
              </a:ext>
            </a:extLst>
          </p:cNvPr>
          <p:cNvSpPr>
            <a:spLocks noGrp="1"/>
          </p:cNvSpPr>
          <p:nvPr>
            <p:ph type="ftr" sz="quarter" idx="11"/>
          </p:nvPr>
        </p:nvSpPr>
        <p:spPr/>
        <p:txBody>
          <a:bodyPr/>
          <a:lstStyle/>
          <a:p>
            <a:r>
              <a:rPr lang="en-US"/>
              <a:t>www.cuboree.com.au</a:t>
            </a:r>
            <a:endParaRPr lang="en-US" dirty="0"/>
          </a:p>
        </p:txBody>
      </p:sp>
      <p:sp>
        <p:nvSpPr>
          <p:cNvPr id="6" name="Slide Number Placeholder 5">
            <a:extLst>
              <a:ext uri="{FF2B5EF4-FFF2-40B4-BE49-F238E27FC236}">
                <a16:creationId xmlns:a16="http://schemas.microsoft.com/office/drawing/2014/main" id="{9FB0EF4F-5388-D64B-7017-669FDA566018}"/>
              </a:ext>
            </a:extLst>
          </p:cNvPr>
          <p:cNvSpPr>
            <a:spLocks noGrp="1"/>
          </p:cNvSpPr>
          <p:nvPr>
            <p:ph type="sldNum" sz="quarter" idx="12"/>
          </p:nvPr>
        </p:nvSpPr>
        <p:spPr/>
        <p:txBody>
          <a:bodyPr/>
          <a:lstStyle/>
          <a:p>
            <a:fld id="{B6F7FFE0-CE88-5643-B0EF-A5451561B6D4}" type="slidenum">
              <a:rPr lang="en-US" smtClean="0"/>
              <a:t>2</a:t>
            </a:fld>
            <a:endParaRPr lang="en-US"/>
          </a:p>
        </p:txBody>
      </p:sp>
      <p:sp>
        <p:nvSpPr>
          <p:cNvPr id="7" name="TextBox 6">
            <a:extLst>
              <a:ext uri="{FF2B5EF4-FFF2-40B4-BE49-F238E27FC236}">
                <a16:creationId xmlns:a16="http://schemas.microsoft.com/office/drawing/2014/main" id="{6A034537-906E-6BDE-DF2B-83D7E1EC052D}"/>
              </a:ext>
            </a:extLst>
          </p:cNvPr>
          <p:cNvSpPr txBox="1"/>
          <p:nvPr/>
        </p:nvSpPr>
        <p:spPr>
          <a:xfrm>
            <a:off x="838200" y="1536174"/>
            <a:ext cx="8666792" cy="3785652"/>
          </a:xfrm>
          <a:prstGeom prst="rect">
            <a:avLst/>
          </a:prstGeom>
          <a:noFill/>
        </p:spPr>
        <p:txBody>
          <a:bodyPr wrap="square" rtlCol="0">
            <a:spAutoFit/>
          </a:bodyPr>
          <a:lstStyle/>
          <a:p>
            <a:r>
              <a:rPr lang="en-AU" sz="2400" dirty="0">
                <a:solidFill>
                  <a:srgbClr val="262626"/>
                </a:solidFill>
                <a:effectLst/>
              </a:rPr>
              <a:t>As Scouts of Australia, we acknowledge Australia’s First Nations Peoples, the Aboriginal and Torres Strait Islander peoples, as the Traditional Custodians of this land. We pay our respects to Elders past, present, and emerging. </a:t>
            </a:r>
            <a:endParaRPr lang="en-AU" sz="2400" dirty="0"/>
          </a:p>
          <a:p>
            <a:r>
              <a:rPr lang="en-AU" sz="2400" dirty="0">
                <a:solidFill>
                  <a:srgbClr val="262626"/>
                </a:solidFill>
                <a:effectLst/>
              </a:rPr>
              <a:t>We’re grateful to do our Scouting in this country; we commit to use its resources wisely, and develop our understanding of Aboriginal and Torres Strait Islander cultures. </a:t>
            </a:r>
            <a:endParaRPr lang="en-AU" sz="2400" dirty="0"/>
          </a:p>
          <a:p>
            <a:r>
              <a:rPr lang="en-AU" sz="2400" dirty="0">
                <a:solidFill>
                  <a:srgbClr val="262626"/>
                </a:solidFill>
                <a:effectLst/>
              </a:rPr>
              <a:t>We also acknowledge any Aboriginal and Torres Strait Islander Scouts who are part of our movement today. </a:t>
            </a:r>
            <a:endParaRPr lang="en-AU" sz="2400" dirty="0"/>
          </a:p>
          <a:p>
            <a:endParaRPr lang="en-US" sz="2400" dirty="0"/>
          </a:p>
        </p:txBody>
      </p:sp>
    </p:spTree>
    <p:extLst>
      <p:ext uri="{BB962C8B-B14F-4D97-AF65-F5344CB8AC3E}">
        <p14:creationId xmlns:p14="http://schemas.microsoft.com/office/powerpoint/2010/main" val="1226430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4334D-6297-B375-5FC1-A013F5F38CCA}"/>
              </a:ext>
            </a:extLst>
          </p:cNvPr>
          <p:cNvSpPr>
            <a:spLocks noGrp="1"/>
          </p:cNvSpPr>
          <p:nvPr>
            <p:ph type="title"/>
          </p:nvPr>
        </p:nvSpPr>
        <p:spPr/>
        <p:txBody>
          <a:bodyPr/>
          <a:lstStyle/>
          <a:p>
            <a:r>
              <a:rPr lang="en-US" dirty="0"/>
              <a:t>Your Camping Unit</a:t>
            </a:r>
          </a:p>
        </p:txBody>
      </p:sp>
      <p:sp>
        <p:nvSpPr>
          <p:cNvPr id="4" name="Date Placeholder 3">
            <a:extLst>
              <a:ext uri="{FF2B5EF4-FFF2-40B4-BE49-F238E27FC236}">
                <a16:creationId xmlns:a16="http://schemas.microsoft.com/office/drawing/2014/main" id="{33B079F3-8E39-C6FC-D5FB-53F38F82035B}"/>
              </a:ext>
            </a:extLst>
          </p:cNvPr>
          <p:cNvSpPr>
            <a:spLocks noGrp="1"/>
          </p:cNvSpPr>
          <p:nvPr>
            <p:ph type="dt" sz="half" idx="10"/>
          </p:nvPr>
        </p:nvSpPr>
        <p:spPr/>
        <p:txBody>
          <a:bodyPr/>
          <a:lstStyle/>
          <a:p>
            <a:fld id="{E6B4272C-67E8-1748-A614-13C69CCBA286}" type="datetime1">
              <a:rPr lang="en-AU" smtClean="0"/>
              <a:t>2/4/2023</a:t>
            </a:fld>
            <a:endParaRPr lang="en-US"/>
          </a:p>
        </p:txBody>
      </p:sp>
      <p:sp>
        <p:nvSpPr>
          <p:cNvPr id="5" name="Footer Placeholder 4">
            <a:extLst>
              <a:ext uri="{FF2B5EF4-FFF2-40B4-BE49-F238E27FC236}">
                <a16:creationId xmlns:a16="http://schemas.microsoft.com/office/drawing/2014/main" id="{EDB48B5E-B3B0-12D9-4692-BA3A0EE9BA03}"/>
              </a:ext>
            </a:extLst>
          </p:cNvPr>
          <p:cNvSpPr>
            <a:spLocks noGrp="1"/>
          </p:cNvSpPr>
          <p:nvPr>
            <p:ph type="ftr" sz="quarter" idx="11"/>
          </p:nvPr>
        </p:nvSpPr>
        <p:spPr/>
        <p:txBody>
          <a:bodyPr/>
          <a:lstStyle/>
          <a:p>
            <a:r>
              <a:rPr lang="en-US"/>
              <a:t>www.cuboree.com.au</a:t>
            </a:r>
            <a:endParaRPr lang="en-US" dirty="0"/>
          </a:p>
        </p:txBody>
      </p:sp>
      <p:sp>
        <p:nvSpPr>
          <p:cNvPr id="6" name="Slide Number Placeholder 5">
            <a:extLst>
              <a:ext uri="{FF2B5EF4-FFF2-40B4-BE49-F238E27FC236}">
                <a16:creationId xmlns:a16="http://schemas.microsoft.com/office/drawing/2014/main" id="{D7093D47-1A58-EA7E-CB31-5C2ACA12528C}"/>
              </a:ext>
            </a:extLst>
          </p:cNvPr>
          <p:cNvSpPr>
            <a:spLocks noGrp="1"/>
          </p:cNvSpPr>
          <p:nvPr>
            <p:ph type="sldNum" sz="quarter" idx="12"/>
          </p:nvPr>
        </p:nvSpPr>
        <p:spPr/>
        <p:txBody>
          <a:bodyPr/>
          <a:lstStyle/>
          <a:p>
            <a:fld id="{B6F7FFE0-CE88-5643-B0EF-A5451561B6D4}" type="slidenum">
              <a:rPr lang="en-US" smtClean="0"/>
              <a:t>20</a:t>
            </a:fld>
            <a:endParaRPr lang="en-US"/>
          </a:p>
        </p:txBody>
      </p:sp>
      <p:pic>
        <p:nvPicPr>
          <p:cNvPr id="8" name="Picture 7" descr="A group of people standing next to tents in a forest&#10;&#10;Description automatically generated with low confidence">
            <a:extLst>
              <a:ext uri="{FF2B5EF4-FFF2-40B4-BE49-F238E27FC236}">
                <a16:creationId xmlns:a16="http://schemas.microsoft.com/office/drawing/2014/main" id="{259EE707-8549-8244-D6FF-2D5F428951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229739">
            <a:off x="884053" y="1966299"/>
            <a:ext cx="5732318" cy="3821545"/>
          </a:xfrm>
          <a:prstGeom prst="rect">
            <a:avLst/>
          </a:prstGeom>
        </p:spPr>
      </p:pic>
      <p:pic>
        <p:nvPicPr>
          <p:cNvPr id="7" name="Picture 6" descr="A group of people posing for a photo&#10;&#10;Description automatically generated with medium confidence">
            <a:extLst>
              <a:ext uri="{FF2B5EF4-FFF2-40B4-BE49-F238E27FC236}">
                <a16:creationId xmlns:a16="http://schemas.microsoft.com/office/drawing/2014/main" id="{AD167ADE-1D5B-4A01-99F7-55DF4C0F2A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948614">
            <a:off x="6821658" y="311884"/>
            <a:ext cx="2663483" cy="3995225"/>
          </a:xfrm>
          <a:prstGeom prst="rect">
            <a:avLst/>
          </a:prstGeom>
        </p:spPr>
      </p:pic>
    </p:spTree>
    <p:extLst>
      <p:ext uri="{BB962C8B-B14F-4D97-AF65-F5344CB8AC3E}">
        <p14:creationId xmlns:p14="http://schemas.microsoft.com/office/powerpoint/2010/main" val="1416673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2D6BA-61AC-D8E1-6D3B-D3D69979BE1A}"/>
              </a:ext>
            </a:extLst>
          </p:cNvPr>
          <p:cNvSpPr>
            <a:spLocks noGrp="1"/>
          </p:cNvSpPr>
          <p:nvPr>
            <p:ph type="title"/>
          </p:nvPr>
        </p:nvSpPr>
        <p:spPr/>
        <p:txBody>
          <a:bodyPr/>
          <a:lstStyle/>
          <a:p>
            <a:r>
              <a:rPr lang="en-US" dirty="0"/>
              <a:t>Merchandise</a:t>
            </a:r>
          </a:p>
        </p:txBody>
      </p:sp>
      <p:sp>
        <p:nvSpPr>
          <p:cNvPr id="3" name="Content Placeholder 2">
            <a:extLst>
              <a:ext uri="{FF2B5EF4-FFF2-40B4-BE49-F238E27FC236}">
                <a16:creationId xmlns:a16="http://schemas.microsoft.com/office/drawing/2014/main" id="{9175B637-ACF8-0D99-4DCC-24E4BC3EC43C}"/>
              </a:ext>
            </a:extLst>
          </p:cNvPr>
          <p:cNvSpPr>
            <a:spLocks noGrp="1"/>
          </p:cNvSpPr>
          <p:nvPr>
            <p:ph idx="1"/>
          </p:nvPr>
        </p:nvSpPr>
        <p:spPr/>
        <p:txBody>
          <a:bodyPr/>
          <a:lstStyle/>
          <a:p>
            <a:pPr marL="0" indent="0">
              <a:buNone/>
            </a:pPr>
            <a:r>
              <a:rPr lang="en-US" dirty="0"/>
              <a:t>Provided:</a:t>
            </a:r>
          </a:p>
          <a:p>
            <a:r>
              <a:rPr lang="en-US" dirty="0"/>
              <a:t>Polo Shirt</a:t>
            </a:r>
          </a:p>
          <a:p>
            <a:r>
              <a:rPr lang="en-US" dirty="0"/>
              <a:t>Scarf</a:t>
            </a:r>
          </a:p>
          <a:p>
            <a:r>
              <a:rPr lang="en-US" dirty="0"/>
              <a:t>Cuboree badge</a:t>
            </a:r>
          </a:p>
          <a:p>
            <a:pPr marL="0" indent="0">
              <a:buNone/>
            </a:pPr>
            <a:endParaRPr lang="en-US" dirty="0"/>
          </a:p>
          <a:p>
            <a:pPr marL="0" indent="0">
              <a:buNone/>
            </a:pPr>
            <a:r>
              <a:rPr lang="en-US" dirty="0"/>
              <a:t>There are items to buy at the Merchandise shed</a:t>
            </a:r>
          </a:p>
          <a:p>
            <a:pPr marL="0" indent="0">
              <a:buNone/>
            </a:pPr>
            <a:r>
              <a:rPr lang="en-US" dirty="0"/>
              <a:t>You might design a badge for your Camping Unit!</a:t>
            </a:r>
          </a:p>
          <a:p>
            <a:pPr marL="0" indent="0">
              <a:buNone/>
            </a:pPr>
            <a:r>
              <a:rPr lang="en-US" dirty="0"/>
              <a:t>You might collect and swap badges with other Cubs!</a:t>
            </a:r>
          </a:p>
          <a:p>
            <a:pPr marL="0" indent="0">
              <a:buNone/>
            </a:pPr>
            <a:endParaRPr lang="en-US" dirty="0"/>
          </a:p>
        </p:txBody>
      </p:sp>
      <p:sp>
        <p:nvSpPr>
          <p:cNvPr id="4" name="Date Placeholder 3">
            <a:extLst>
              <a:ext uri="{FF2B5EF4-FFF2-40B4-BE49-F238E27FC236}">
                <a16:creationId xmlns:a16="http://schemas.microsoft.com/office/drawing/2014/main" id="{BB148BC9-5E5D-2466-DB64-9874F62A8554}"/>
              </a:ext>
            </a:extLst>
          </p:cNvPr>
          <p:cNvSpPr>
            <a:spLocks noGrp="1"/>
          </p:cNvSpPr>
          <p:nvPr>
            <p:ph type="dt" sz="half" idx="10"/>
          </p:nvPr>
        </p:nvSpPr>
        <p:spPr/>
        <p:txBody>
          <a:bodyPr/>
          <a:lstStyle/>
          <a:p>
            <a:fld id="{E6B4272C-67E8-1748-A614-13C69CCBA286}" type="datetime1">
              <a:rPr lang="en-AU" smtClean="0"/>
              <a:t>2/4/2023</a:t>
            </a:fld>
            <a:endParaRPr lang="en-US"/>
          </a:p>
        </p:txBody>
      </p:sp>
      <p:sp>
        <p:nvSpPr>
          <p:cNvPr id="5" name="Footer Placeholder 4">
            <a:extLst>
              <a:ext uri="{FF2B5EF4-FFF2-40B4-BE49-F238E27FC236}">
                <a16:creationId xmlns:a16="http://schemas.microsoft.com/office/drawing/2014/main" id="{09FDCEFC-F832-610E-09AF-9E8A24E455CD}"/>
              </a:ext>
            </a:extLst>
          </p:cNvPr>
          <p:cNvSpPr>
            <a:spLocks noGrp="1"/>
          </p:cNvSpPr>
          <p:nvPr>
            <p:ph type="ftr" sz="quarter" idx="11"/>
          </p:nvPr>
        </p:nvSpPr>
        <p:spPr/>
        <p:txBody>
          <a:bodyPr/>
          <a:lstStyle/>
          <a:p>
            <a:r>
              <a:rPr lang="en-US"/>
              <a:t>www.cuboree.com.au</a:t>
            </a:r>
            <a:endParaRPr lang="en-US" dirty="0"/>
          </a:p>
        </p:txBody>
      </p:sp>
      <p:sp>
        <p:nvSpPr>
          <p:cNvPr id="6" name="Slide Number Placeholder 5">
            <a:extLst>
              <a:ext uri="{FF2B5EF4-FFF2-40B4-BE49-F238E27FC236}">
                <a16:creationId xmlns:a16="http://schemas.microsoft.com/office/drawing/2014/main" id="{74CB3149-4C2F-C849-91F9-2E466586CC5A}"/>
              </a:ext>
            </a:extLst>
          </p:cNvPr>
          <p:cNvSpPr>
            <a:spLocks noGrp="1"/>
          </p:cNvSpPr>
          <p:nvPr>
            <p:ph type="sldNum" sz="quarter" idx="12"/>
          </p:nvPr>
        </p:nvSpPr>
        <p:spPr/>
        <p:txBody>
          <a:bodyPr/>
          <a:lstStyle/>
          <a:p>
            <a:fld id="{B6F7FFE0-CE88-5643-B0EF-A5451561B6D4}" type="slidenum">
              <a:rPr lang="en-US" smtClean="0"/>
              <a:t>21</a:t>
            </a:fld>
            <a:endParaRPr lang="en-US"/>
          </a:p>
        </p:txBody>
      </p:sp>
      <p:pic>
        <p:nvPicPr>
          <p:cNvPr id="8" name="Picture 7" descr="A group of teddy bears sit on a shelf&#10;&#10;Description automatically generated with low confidence">
            <a:extLst>
              <a:ext uri="{FF2B5EF4-FFF2-40B4-BE49-F238E27FC236}">
                <a16:creationId xmlns:a16="http://schemas.microsoft.com/office/drawing/2014/main" id="{7F963076-D7C0-930A-5BCC-63C087DCE1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23164" y="366726"/>
            <a:ext cx="5430982" cy="3485127"/>
          </a:xfrm>
          <a:prstGeom prst="rect">
            <a:avLst/>
          </a:prstGeom>
        </p:spPr>
      </p:pic>
    </p:spTree>
    <p:extLst>
      <p:ext uri="{BB962C8B-B14F-4D97-AF65-F5344CB8AC3E}">
        <p14:creationId xmlns:p14="http://schemas.microsoft.com/office/powerpoint/2010/main" val="1030498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A363F-C21F-614F-07C1-364AB2354463}"/>
              </a:ext>
            </a:extLst>
          </p:cNvPr>
          <p:cNvSpPr>
            <a:spLocks noGrp="1"/>
          </p:cNvSpPr>
          <p:nvPr>
            <p:ph type="title"/>
          </p:nvPr>
        </p:nvSpPr>
        <p:spPr>
          <a:xfrm>
            <a:off x="838200" y="365126"/>
            <a:ext cx="10515600" cy="1041644"/>
          </a:xfrm>
        </p:spPr>
        <p:txBody>
          <a:bodyPr/>
          <a:lstStyle/>
          <a:p>
            <a:r>
              <a:rPr lang="en-US" dirty="0"/>
              <a:t>Cost</a:t>
            </a:r>
          </a:p>
        </p:txBody>
      </p:sp>
      <p:sp>
        <p:nvSpPr>
          <p:cNvPr id="3" name="Content Placeholder 2">
            <a:extLst>
              <a:ext uri="{FF2B5EF4-FFF2-40B4-BE49-F238E27FC236}">
                <a16:creationId xmlns:a16="http://schemas.microsoft.com/office/drawing/2014/main" id="{C1F2A3FA-B47B-AE35-76C3-57379133BD61}"/>
              </a:ext>
            </a:extLst>
          </p:cNvPr>
          <p:cNvSpPr>
            <a:spLocks noGrp="1"/>
          </p:cNvSpPr>
          <p:nvPr>
            <p:ph idx="1"/>
          </p:nvPr>
        </p:nvSpPr>
        <p:spPr>
          <a:xfrm>
            <a:off x="838200" y="1473844"/>
            <a:ext cx="8587154" cy="1245821"/>
          </a:xfrm>
        </p:spPr>
        <p:txBody>
          <a:bodyPr/>
          <a:lstStyle/>
          <a:p>
            <a:pPr marL="0" indent="0">
              <a:buNone/>
            </a:pPr>
            <a:r>
              <a:rPr lang="en-US" dirty="0"/>
              <a:t>Cub Scouts		$400</a:t>
            </a:r>
          </a:p>
          <a:p>
            <a:pPr marL="0" indent="0">
              <a:buNone/>
            </a:pPr>
            <a:r>
              <a:rPr lang="en-US" dirty="0"/>
              <a:t>All other Roles	$200</a:t>
            </a:r>
          </a:p>
        </p:txBody>
      </p:sp>
      <p:sp>
        <p:nvSpPr>
          <p:cNvPr id="4" name="Date Placeholder 3">
            <a:extLst>
              <a:ext uri="{FF2B5EF4-FFF2-40B4-BE49-F238E27FC236}">
                <a16:creationId xmlns:a16="http://schemas.microsoft.com/office/drawing/2014/main" id="{B1E61CE8-16A1-1F6E-9907-F92BE86873CA}"/>
              </a:ext>
            </a:extLst>
          </p:cNvPr>
          <p:cNvSpPr>
            <a:spLocks noGrp="1"/>
          </p:cNvSpPr>
          <p:nvPr>
            <p:ph type="dt" sz="half" idx="10"/>
          </p:nvPr>
        </p:nvSpPr>
        <p:spPr/>
        <p:txBody>
          <a:bodyPr/>
          <a:lstStyle/>
          <a:p>
            <a:fld id="{E6B4272C-67E8-1748-A614-13C69CCBA286}" type="datetime1">
              <a:rPr lang="en-AU" smtClean="0"/>
              <a:t>2/4/2023</a:t>
            </a:fld>
            <a:endParaRPr lang="en-US"/>
          </a:p>
        </p:txBody>
      </p:sp>
      <p:sp>
        <p:nvSpPr>
          <p:cNvPr id="5" name="Footer Placeholder 4">
            <a:extLst>
              <a:ext uri="{FF2B5EF4-FFF2-40B4-BE49-F238E27FC236}">
                <a16:creationId xmlns:a16="http://schemas.microsoft.com/office/drawing/2014/main" id="{3ADC41AE-4A4F-2E76-840A-D215F787BF1E}"/>
              </a:ext>
            </a:extLst>
          </p:cNvPr>
          <p:cNvSpPr>
            <a:spLocks noGrp="1"/>
          </p:cNvSpPr>
          <p:nvPr>
            <p:ph type="ftr" sz="quarter" idx="11"/>
          </p:nvPr>
        </p:nvSpPr>
        <p:spPr/>
        <p:txBody>
          <a:bodyPr/>
          <a:lstStyle/>
          <a:p>
            <a:r>
              <a:rPr lang="en-US"/>
              <a:t>www.cuboree.com.au</a:t>
            </a:r>
            <a:endParaRPr lang="en-US" dirty="0"/>
          </a:p>
        </p:txBody>
      </p:sp>
      <p:sp>
        <p:nvSpPr>
          <p:cNvPr id="6" name="Slide Number Placeholder 5">
            <a:extLst>
              <a:ext uri="{FF2B5EF4-FFF2-40B4-BE49-F238E27FC236}">
                <a16:creationId xmlns:a16="http://schemas.microsoft.com/office/drawing/2014/main" id="{784F16BF-9DF3-D932-4CCD-AD2823F922BD}"/>
              </a:ext>
            </a:extLst>
          </p:cNvPr>
          <p:cNvSpPr>
            <a:spLocks noGrp="1"/>
          </p:cNvSpPr>
          <p:nvPr>
            <p:ph type="sldNum" sz="quarter" idx="12"/>
          </p:nvPr>
        </p:nvSpPr>
        <p:spPr/>
        <p:txBody>
          <a:bodyPr/>
          <a:lstStyle/>
          <a:p>
            <a:fld id="{B6F7FFE0-CE88-5643-B0EF-A5451561B6D4}" type="slidenum">
              <a:rPr lang="en-US" smtClean="0"/>
              <a:t>22</a:t>
            </a:fld>
            <a:endParaRPr lang="en-US"/>
          </a:p>
        </p:txBody>
      </p:sp>
      <p:sp>
        <p:nvSpPr>
          <p:cNvPr id="8" name="TextBox 7">
            <a:extLst>
              <a:ext uri="{FF2B5EF4-FFF2-40B4-BE49-F238E27FC236}">
                <a16:creationId xmlns:a16="http://schemas.microsoft.com/office/drawing/2014/main" id="{6D343B8A-20F8-8BDC-7CDA-F2E7D46EB68C}"/>
              </a:ext>
            </a:extLst>
          </p:cNvPr>
          <p:cNvSpPr txBox="1"/>
          <p:nvPr/>
        </p:nvSpPr>
        <p:spPr>
          <a:xfrm>
            <a:off x="838200" y="3431553"/>
            <a:ext cx="8376138" cy="2246769"/>
          </a:xfrm>
          <a:prstGeom prst="rect">
            <a:avLst/>
          </a:prstGeom>
          <a:noFill/>
        </p:spPr>
        <p:txBody>
          <a:bodyPr wrap="square">
            <a:spAutoFit/>
          </a:bodyPr>
          <a:lstStyle/>
          <a:p>
            <a:pPr marL="0" indent="0">
              <a:buNone/>
            </a:pPr>
            <a:r>
              <a:rPr lang="en-US" sz="2800" dirty="0"/>
              <a:t>Bus Transport to and from Cuboree, all meals (Monday evening to Friday lunchtime), three full days of activities, a night-time concert, tents and campsite (supplied by your Group and District), A Cuboree shirt, scarf and Cuboree badge set. Plus amazing memories!</a:t>
            </a:r>
          </a:p>
        </p:txBody>
      </p:sp>
      <p:sp>
        <p:nvSpPr>
          <p:cNvPr id="9" name="Title 1">
            <a:extLst>
              <a:ext uri="{FF2B5EF4-FFF2-40B4-BE49-F238E27FC236}">
                <a16:creationId xmlns:a16="http://schemas.microsoft.com/office/drawing/2014/main" id="{EAC055C5-529C-13C2-929A-D0CEF9DBC3FF}"/>
              </a:ext>
            </a:extLst>
          </p:cNvPr>
          <p:cNvSpPr txBox="1">
            <a:spLocks/>
          </p:cNvSpPr>
          <p:nvPr/>
        </p:nvSpPr>
        <p:spPr>
          <a:xfrm>
            <a:off x="838200" y="2578455"/>
            <a:ext cx="10515600" cy="10416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Ruddy Black" pitchFamily="2" charset="77"/>
                <a:ea typeface="+mj-ea"/>
                <a:cs typeface="+mj-cs"/>
              </a:defRPr>
            </a:lvl1pPr>
          </a:lstStyle>
          <a:p>
            <a:r>
              <a:rPr lang="en-US" dirty="0"/>
              <a:t>Included</a:t>
            </a:r>
          </a:p>
        </p:txBody>
      </p:sp>
    </p:spTree>
    <p:extLst>
      <p:ext uri="{BB962C8B-B14F-4D97-AF65-F5344CB8AC3E}">
        <p14:creationId xmlns:p14="http://schemas.microsoft.com/office/powerpoint/2010/main" val="3742081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53BA-62AD-0D53-DFAE-0A14589F22C6}"/>
              </a:ext>
            </a:extLst>
          </p:cNvPr>
          <p:cNvSpPr>
            <a:spLocks noGrp="1"/>
          </p:cNvSpPr>
          <p:nvPr>
            <p:ph type="title"/>
          </p:nvPr>
        </p:nvSpPr>
        <p:spPr/>
        <p:txBody>
          <a:bodyPr/>
          <a:lstStyle/>
          <a:p>
            <a:r>
              <a:rPr lang="en-US" dirty="0"/>
              <a:t>Key Dates</a:t>
            </a:r>
          </a:p>
        </p:txBody>
      </p:sp>
      <p:graphicFrame>
        <p:nvGraphicFramePr>
          <p:cNvPr id="7" name="Table 7">
            <a:extLst>
              <a:ext uri="{FF2B5EF4-FFF2-40B4-BE49-F238E27FC236}">
                <a16:creationId xmlns:a16="http://schemas.microsoft.com/office/drawing/2014/main" id="{AD6C63D7-D7D0-D887-2336-734EDFCA0B9F}"/>
              </a:ext>
            </a:extLst>
          </p:cNvPr>
          <p:cNvGraphicFramePr>
            <a:graphicFrameLocks noGrp="1"/>
          </p:cNvGraphicFramePr>
          <p:nvPr>
            <p:ph idx="1"/>
            <p:extLst>
              <p:ext uri="{D42A27DB-BD31-4B8C-83A1-F6EECF244321}">
                <p14:modId xmlns:p14="http://schemas.microsoft.com/office/powerpoint/2010/main" val="4267128843"/>
              </p:ext>
            </p:extLst>
          </p:nvPr>
        </p:nvGraphicFramePr>
        <p:xfrm>
          <a:off x="838199" y="1825625"/>
          <a:ext cx="8735291" cy="3761712"/>
        </p:xfrm>
        <a:graphic>
          <a:graphicData uri="http://schemas.openxmlformats.org/drawingml/2006/table">
            <a:tbl>
              <a:tblPr firstRow="1" bandRow="1">
                <a:tableStyleId>{00A15C55-8517-42AA-B614-E9B94910E393}</a:tableStyleId>
              </a:tblPr>
              <a:tblGrid>
                <a:gridCol w="3013365">
                  <a:extLst>
                    <a:ext uri="{9D8B030D-6E8A-4147-A177-3AD203B41FA5}">
                      <a16:colId xmlns:a16="http://schemas.microsoft.com/office/drawing/2014/main" val="56230639"/>
                    </a:ext>
                  </a:extLst>
                </a:gridCol>
                <a:gridCol w="5721926">
                  <a:extLst>
                    <a:ext uri="{9D8B030D-6E8A-4147-A177-3AD203B41FA5}">
                      <a16:colId xmlns:a16="http://schemas.microsoft.com/office/drawing/2014/main" val="3324183378"/>
                    </a:ext>
                  </a:extLst>
                </a:gridCol>
              </a:tblGrid>
              <a:tr h="623984">
                <a:tc>
                  <a:txBody>
                    <a:bodyPr/>
                    <a:lstStyle/>
                    <a:p>
                      <a:r>
                        <a:rPr lang="en-US" sz="2800" dirty="0"/>
                        <a:t>Date</a:t>
                      </a:r>
                    </a:p>
                  </a:txBody>
                  <a:tcPr>
                    <a:noFill/>
                  </a:tcPr>
                </a:tc>
                <a:tc>
                  <a:txBody>
                    <a:bodyPr/>
                    <a:lstStyle/>
                    <a:p>
                      <a:r>
                        <a:rPr lang="en-US" sz="2800" dirty="0"/>
                        <a:t>Action</a:t>
                      </a:r>
                    </a:p>
                  </a:txBody>
                  <a:tcPr>
                    <a:noFill/>
                  </a:tcPr>
                </a:tc>
                <a:extLst>
                  <a:ext uri="{0D108BD9-81ED-4DB2-BD59-A6C34878D82A}">
                    <a16:rowId xmlns:a16="http://schemas.microsoft.com/office/drawing/2014/main" val="624466510"/>
                  </a:ext>
                </a:extLst>
              </a:tr>
              <a:tr h="623984">
                <a:tc>
                  <a:txBody>
                    <a:bodyPr/>
                    <a:lstStyle/>
                    <a:p>
                      <a:r>
                        <a:rPr lang="en-US" sz="2800" dirty="0"/>
                        <a:t>June 30 2023</a:t>
                      </a:r>
                    </a:p>
                  </a:txBody>
                  <a:tcPr>
                    <a:noFill/>
                  </a:tcPr>
                </a:tc>
                <a:tc>
                  <a:txBody>
                    <a:bodyPr/>
                    <a:lstStyle/>
                    <a:p>
                      <a:r>
                        <a:rPr lang="en-US" sz="2800" dirty="0"/>
                        <a:t>Cub Applications close</a:t>
                      </a:r>
                    </a:p>
                  </a:txBody>
                  <a:tcPr>
                    <a:noFill/>
                  </a:tcPr>
                </a:tc>
                <a:extLst>
                  <a:ext uri="{0D108BD9-81ED-4DB2-BD59-A6C34878D82A}">
                    <a16:rowId xmlns:a16="http://schemas.microsoft.com/office/drawing/2014/main" val="463759373"/>
                  </a:ext>
                </a:extLst>
              </a:tr>
              <a:tr h="623984">
                <a:tc>
                  <a:txBody>
                    <a:bodyPr/>
                    <a:lstStyle/>
                    <a:p>
                      <a:r>
                        <a:rPr lang="en-US" sz="2800" dirty="0"/>
                        <a:t>July 31 2023</a:t>
                      </a:r>
                    </a:p>
                  </a:txBody>
                  <a:tcPr>
                    <a:noFill/>
                  </a:tcPr>
                </a:tc>
                <a:tc>
                  <a:txBody>
                    <a:bodyPr/>
                    <a:lstStyle/>
                    <a:p>
                      <a:r>
                        <a:rPr lang="en-US" sz="2800" dirty="0"/>
                        <a:t>All other Applications close</a:t>
                      </a:r>
                    </a:p>
                    <a:p>
                      <a:r>
                        <a:rPr lang="en-US" sz="2800" dirty="0"/>
                        <a:t>(hard date!)</a:t>
                      </a:r>
                    </a:p>
                  </a:txBody>
                  <a:tcPr>
                    <a:noFill/>
                  </a:tcPr>
                </a:tc>
                <a:extLst>
                  <a:ext uri="{0D108BD9-81ED-4DB2-BD59-A6C34878D82A}">
                    <a16:rowId xmlns:a16="http://schemas.microsoft.com/office/drawing/2014/main" val="624750345"/>
                  </a:ext>
                </a:extLst>
              </a:tr>
              <a:tr h="623984">
                <a:tc>
                  <a:txBody>
                    <a:bodyPr/>
                    <a:lstStyle/>
                    <a:p>
                      <a:r>
                        <a:rPr lang="en-US" sz="2800" dirty="0"/>
                        <a:t>August 2023</a:t>
                      </a:r>
                    </a:p>
                  </a:txBody>
                  <a:tcPr>
                    <a:noFill/>
                  </a:tcPr>
                </a:tc>
                <a:tc>
                  <a:txBody>
                    <a:bodyPr/>
                    <a:lstStyle/>
                    <a:p>
                      <a:r>
                        <a:rPr lang="en-US" sz="2800" dirty="0"/>
                        <a:t>Cuboree O Day</a:t>
                      </a:r>
                    </a:p>
                  </a:txBody>
                  <a:tcPr>
                    <a:noFill/>
                  </a:tcPr>
                </a:tc>
                <a:extLst>
                  <a:ext uri="{0D108BD9-81ED-4DB2-BD59-A6C34878D82A}">
                    <a16:rowId xmlns:a16="http://schemas.microsoft.com/office/drawing/2014/main" val="4293062707"/>
                  </a:ext>
                </a:extLst>
              </a:tr>
              <a:tr h="623984">
                <a:tc>
                  <a:txBody>
                    <a:bodyPr/>
                    <a:lstStyle/>
                    <a:p>
                      <a:r>
                        <a:rPr lang="en-US" sz="2800" dirty="0" err="1"/>
                        <a:t>Approx</a:t>
                      </a:r>
                      <a:r>
                        <a:rPr lang="en-US" sz="2800" dirty="0"/>
                        <a:t> 2 weeks prior</a:t>
                      </a:r>
                    </a:p>
                  </a:txBody>
                  <a:tcPr>
                    <a:noFill/>
                  </a:tcPr>
                </a:tc>
                <a:tc>
                  <a:txBody>
                    <a:bodyPr/>
                    <a:lstStyle/>
                    <a:p>
                      <a:r>
                        <a:rPr lang="en-US" sz="2800" dirty="0"/>
                        <a:t>Bus Transport </a:t>
                      </a:r>
                      <a:r>
                        <a:rPr lang="en-US" sz="2800" dirty="0" err="1"/>
                        <a:t>finalised</a:t>
                      </a:r>
                      <a:endParaRPr lang="en-US" sz="2800" dirty="0"/>
                    </a:p>
                  </a:txBody>
                  <a:tcPr>
                    <a:noFill/>
                  </a:tcPr>
                </a:tc>
                <a:extLst>
                  <a:ext uri="{0D108BD9-81ED-4DB2-BD59-A6C34878D82A}">
                    <a16:rowId xmlns:a16="http://schemas.microsoft.com/office/drawing/2014/main" val="1214314202"/>
                  </a:ext>
                </a:extLst>
              </a:tr>
            </a:tbl>
          </a:graphicData>
        </a:graphic>
      </p:graphicFrame>
      <p:sp>
        <p:nvSpPr>
          <p:cNvPr id="4" name="Date Placeholder 3">
            <a:extLst>
              <a:ext uri="{FF2B5EF4-FFF2-40B4-BE49-F238E27FC236}">
                <a16:creationId xmlns:a16="http://schemas.microsoft.com/office/drawing/2014/main" id="{EDDBB289-0114-CB5D-B1AF-63FB44D1166E}"/>
              </a:ext>
            </a:extLst>
          </p:cNvPr>
          <p:cNvSpPr>
            <a:spLocks noGrp="1"/>
          </p:cNvSpPr>
          <p:nvPr>
            <p:ph type="dt" sz="half" idx="10"/>
          </p:nvPr>
        </p:nvSpPr>
        <p:spPr/>
        <p:txBody>
          <a:bodyPr/>
          <a:lstStyle/>
          <a:p>
            <a:fld id="{E6B4272C-67E8-1748-A614-13C69CCBA286}" type="datetime1">
              <a:rPr lang="en-AU" smtClean="0"/>
              <a:t>2/4/2023</a:t>
            </a:fld>
            <a:endParaRPr lang="en-US"/>
          </a:p>
        </p:txBody>
      </p:sp>
      <p:sp>
        <p:nvSpPr>
          <p:cNvPr id="5" name="Footer Placeholder 4">
            <a:extLst>
              <a:ext uri="{FF2B5EF4-FFF2-40B4-BE49-F238E27FC236}">
                <a16:creationId xmlns:a16="http://schemas.microsoft.com/office/drawing/2014/main" id="{D317D8D1-E984-61EC-4F97-AA3B0054550A}"/>
              </a:ext>
            </a:extLst>
          </p:cNvPr>
          <p:cNvSpPr>
            <a:spLocks noGrp="1"/>
          </p:cNvSpPr>
          <p:nvPr>
            <p:ph type="ftr" sz="quarter" idx="11"/>
          </p:nvPr>
        </p:nvSpPr>
        <p:spPr/>
        <p:txBody>
          <a:bodyPr/>
          <a:lstStyle/>
          <a:p>
            <a:r>
              <a:rPr lang="en-US"/>
              <a:t>www.cuboree.com.au</a:t>
            </a:r>
            <a:endParaRPr lang="en-US" dirty="0"/>
          </a:p>
        </p:txBody>
      </p:sp>
      <p:sp>
        <p:nvSpPr>
          <p:cNvPr id="6" name="Slide Number Placeholder 5">
            <a:extLst>
              <a:ext uri="{FF2B5EF4-FFF2-40B4-BE49-F238E27FC236}">
                <a16:creationId xmlns:a16="http://schemas.microsoft.com/office/drawing/2014/main" id="{2C613ADF-CEFD-479B-DD52-179904F0A10C}"/>
              </a:ext>
            </a:extLst>
          </p:cNvPr>
          <p:cNvSpPr>
            <a:spLocks noGrp="1"/>
          </p:cNvSpPr>
          <p:nvPr>
            <p:ph type="sldNum" sz="quarter" idx="12"/>
          </p:nvPr>
        </p:nvSpPr>
        <p:spPr/>
        <p:txBody>
          <a:bodyPr/>
          <a:lstStyle/>
          <a:p>
            <a:fld id="{B6F7FFE0-CE88-5643-B0EF-A5451561B6D4}" type="slidenum">
              <a:rPr lang="en-US" smtClean="0"/>
              <a:t>23</a:t>
            </a:fld>
            <a:endParaRPr lang="en-US"/>
          </a:p>
        </p:txBody>
      </p:sp>
    </p:spTree>
    <p:extLst>
      <p:ext uri="{BB962C8B-B14F-4D97-AF65-F5344CB8AC3E}">
        <p14:creationId xmlns:p14="http://schemas.microsoft.com/office/powerpoint/2010/main" val="3922081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1ABB7-9F70-3603-FEA2-926A40E03988}"/>
              </a:ext>
            </a:extLst>
          </p:cNvPr>
          <p:cNvSpPr>
            <a:spLocks noGrp="1"/>
          </p:cNvSpPr>
          <p:nvPr>
            <p:ph type="title"/>
          </p:nvPr>
        </p:nvSpPr>
        <p:spPr/>
        <p:txBody>
          <a:bodyPr/>
          <a:lstStyle/>
          <a:p>
            <a:r>
              <a:rPr lang="en-US" dirty="0"/>
              <a:t>Signing up!</a:t>
            </a:r>
          </a:p>
        </p:txBody>
      </p:sp>
      <p:sp>
        <p:nvSpPr>
          <p:cNvPr id="4" name="Date Placeholder 3">
            <a:extLst>
              <a:ext uri="{FF2B5EF4-FFF2-40B4-BE49-F238E27FC236}">
                <a16:creationId xmlns:a16="http://schemas.microsoft.com/office/drawing/2014/main" id="{EDCA9C68-80E0-0EA9-4225-63547EE8445D}"/>
              </a:ext>
            </a:extLst>
          </p:cNvPr>
          <p:cNvSpPr>
            <a:spLocks noGrp="1"/>
          </p:cNvSpPr>
          <p:nvPr>
            <p:ph type="dt" sz="half" idx="10"/>
          </p:nvPr>
        </p:nvSpPr>
        <p:spPr/>
        <p:txBody>
          <a:bodyPr/>
          <a:lstStyle/>
          <a:p>
            <a:fld id="{E6B4272C-67E8-1748-A614-13C69CCBA286}" type="datetime1">
              <a:rPr lang="en-AU" smtClean="0"/>
              <a:t>2/4/2023</a:t>
            </a:fld>
            <a:endParaRPr lang="en-US"/>
          </a:p>
        </p:txBody>
      </p:sp>
      <p:sp>
        <p:nvSpPr>
          <p:cNvPr id="5" name="Footer Placeholder 4">
            <a:extLst>
              <a:ext uri="{FF2B5EF4-FFF2-40B4-BE49-F238E27FC236}">
                <a16:creationId xmlns:a16="http://schemas.microsoft.com/office/drawing/2014/main" id="{9CF77020-BBBE-12F1-F96E-D1A04724FD50}"/>
              </a:ext>
            </a:extLst>
          </p:cNvPr>
          <p:cNvSpPr>
            <a:spLocks noGrp="1"/>
          </p:cNvSpPr>
          <p:nvPr>
            <p:ph type="ftr" sz="quarter" idx="11"/>
          </p:nvPr>
        </p:nvSpPr>
        <p:spPr/>
        <p:txBody>
          <a:bodyPr/>
          <a:lstStyle/>
          <a:p>
            <a:r>
              <a:rPr lang="en-US"/>
              <a:t>www.cuboree.com.au</a:t>
            </a:r>
            <a:endParaRPr lang="en-US" dirty="0"/>
          </a:p>
        </p:txBody>
      </p:sp>
      <p:sp>
        <p:nvSpPr>
          <p:cNvPr id="6" name="Slide Number Placeholder 5">
            <a:extLst>
              <a:ext uri="{FF2B5EF4-FFF2-40B4-BE49-F238E27FC236}">
                <a16:creationId xmlns:a16="http://schemas.microsoft.com/office/drawing/2014/main" id="{414E4048-02C8-C7EA-B106-6E418EEBBF2F}"/>
              </a:ext>
            </a:extLst>
          </p:cNvPr>
          <p:cNvSpPr>
            <a:spLocks noGrp="1"/>
          </p:cNvSpPr>
          <p:nvPr>
            <p:ph type="sldNum" sz="quarter" idx="12"/>
          </p:nvPr>
        </p:nvSpPr>
        <p:spPr/>
        <p:txBody>
          <a:bodyPr/>
          <a:lstStyle/>
          <a:p>
            <a:fld id="{B6F7FFE0-CE88-5643-B0EF-A5451561B6D4}" type="slidenum">
              <a:rPr lang="en-US" smtClean="0"/>
              <a:t>24</a:t>
            </a:fld>
            <a:endParaRPr lang="en-US"/>
          </a:p>
        </p:txBody>
      </p:sp>
      <p:pic>
        <p:nvPicPr>
          <p:cNvPr id="11" name="Picture 10">
            <a:extLst>
              <a:ext uri="{FF2B5EF4-FFF2-40B4-BE49-F238E27FC236}">
                <a16:creationId xmlns:a16="http://schemas.microsoft.com/office/drawing/2014/main" id="{39207EEA-D424-D8C3-99A6-8CBF5F2625E6}"/>
              </a:ext>
            </a:extLst>
          </p:cNvPr>
          <p:cNvPicPr>
            <a:picLocks noChangeAspect="1"/>
          </p:cNvPicPr>
          <p:nvPr/>
        </p:nvPicPr>
        <p:blipFill>
          <a:blip r:embed="rId3"/>
          <a:stretch>
            <a:fillRect/>
          </a:stretch>
        </p:blipFill>
        <p:spPr>
          <a:xfrm rot="20849874">
            <a:off x="518419" y="1590868"/>
            <a:ext cx="5631820" cy="3981697"/>
          </a:xfrm>
          <a:prstGeom prst="rect">
            <a:avLst/>
          </a:prstGeom>
          <a:ln w="76200">
            <a:solidFill>
              <a:schemeClr val="tx1"/>
            </a:solidFill>
          </a:ln>
        </p:spPr>
      </p:pic>
      <p:pic>
        <p:nvPicPr>
          <p:cNvPr id="7" name="Picture 6">
            <a:extLst>
              <a:ext uri="{FF2B5EF4-FFF2-40B4-BE49-F238E27FC236}">
                <a16:creationId xmlns:a16="http://schemas.microsoft.com/office/drawing/2014/main" id="{31D663D7-C436-08FC-C3E0-D6B3584F85F3}"/>
              </a:ext>
            </a:extLst>
          </p:cNvPr>
          <p:cNvPicPr>
            <a:picLocks noChangeAspect="1"/>
          </p:cNvPicPr>
          <p:nvPr/>
        </p:nvPicPr>
        <p:blipFill>
          <a:blip r:embed="rId4"/>
          <a:stretch>
            <a:fillRect/>
          </a:stretch>
        </p:blipFill>
        <p:spPr>
          <a:xfrm rot="373803">
            <a:off x="5995064" y="378268"/>
            <a:ext cx="3780688" cy="5345892"/>
          </a:xfrm>
          <a:prstGeom prst="rect">
            <a:avLst/>
          </a:prstGeom>
          <a:ln w="76200">
            <a:solidFill>
              <a:schemeClr val="tx1"/>
            </a:solidFill>
          </a:ln>
        </p:spPr>
      </p:pic>
    </p:spTree>
    <p:extLst>
      <p:ext uri="{BB962C8B-B14F-4D97-AF65-F5344CB8AC3E}">
        <p14:creationId xmlns:p14="http://schemas.microsoft.com/office/powerpoint/2010/main" val="2550096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2857-84FD-C91D-4BC5-85B866A18557}"/>
              </a:ext>
            </a:extLst>
          </p:cNvPr>
          <p:cNvSpPr>
            <a:spLocks noGrp="1"/>
          </p:cNvSpPr>
          <p:nvPr>
            <p:ph type="ctrTitle"/>
          </p:nvPr>
        </p:nvSpPr>
        <p:spPr/>
        <p:txBody>
          <a:bodyPr/>
          <a:lstStyle/>
          <a:p>
            <a:r>
              <a:rPr lang="en-AU" dirty="0"/>
              <a:t>Time for Questions!</a:t>
            </a:r>
          </a:p>
        </p:txBody>
      </p:sp>
      <p:sp>
        <p:nvSpPr>
          <p:cNvPr id="3" name="Content Placeholder 2">
            <a:extLst>
              <a:ext uri="{FF2B5EF4-FFF2-40B4-BE49-F238E27FC236}">
                <a16:creationId xmlns:a16="http://schemas.microsoft.com/office/drawing/2014/main" id="{D335ABA4-2961-D07C-C0F1-E1B6BA85961F}"/>
              </a:ext>
            </a:extLst>
          </p:cNvPr>
          <p:cNvSpPr>
            <a:spLocks noGrp="1"/>
          </p:cNvSpPr>
          <p:nvPr>
            <p:ph type="subTitle" idx="1"/>
          </p:nvPr>
        </p:nvSpPr>
        <p:spPr/>
        <p:txBody>
          <a:bodyPr>
            <a:normAutofit/>
          </a:bodyPr>
          <a:lstStyle/>
          <a:p>
            <a:pPr marL="0" indent="0">
              <a:buNone/>
            </a:pPr>
            <a:r>
              <a:rPr lang="en-AU" sz="4800" dirty="0" err="1">
                <a:solidFill>
                  <a:schemeClr val="tx1"/>
                </a:solidFill>
              </a:rPr>
              <a:t>cuboree@scoutsvictoria.com.au</a:t>
            </a:r>
            <a:endParaRPr lang="en-AU" sz="4800" dirty="0">
              <a:solidFill>
                <a:schemeClr val="tx1"/>
              </a:solidFill>
            </a:endParaRPr>
          </a:p>
        </p:txBody>
      </p:sp>
      <p:sp>
        <p:nvSpPr>
          <p:cNvPr id="4" name="Date Placeholder 3">
            <a:extLst>
              <a:ext uri="{FF2B5EF4-FFF2-40B4-BE49-F238E27FC236}">
                <a16:creationId xmlns:a16="http://schemas.microsoft.com/office/drawing/2014/main" id="{2696F9A6-CCB0-A8C8-F693-AF436F179FAD}"/>
              </a:ext>
            </a:extLst>
          </p:cNvPr>
          <p:cNvSpPr>
            <a:spLocks noGrp="1"/>
          </p:cNvSpPr>
          <p:nvPr>
            <p:ph type="dt" sz="half" idx="10"/>
          </p:nvPr>
        </p:nvSpPr>
        <p:spPr/>
        <p:txBody>
          <a:bodyPr/>
          <a:lstStyle/>
          <a:p>
            <a:fld id="{E6B4272C-67E8-1748-A614-13C69CCBA286}" type="datetime1">
              <a:rPr lang="en-AU" smtClean="0"/>
              <a:t>2/4/2023</a:t>
            </a:fld>
            <a:endParaRPr lang="en-US"/>
          </a:p>
        </p:txBody>
      </p:sp>
      <p:sp>
        <p:nvSpPr>
          <p:cNvPr id="6" name="Slide Number Placeholder 5">
            <a:extLst>
              <a:ext uri="{FF2B5EF4-FFF2-40B4-BE49-F238E27FC236}">
                <a16:creationId xmlns:a16="http://schemas.microsoft.com/office/drawing/2014/main" id="{19D8881B-89AE-7FE6-3EF0-ECFBA5249D26}"/>
              </a:ext>
            </a:extLst>
          </p:cNvPr>
          <p:cNvSpPr>
            <a:spLocks noGrp="1"/>
          </p:cNvSpPr>
          <p:nvPr>
            <p:ph type="sldNum" sz="quarter" idx="12"/>
          </p:nvPr>
        </p:nvSpPr>
        <p:spPr/>
        <p:txBody>
          <a:bodyPr/>
          <a:lstStyle/>
          <a:p>
            <a:fld id="{B6F7FFE0-CE88-5643-B0EF-A5451561B6D4}" type="slidenum">
              <a:rPr lang="en-US" smtClean="0"/>
              <a:t>25</a:t>
            </a:fld>
            <a:endParaRPr lang="en-US"/>
          </a:p>
        </p:txBody>
      </p:sp>
      <p:sp>
        <p:nvSpPr>
          <p:cNvPr id="5" name="Footer Placeholder 4">
            <a:extLst>
              <a:ext uri="{FF2B5EF4-FFF2-40B4-BE49-F238E27FC236}">
                <a16:creationId xmlns:a16="http://schemas.microsoft.com/office/drawing/2014/main" id="{D1E25F3C-D2C6-8658-6DC3-CC13045F9AA3}"/>
              </a:ext>
            </a:extLst>
          </p:cNvPr>
          <p:cNvSpPr>
            <a:spLocks noGrp="1"/>
          </p:cNvSpPr>
          <p:nvPr>
            <p:ph type="ftr" sz="quarter" idx="11"/>
          </p:nvPr>
        </p:nvSpPr>
        <p:spPr/>
        <p:txBody>
          <a:bodyPr/>
          <a:lstStyle/>
          <a:p>
            <a:r>
              <a:rPr lang="en-US"/>
              <a:t>www.cuboree.com.au</a:t>
            </a:r>
            <a:endParaRPr lang="en-US" dirty="0"/>
          </a:p>
        </p:txBody>
      </p:sp>
    </p:spTree>
    <p:extLst>
      <p:ext uri="{BB962C8B-B14F-4D97-AF65-F5344CB8AC3E}">
        <p14:creationId xmlns:p14="http://schemas.microsoft.com/office/powerpoint/2010/main" val="3781511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89178C-4B6A-74AE-F8F1-24FC2F61173A}"/>
              </a:ext>
            </a:extLst>
          </p:cNvPr>
          <p:cNvSpPr>
            <a:spLocks noGrp="1"/>
          </p:cNvSpPr>
          <p:nvPr>
            <p:ph type="dt" sz="half" idx="10"/>
          </p:nvPr>
        </p:nvSpPr>
        <p:spPr/>
        <p:txBody>
          <a:bodyPr/>
          <a:lstStyle/>
          <a:p>
            <a:fld id="{E6B4272C-67E8-1748-A614-13C69CCBA286}" type="datetime1">
              <a:rPr lang="en-AU" smtClean="0"/>
              <a:t>2/4/2023</a:t>
            </a:fld>
            <a:endParaRPr lang="en-US"/>
          </a:p>
        </p:txBody>
      </p:sp>
      <p:sp>
        <p:nvSpPr>
          <p:cNvPr id="5" name="Footer Placeholder 4">
            <a:extLst>
              <a:ext uri="{FF2B5EF4-FFF2-40B4-BE49-F238E27FC236}">
                <a16:creationId xmlns:a16="http://schemas.microsoft.com/office/drawing/2014/main" id="{568E9495-4C6E-56FA-855A-3D0795ECCD79}"/>
              </a:ext>
            </a:extLst>
          </p:cNvPr>
          <p:cNvSpPr>
            <a:spLocks noGrp="1"/>
          </p:cNvSpPr>
          <p:nvPr>
            <p:ph type="ftr" sz="quarter" idx="11"/>
          </p:nvPr>
        </p:nvSpPr>
        <p:spPr/>
        <p:txBody>
          <a:bodyPr/>
          <a:lstStyle/>
          <a:p>
            <a:r>
              <a:rPr lang="en-US"/>
              <a:t>www.cuboree.com.au</a:t>
            </a:r>
            <a:endParaRPr lang="en-US" dirty="0"/>
          </a:p>
        </p:txBody>
      </p:sp>
      <p:sp>
        <p:nvSpPr>
          <p:cNvPr id="6" name="Slide Number Placeholder 5">
            <a:extLst>
              <a:ext uri="{FF2B5EF4-FFF2-40B4-BE49-F238E27FC236}">
                <a16:creationId xmlns:a16="http://schemas.microsoft.com/office/drawing/2014/main" id="{A903CFE6-0A00-1A4D-F255-AB2F650E6158}"/>
              </a:ext>
            </a:extLst>
          </p:cNvPr>
          <p:cNvSpPr>
            <a:spLocks noGrp="1"/>
          </p:cNvSpPr>
          <p:nvPr>
            <p:ph type="sldNum" sz="quarter" idx="12"/>
          </p:nvPr>
        </p:nvSpPr>
        <p:spPr/>
        <p:txBody>
          <a:bodyPr/>
          <a:lstStyle/>
          <a:p>
            <a:fld id="{B6F7FFE0-CE88-5643-B0EF-A5451561B6D4}" type="slidenum">
              <a:rPr lang="en-US" smtClean="0"/>
              <a:t>3</a:t>
            </a:fld>
            <a:endParaRPr lang="en-US"/>
          </a:p>
        </p:txBody>
      </p:sp>
      <p:pic>
        <p:nvPicPr>
          <p:cNvPr id="2" name="Online Media 1" descr="Cuboree 2023 - Open for Adventure">
            <a:hlinkClick r:id="" action="ppaction://media"/>
            <a:extLst>
              <a:ext uri="{FF2B5EF4-FFF2-40B4-BE49-F238E27FC236}">
                <a16:creationId xmlns:a16="http://schemas.microsoft.com/office/drawing/2014/main" id="{993B2A06-313D-CB3D-2E97-D2A6D0BC9300}"/>
              </a:ext>
            </a:extLst>
          </p:cNvPr>
          <p:cNvPicPr>
            <a:picLocks noRot="1" noChangeAspect="1"/>
          </p:cNvPicPr>
          <p:nvPr>
            <a:videoFile r:link="rId1"/>
          </p:nvPr>
        </p:nvPicPr>
        <p:blipFill>
          <a:blip r:embed="rId4"/>
          <a:stretch>
            <a:fillRect/>
          </a:stretch>
        </p:blipFill>
        <p:spPr>
          <a:xfrm>
            <a:off x="0" y="-15240"/>
            <a:ext cx="12192000" cy="6888480"/>
          </a:xfrm>
          <a:prstGeom prst="rect">
            <a:avLst/>
          </a:prstGeom>
        </p:spPr>
      </p:pic>
    </p:spTree>
    <p:extLst>
      <p:ext uri="{BB962C8B-B14F-4D97-AF65-F5344CB8AC3E}">
        <p14:creationId xmlns:p14="http://schemas.microsoft.com/office/powerpoint/2010/main" val="1409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2857-84FD-C91D-4BC5-85B866A18557}"/>
              </a:ext>
            </a:extLst>
          </p:cNvPr>
          <p:cNvSpPr>
            <a:spLocks noGrp="1"/>
          </p:cNvSpPr>
          <p:nvPr>
            <p:ph type="title"/>
          </p:nvPr>
        </p:nvSpPr>
        <p:spPr/>
        <p:txBody>
          <a:bodyPr/>
          <a:lstStyle/>
          <a:p>
            <a:r>
              <a:rPr lang="en-AU" dirty="0"/>
              <a:t>What is a Cuboree?</a:t>
            </a:r>
          </a:p>
        </p:txBody>
      </p:sp>
      <p:sp>
        <p:nvSpPr>
          <p:cNvPr id="3" name="Content Placeholder 2">
            <a:extLst>
              <a:ext uri="{FF2B5EF4-FFF2-40B4-BE49-F238E27FC236}">
                <a16:creationId xmlns:a16="http://schemas.microsoft.com/office/drawing/2014/main" id="{D335ABA4-2961-D07C-C0F1-E1B6BA85961F}"/>
              </a:ext>
            </a:extLst>
          </p:cNvPr>
          <p:cNvSpPr>
            <a:spLocks noGrp="1"/>
          </p:cNvSpPr>
          <p:nvPr>
            <p:ph idx="1"/>
          </p:nvPr>
        </p:nvSpPr>
        <p:spPr/>
        <p:txBody>
          <a:bodyPr/>
          <a:lstStyle/>
          <a:p>
            <a:r>
              <a:rPr lang="en-AU" dirty="0"/>
              <a:t>The biggest Cub Scout event in Australia, run by Scouts Victoria</a:t>
            </a:r>
          </a:p>
          <a:p>
            <a:r>
              <a:rPr lang="en-AU" dirty="0"/>
              <a:t>Held every three years at Gilwell Park (Gembrook)</a:t>
            </a:r>
          </a:p>
          <a:p>
            <a:r>
              <a:rPr lang="en-AU" dirty="0"/>
              <a:t>Held on the second week of the September school holidays</a:t>
            </a:r>
          </a:p>
          <a:p>
            <a:pPr marL="457200" lvl="1" indent="0">
              <a:buNone/>
            </a:pPr>
            <a:r>
              <a:rPr lang="en-AU" sz="3200" b="1" dirty="0"/>
              <a:t>Monday 25 – Friday 29 September 2023</a:t>
            </a:r>
          </a:p>
          <a:p>
            <a:r>
              <a:rPr lang="en-AU" dirty="0"/>
              <a:t>This will be Victoria’s 11</a:t>
            </a:r>
            <a:r>
              <a:rPr lang="en-AU" baseline="30000" dirty="0"/>
              <a:t>th</a:t>
            </a:r>
            <a:r>
              <a:rPr lang="en-AU" dirty="0"/>
              <a:t> Cuboree</a:t>
            </a:r>
          </a:p>
          <a:p>
            <a:r>
              <a:rPr lang="en-AU" dirty="0"/>
              <a:t>Previous </a:t>
            </a:r>
            <a:r>
              <a:rPr lang="en-AU" dirty="0" err="1"/>
              <a:t>Cuborees</a:t>
            </a:r>
            <a:r>
              <a:rPr lang="en-AU" dirty="0"/>
              <a:t> have had:</a:t>
            </a:r>
          </a:p>
          <a:p>
            <a:pPr lvl="1"/>
            <a:r>
              <a:rPr lang="en-AU" dirty="0"/>
              <a:t>Over 3,000 Cubs</a:t>
            </a:r>
          </a:p>
          <a:p>
            <a:pPr lvl="1"/>
            <a:r>
              <a:rPr lang="en-AU" dirty="0"/>
              <a:t>Over 1,000 Leaders, Venturers, Rovers and adults</a:t>
            </a:r>
          </a:p>
        </p:txBody>
      </p:sp>
      <p:sp>
        <p:nvSpPr>
          <p:cNvPr id="4" name="Date Placeholder 3">
            <a:extLst>
              <a:ext uri="{FF2B5EF4-FFF2-40B4-BE49-F238E27FC236}">
                <a16:creationId xmlns:a16="http://schemas.microsoft.com/office/drawing/2014/main" id="{2696F9A6-CCB0-A8C8-F693-AF436F179FAD}"/>
              </a:ext>
            </a:extLst>
          </p:cNvPr>
          <p:cNvSpPr>
            <a:spLocks noGrp="1"/>
          </p:cNvSpPr>
          <p:nvPr>
            <p:ph type="dt" sz="half" idx="10"/>
          </p:nvPr>
        </p:nvSpPr>
        <p:spPr/>
        <p:txBody>
          <a:bodyPr/>
          <a:lstStyle/>
          <a:p>
            <a:fld id="{E6B4272C-67E8-1748-A614-13C69CCBA286}" type="datetime1">
              <a:rPr lang="en-AU" smtClean="0"/>
              <a:t>2/4/2023</a:t>
            </a:fld>
            <a:endParaRPr lang="en-US"/>
          </a:p>
        </p:txBody>
      </p:sp>
      <p:sp>
        <p:nvSpPr>
          <p:cNvPr id="5" name="Footer Placeholder 4">
            <a:extLst>
              <a:ext uri="{FF2B5EF4-FFF2-40B4-BE49-F238E27FC236}">
                <a16:creationId xmlns:a16="http://schemas.microsoft.com/office/drawing/2014/main" id="{D1E25F3C-D2C6-8658-6DC3-CC13045F9AA3}"/>
              </a:ext>
            </a:extLst>
          </p:cNvPr>
          <p:cNvSpPr>
            <a:spLocks noGrp="1"/>
          </p:cNvSpPr>
          <p:nvPr>
            <p:ph type="ftr" sz="quarter" idx="11"/>
          </p:nvPr>
        </p:nvSpPr>
        <p:spPr/>
        <p:txBody>
          <a:bodyPr/>
          <a:lstStyle/>
          <a:p>
            <a:r>
              <a:rPr lang="en-US"/>
              <a:t>www.cuboree.com.au</a:t>
            </a:r>
            <a:endParaRPr lang="en-US" dirty="0"/>
          </a:p>
        </p:txBody>
      </p:sp>
      <p:sp>
        <p:nvSpPr>
          <p:cNvPr id="6" name="Slide Number Placeholder 5">
            <a:extLst>
              <a:ext uri="{FF2B5EF4-FFF2-40B4-BE49-F238E27FC236}">
                <a16:creationId xmlns:a16="http://schemas.microsoft.com/office/drawing/2014/main" id="{19D8881B-89AE-7FE6-3EF0-ECFBA5249D26}"/>
              </a:ext>
            </a:extLst>
          </p:cNvPr>
          <p:cNvSpPr>
            <a:spLocks noGrp="1"/>
          </p:cNvSpPr>
          <p:nvPr>
            <p:ph type="sldNum" sz="quarter" idx="12"/>
          </p:nvPr>
        </p:nvSpPr>
        <p:spPr/>
        <p:txBody>
          <a:bodyPr/>
          <a:lstStyle/>
          <a:p>
            <a:fld id="{B6F7FFE0-CE88-5643-B0EF-A5451561B6D4}" type="slidenum">
              <a:rPr lang="en-US" smtClean="0"/>
              <a:t>4</a:t>
            </a:fld>
            <a:endParaRPr lang="en-US"/>
          </a:p>
        </p:txBody>
      </p:sp>
    </p:spTree>
    <p:extLst>
      <p:ext uri="{BB962C8B-B14F-4D97-AF65-F5344CB8AC3E}">
        <p14:creationId xmlns:p14="http://schemas.microsoft.com/office/powerpoint/2010/main" val="3763639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2857-84FD-C91D-4BC5-85B866A18557}"/>
              </a:ext>
            </a:extLst>
          </p:cNvPr>
          <p:cNvSpPr>
            <a:spLocks noGrp="1"/>
          </p:cNvSpPr>
          <p:nvPr>
            <p:ph type="title"/>
          </p:nvPr>
        </p:nvSpPr>
        <p:spPr/>
        <p:txBody>
          <a:bodyPr/>
          <a:lstStyle/>
          <a:p>
            <a:r>
              <a:rPr lang="en-AU" dirty="0" err="1"/>
              <a:t>Cuboree</a:t>
            </a:r>
            <a:r>
              <a:rPr lang="en-AU" dirty="0"/>
              <a:t> Themes</a:t>
            </a:r>
          </a:p>
        </p:txBody>
      </p:sp>
      <p:sp>
        <p:nvSpPr>
          <p:cNvPr id="4" name="Date Placeholder 3">
            <a:extLst>
              <a:ext uri="{FF2B5EF4-FFF2-40B4-BE49-F238E27FC236}">
                <a16:creationId xmlns:a16="http://schemas.microsoft.com/office/drawing/2014/main" id="{2696F9A6-CCB0-A8C8-F693-AF436F179FAD}"/>
              </a:ext>
            </a:extLst>
          </p:cNvPr>
          <p:cNvSpPr>
            <a:spLocks noGrp="1"/>
          </p:cNvSpPr>
          <p:nvPr>
            <p:ph type="dt" sz="half" idx="10"/>
          </p:nvPr>
        </p:nvSpPr>
        <p:spPr/>
        <p:txBody>
          <a:bodyPr/>
          <a:lstStyle/>
          <a:p>
            <a:fld id="{E6B4272C-67E8-1748-A614-13C69CCBA286}" type="datetime1">
              <a:rPr lang="en-AU" smtClean="0"/>
              <a:t>2/4/2023</a:t>
            </a:fld>
            <a:endParaRPr lang="en-US"/>
          </a:p>
        </p:txBody>
      </p:sp>
      <p:sp>
        <p:nvSpPr>
          <p:cNvPr id="5" name="Footer Placeholder 4">
            <a:extLst>
              <a:ext uri="{FF2B5EF4-FFF2-40B4-BE49-F238E27FC236}">
                <a16:creationId xmlns:a16="http://schemas.microsoft.com/office/drawing/2014/main" id="{D1E25F3C-D2C6-8658-6DC3-CC13045F9AA3}"/>
              </a:ext>
            </a:extLst>
          </p:cNvPr>
          <p:cNvSpPr>
            <a:spLocks noGrp="1"/>
          </p:cNvSpPr>
          <p:nvPr>
            <p:ph type="ftr" sz="quarter" idx="11"/>
          </p:nvPr>
        </p:nvSpPr>
        <p:spPr/>
        <p:txBody>
          <a:bodyPr/>
          <a:lstStyle/>
          <a:p>
            <a:r>
              <a:rPr lang="en-US"/>
              <a:t>www.cuboree.com.au</a:t>
            </a:r>
            <a:endParaRPr lang="en-US" dirty="0"/>
          </a:p>
        </p:txBody>
      </p:sp>
      <p:sp>
        <p:nvSpPr>
          <p:cNvPr id="6" name="Slide Number Placeholder 5">
            <a:extLst>
              <a:ext uri="{FF2B5EF4-FFF2-40B4-BE49-F238E27FC236}">
                <a16:creationId xmlns:a16="http://schemas.microsoft.com/office/drawing/2014/main" id="{19D8881B-89AE-7FE6-3EF0-ECFBA5249D26}"/>
              </a:ext>
            </a:extLst>
          </p:cNvPr>
          <p:cNvSpPr>
            <a:spLocks noGrp="1"/>
          </p:cNvSpPr>
          <p:nvPr>
            <p:ph type="sldNum" sz="quarter" idx="12"/>
          </p:nvPr>
        </p:nvSpPr>
        <p:spPr/>
        <p:txBody>
          <a:bodyPr/>
          <a:lstStyle/>
          <a:p>
            <a:fld id="{B6F7FFE0-CE88-5643-B0EF-A5451561B6D4}" type="slidenum">
              <a:rPr lang="en-US" smtClean="0"/>
              <a:t>5</a:t>
            </a:fld>
            <a:endParaRPr lang="en-US"/>
          </a:p>
        </p:txBody>
      </p:sp>
      <p:pic>
        <p:nvPicPr>
          <p:cNvPr id="7" name="Picture 6" descr="A screenshot of a video game&#10;&#10;Description automatically generated with medium confidence">
            <a:extLst>
              <a:ext uri="{FF2B5EF4-FFF2-40B4-BE49-F238E27FC236}">
                <a16:creationId xmlns:a16="http://schemas.microsoft.com/office/drawing/2014/main" id="{46126786-E711-AE98-97EC-7E14CEF0A8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385455"/>
            <a:ext cx="9293766" cy="2914723"/>
          </a:xfrm>
          <a:prstGeom prst="rect">
            <a:avLst/>
          </a:prstGeom>
        </p:spPr>
      </p:pic>
      <p:pic>
        <p:nvPicPr>
          <p:cNvPr id="11" name="Picture 10" descr="A screenshot of a video game&#10;&#10;Description automatically generated with medium confidence">
            <a:extLst>
              <a:ext uri="{FF2B5EF4-FFF2-40B4-BE49-F238E27FC236}">
                <a16:creationId xmlns:a16="http://schemas.microsoft.com/office/drawing/2014/main" id="{9FDBC674-09E4-D4E5-457B-DE3F987984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232849"/>
            <a:ext cx="9525700" cy="2793887"/>
          </a:xfrm>
          <a:prstGeom prst="rect">
            <a:avLst/>
          </a:prstGeom>
        </p:spPr>
      </p:pic>
    </p:spTree>
    <p:extLst>
      <p:ext uri="{BB962C8B-B14F-4D97-AF65-F5344CB8AC3E}">
        <p14:creationId xmlns:p14="http://schemas.microsoft.com/office/powerpoint/2010/main" val="2705254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111B71-D003-1D98-DFA2-6A14EB87E9DB}"/>
              </a:ext>
            </a:extLst>
          </p:cNvPr>
          <p:cNvSpPr>
            <a:spLocks noGrp="1"/>
          </p:cNvSpPr>
          <p:nvPr>
            <p:ph type="dt" sz="half" idx="10"/>
          </p:nvPr>
        </p:nvSpPr>
        <p:spPr/>
        <p:txBody>
          <a:bodyPr/>
          <a:lstStyle/>
          <a:p>
            <a:fld id="{A0ACA87E-A87F-0D49-83B8-9A342B635ED3}" type="datetime1">
              <a:rPr lang="en-AU" smtClean="0"/>
              <a:t>2/4/2023</a:t>
            </a:fld>
            <a:endParaRPr lang="en-US"/>
          </a:p>
        </p:txBody>
      </p:sp>
      <p:sp>
        <p:nvSpPr>
          <p:cNvPr id="3" name="Footer Placeholder 2">
            <a:extLst>
              <a:ext uri="{FF2B5EF4-FFF2-40B4-BE49-F238E27FC236}">
                <a16:creationId xmlns:a16="http://schemas.microsoft.com/office/drawing/2014/main" id="{34B2F814-2BD7-55CC-AA57-D570C194CB5A}"/>
              </a:ext>
            </a:extLst>
          </p:cNvPr>
          <p:cNvSpPr>
            <a:spLocks noGrp="1"/>
          </p:cNvSpPr>
          <p:nvPr>
            <p:ph type="ftr" sz="quarter" idx="11"/>
          </p:nvPr>
        </p:nvSpPr>
        <p:spPr/>
        <p:txBody>
          <a:bodyPr/>
          <a:lstStyle/>
          <a:p>
            <a:r>
              <a:rPr lang="en-US"/>
              <a:t>www.cuboree.com.au</a:t>
            </a:r>
            <a:endParaRPr lang="en-US" dirty="0"/>
          </a:p>
        </p:txBody>
      </p:sp>
      <p:sp>
        <p:nvSpPr>
          <p:cNvPr id="4" name="Slide Number Placeholder 3">
            <a:extLst>
              <a:ext uri="{FF2B5EF4-FFF2-40B4-BE49-F238E27FC236}">
                <a16:creationId xmlns:a16="http://schemas.microsoft.com/office/drawing/2014/main" id="{81894660-E561-56CF-83A5-9F52D83B829B}"/>
              </a:ext>
            </a:extLst>
          </p:cNvPr>
          <p:cNvSpPr>
            <a:spLocks noGrp="1"/>
          </p:cNvSpPr>
          <p:nvPr>
            <p:ph type="sldNum" sz="quarter" idx="12"/>
          </p:nvPr>
        </p:nvSpPr>
        <p:spPr/>
        <p:txBody>
          <a:bodyPr/>
          <a:lstStyle/>
          <a:p>
            <a:fld id="{B6F7FFE0-CE88-5643-B0EF-A5451561B6D4}" type="slidenum">
              <a:rPr lang="en-US" smtClean="0"/>
              <a:t>6</a:t>
            </a:fld>
            <a:endParaRPr lang="en-US"/>
          </a:p>
        </p:txBody>
      </p:sp>
      <p:pic>
        <p:nvPicPr>
          <p:cNvPr id="6" name="Picture 5" descr="A picture containing logo&#10;&#10;Description automatically generated">
            <a:extLst>
              <a:ext uri="{FF2B5EF4-FFF2-40B4-BE49-F238E27FC236}">
                <a16:creationId xmlns:a16="http://schemas.microsoft.com/office/drawing/2014/main" id="{8F443EA6-6339-37AD-35E2-E787DCE1B8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0488" y="-228783"/>
            <a:ext cx="6451023" cy="6351338"/>
          </a:xfrm>
          <a:prstGeom prst="rect">
            <a:avLst/>
          </a:prstGeom>
        </p:spPr>
      </p:pic>
    </p:spTree>
    <p:extLst>
      <p:ext uri="{BB962C8B-B14F-4D97-AF65-F5344CB8AC3E}">
        <p14:creationId xmlns:p14="http://schemas.microsoft.com/office/powerpoint/2010/main" val="3088320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2E7A3-6195-5532-4CA0-05FE8DB60471}"/>
              </a:ext>
            </a:extLst>
          </p:cNvPr>
          <p:cNvSpPr>
            <a:spLocks noGrp="1"/>
          </p:cNvSpPr>
          <p:nvPr>
            <p:ph type="title"/>
          </p:nvPr>
        </p:nvSpPr>
        <p:spPr/>
        <p:txBody>
          <a:bodyPr/>
          <a:lstStyle/>
          <a:p>
            <a:r>
              <a:rPr lang="en-US" dirty="0"/>
              <a:t>A “Cuboree Camping Unit”</a:t>
            </a:r>
          </a:p>
        </p:txBody>
      </p:sp>
      <p:sp>
        <p:nvSpPr>
          <p:cNvPr id="3" name="Content Placeholder 2">
            <a:extLst>
              <a:ext uri="{FF2B5EF4-FFF2-40B4-BE49-F238E27FC236}">
                <a16:creationId xmlns:a16="http://schemas.microsoft.com/office/drawing/2014/main" id="{86E4F10C-1751-33D9-6846-9DF16F094AE5}"/>
              </a:ext>
            </a:extLst>
          </p:cNvPr>
          <p:cNvSpPr>
            <a:spLocks noGrp="1"/>
          </p:cNvSpPr>
          <p:nvPr>
            <p:ph idx="1"/>
          </p:nvPr>
        </p:nvSpPr>
        <p:spPr>
          <a:xfrm>
            <a:off x="838199" y="1515979"/>
            <a:ext cx="8137359" cy="4355432"/>
          </a:xfrm>
        </p:spPr>
        <p:txBody>
          <a:bodyPr>
            <a:normAutofit fontScale="85000" lnSpcReduction="20000"/>
          </a:bodyPr>
          <a:lstStyle/>
          <a:p>
            <a:r>
              <a:rPr lang="en-US" sz="4400" dirty="0"/>
              <a:t>36 Cub Scouts (in 6 Patrols)</a:t>
            </a:r>
          </a:p>
          <a:p>
            <a:r>
              <a:rPr lang="en-US" sz="4400" dirty="0"/>
              <a:t>6 Line Leaders (1 per Patrol)</a:t>
            </a:r>
          </a:p>
          <a:p>
            <a:r>
              <a:rPr lang="en-US" sz="4400" dirty="0"/>
              <a:t>1 Unit Akela</a:t>
            </a:r>
          </a:p>
          <a:p>
            <a:r>
              <a:rPr lang="en-US" sz="4400" dirty="0"/>
              <a:t>2-3 Cooks</a:t>
            </a:r>
          </a:p>
          <a:p>
            <a:r>
              <a:rPr lang="en-US" sz="4400" dirty="0" err="1"/>
              <a:t>Carer</a:t>
            </a:r>
            <a:r>
              <a:rPr lang="en-US" sz="4400" dirty="0"/>
              <a:t>(s) (if needed)</a:t>
            </a:r>
          </a:p>
          <a:p>
            <a:r>
              <a:rPr lang="en-US" sz="4400" dirty="0"/>
              <a:t>All the tents, camping kitchen, eating area, food storage and other equipment needed to support  45 people for 5 days and 4 nights in a bush camping setting</a:t>
            </a:r>
          </a:p>
        </p:txBody>
      </p:sp>
      <p:sp>
        <p:nvSpPr>
          <p:cNvPr id="4" name="Date Placeholder 3">
            <a:extLst>
              <a:ext uri="{FF2B5EF4-FFF2-40B4-BE49-F238E27FC236}">
                <a16:creationId xmlns:a16="http://schemas.microsoft.com/office/drawing/2014/main" id="{39F611B2-E1CA-FA52-E84D-086491BB9527}"/>
              </a:ext>
            </a:extLst>
          </p:cNvPr>
          <p:cNvSpPr>
            <a:spLocks noGrp="1"/>
          </p:cNvSpPr>
          <p:nvPr>
            <p:ph type="dt" sz="half" idx="10"/>
          </p:nvPr>
        </p:nvSpPr>
        <p:spPr/>
        <p:txBody>
          <a:bodyPr/>
          <a:lstStyle/>
          <a:p>
            <a:fld id="{E6B4272C-67E8-1748-A614-13C69CCBA286}" type="datetime1">
              <a:rPr lang="en-AU" smtClean="0"/>
              <a:t>2/4/2023</a:t>
            </a:fld>
            <a:endParaRPr lang="en-US"/>
          </a:p>
        </p:txBody>
      </p:sp>
      <p:sp>
        <p:nvSpPr>
          <p:cNvPr id="5" name="Footer Placeholder 4">
            <a:extLst>
              <a:ext uri="{FF2B5EF4-FFF2-40B4-BE49-F238E27FC236}">
                <a16:creationId xmlns:a16="http://schemas.microsoft.com/office/drawing/2014/main" id="{3F4BBEF5-A29C-9011-1BC5-4F0B72FDF5EC}"/>
              </a:ext>
            </a:extLst>
          </p:cNvPr>
          <p:cNvSpPr>
            <a:spLocks noGrp="1"/>
          </p:cNvSpPr>
          <p:nvPr>
            <p:ph type="ftr" sz="quarter" idx="11"/>
          </p:nvPr>
        </p:nvSpPr>
        <p:spPr/>
        <p:txBody>
          <a:bodyPr/>
          <a:lstStyle/>
          <a:p>
            <a:r>
              <a:rPr lang="en-US"/>
              <a:t>www.cuboree.com.au</a:t>
            </a:r>
            <a:endParaRPr lang="en-US" dirty="0"/>
          </a:p>
        </p:txBody>
      </p:sp>
      <p:sp>
        <p:nvSpPr>
          <p:cNvPr id="6" name="Slide Number Placeholder 5">
            <a:extLst>
              <a:ext uri="{FF2B5EF4-FFF2-40B4-BE49-F238E27FC236}">
                <a16:creationId xmlns:a16="http://schemas.microsoft.com/office/drawing/2014/main" id="{6F7A00B9-CF0F-396B-3958-47F489847648}"/>
              </a:ext>
            </a:extLst>
          </p:cNvPr>
          <p:cNvSpPr>
            <a:spLocks noGrp="1"/>
          </p:cNvSpPr>
          <p:nvPr>
            <p:ph type="sldNum" sz="quarter" idx="12"/>
          </p:nvPr>
        </p:nvSpPr>
        <p:spPr/>
        <p:txBody>
          <a:bodyPr/>
          <a:lstStyle/>
          <a:p>
            <a:fld id="{B6F7FFE0-CE88-5643-B0EF-A5451561B6D4}" type="slidenum">
              <a:rPr lang="en-US" smtClean="0"/>
              <a:t>7</a:t>
            </a:fld>
            <a:endParaRPr lang="en-US"/>
          </a:p>
        </p:txBody>
      </p:sp>
    </p:spTree>
    <p:extLst>
      <p:ext uri="{BB962C8B-B14F-4D97-AF65-F5344CB8AC3E}">
        <p14:creationId xmlns:p14="http://schemas.microsoft.com/office/powerpoint/2010/main" val="2875580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2857-84FD-C91D-4BC5-85B866A18557}"/>
              </a:ext>
            </a:extLst>
          </p:cNvPr>
          <p:cNvSpPr>
            <a:spLocks noGrp="1"/>
          </p:cNvSpPr>
          <p:nvPr>
            <p:ph type="title"/>
          </p:nvPr>
        </p:nvSpPr>
        <p:spPr/>
        <p:txBody>
          <a:bodyPr/>
          <a:lstStyle/>
          <a:p>
            <a:r>
              <a:rPr lang="en-AU" strike="sngStrike" dirty="0">
                <a:solidFill>
                  <a:schemeClr val="bg1">
                    <a:lumMod val="75000"/>
                  </a:schemeClr>
                </a:solidFill>
              </a:rPr>
              <a:t>Five</a:t>
            </a:r>
            <a:r>
              <a:rPr lang="en-AU" dirty="0"/>
              <a:t> Days of Cuboree</a:t>
            </a:r>
          </a:p>
        </p:txBody>
      </p:sp>
      <p:sp>
        <p:nvSpPr>
          <p:cNvPr id="3" name="Content Placeholder 2">
            <a:extLst>
              <a:ext uri="{FF2B5EF4-FFF2-40B4-BE49-F238E27FC236}">
                <a16:creationId xmlns:a16="http://schemas.microsoft.com/office/drawing/2014/main" id="{D335ABA4-2961-D07C-C0F1-E1B6BA85961F}"/>
              </a:ext>
            </a:extLst>
          </p:cNvPr>
          <p:cNvSpPr>
            <a:spLocks noGrp="1"/>
          </p:cNvSpPr>
          <p:nvPr>
            <p:ph idx="1"/>
          </p:nvPr>
        </p:nvSpPr>
        <p:spPr/>
        <p:txBody>
          <a:bodyPr/>
          <a:lstStyle/>
          <a:p>
            <a:r>
              <a:rPr lang="en-AU" b="1" dirty="0">
                <a:solidFill>
                  <a:srgbClr val="00B0F0"/>
                </a:solidFill>
              </a:rPr>
              <a:t>Saturday/Sunday (weekend before)</a:t>
            </a:r>
          </a:p>
          <a:p>
            <a:r>
              <a:rPr lang="en-AU" b="1" dirty="0">
                <a:solidFill>
                  <a:srgbClr val="00B050"/>
                </a:solidFill>
              </a:rPr>
              <a:t>Monday</a:t>
            </a:r>
          </a:p>
          <a:p>
            <a:r>
              <a:rPr lang="en-AU" b="1" dirty="0"/>
              <a:t>Tuesday</a:t>
            </a:r>
          </a:p>
          <a:p>
            <a:r>
              <a:rPr lang="en-AU" b="1" dirty="0"/>
              <a:t>Wednesday</a:t>
            </a:r>
          </a:p>
          <a:p>
            <a:r>
              <a:rPr lang="en-AU" b="1" dirty="0"/>
              <a:t>Thursday</a:t>
            </a:r>
          </a:p>
          <a:p>
            <a:r>
              <a:rPr lang="en-AU" b="1" dirty="0">
                <a:solidFill>
                  <a:srgbClr val="00B050"/>
                </a:solidFill>
              </a:rPr>
              <a:t>Friday</a:t>
            </a:r>
          </a:p>
          <a:p>
            <a:r>
              <a:rPr lang="en-AU" b="1" dirty="0">
                <a:solidFill>
                  <a:srgbClr val="00B0F0"/>
                </a:solidFill>
              </a:rPr>
              <a:t>Saturday/Sunday (weekend after)</a:t>
            </a:r>
          </a:p>
          <a:p>
            <a:endParaRPr lang="en-AU" b="1" dirty="0"/>
          </a:p>
        </p:txBody>
      </p:sp>
      <p:sp>
        <p:nvSpPr>
          <p:cNvPr id="4" name="Date Placeholder 3">
            <a:extLst>
              <a:ext uri="{FF2B5EF4-FFF2-40B4-BE49-F238E27FC236}">
                <a16:creationId xmlns:a16="http://schemas.microsoft.com/office/drawing/2014/main" id="{2696F9A6-CCB0-A8C8-F693-AF436F179FAD}"/>
              </a:ext>
            </a:extLst>
          </p:cNvPr>
          <p:cNvSpPr>
            <a:spLocks noGrp="1"/>
          </p:cNvSpPr>
          <p:nvPr>
            <p:ph type="dt" sz="half" idx="10"/>
          </p:nvPr>
        </p:nvSpPr>
        <p:spPr/>
        <p:txBody>
          <a:bodyPr/>
          <a:lstStyle/>
          <a:p>
            <a:fld id="{E6B4272C-67E8-1748-A614-13C69CCBA286}" type="datetime1">
              <a:rPr lang="en-AU" smtClean="0"/>
              <a:t>2/4/2023</a:t>
            </a:fld>
            <a:endParaRPr lang="en-US"/>
          </a:p>
        </p:txBody>
      </p:sp>
      <p:sp>
        <p:nvSpPr>
          <p:cNvPr id="5" name="Footer Placeholder 4">
            <a:extLst>
              <a:ext uri="{FF2B5EF4-FFF2-40B4-BE49-F238E27FC236}">
                <a16:creationId xmlns:a16="http://schemas.microsoft.com/office/drawing/2014/main" id="{D1E25F3C-D2C6-8658-6DC3-CC13045F9AA3}"/>
              </a:ext>
            </a:extLst>
          </p:cNvPr>
          <p:cNvSpPr>
            <a:spLocks noGrp="1"/>
          </p:cNvSpPr>
          <p:nvPr>
            <p:ph type="ftr" sz="quarter" idx="11"/>
          </p:nvPr>
        </p:nvSpPr>
        <p:spPr/>
        <p:txBody>
          <a:bodyPr/>
          <a:lstStyle/>
          <a:p>
            <a:r>
              <a:rPr lang="en-US"/>
              <a:t>www.cuboree.com.au</a:t>
            </a:r>
            <a:endParaRPr lang="en-US" dirty="0"/>
          </a:p>
        </p:txBody>
      </p:sp>
      <p:sp>
        <p:nvSpPr>
          <p:cNvPr id="6" name="Slide Number Placeholder 5">
            <a:extLst>
              <a:ext uri="{FF2B5EF4-FFF2-40B4-BE49-F238E27FC236}">
                <a16:creationId xmlns:a16="http://schemas.microsoft.com/office/drawing/2014/main" id="{19D8881B-89AE-7FE6-3EF0-ECFBA5249D26}"/>
              </a:ext>
            </a:extLst>
          </p:cNvPr>
          <p:cNvSpPr>
            <a:spLocks noGrp="1"/>
          </p:cNvSpPr>
          <p:nvPr>
            <p:ph type="sldNum" sz="quarter" idx="12"/>
          </p:nvPr>
        </p:nvSpPr>
        <p:spPr/>
        <p:txBody>
          <a:bodyPr/>
          <a:lstStyle/>
          <a:p>
            <a:fld id="{B6F7FFE0-CE88-5643-B0EF-A5451561B6D4}" type="slidenum">
              <a:rPr lang="en-US" smtClean="0"/>
              <a:t>8</a:t>
            </a:fld>
            <a:endParaRPr lang="en-US"/>
          </a:p>
        </p:txBody>
      </p:sp>
      <p:sp>
        <p:nvSpPr>
          <p:cNvPr id="8" name="Title 1">
            <a:extLst>
              <a:ext uri="{FF2B5EF4-FFF2-40B4-BE49-F238E27FC236}">
                <a16:creationId xmlns:a16="http://schemas.microsoft.com/office/drawing/2014/main" id="{2AFC0A77-34B7-0EED-3302-30FCBE1B4DC3}"/>
              </a:ext>
            </a:extLst>
          </p:cNvPr>
          <p:cNvSpPr txBox="1">
            <a:spLocks/>
          </p:cNvSpPr>
          <p:nvPr/>
        </p:nvSpPr>
        <p:spPr>
          <a:xfrm rot="20364135">
            <a:off x="742376" y="507314"/>
            <a:ext cx="1738746" cy="8986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Ruddy Black" pitchFamily="2" charset="77"/>
                <a:ea typeface="+mj-ea"/>
                <a:cs typeface="+mj-cs"/>
              </a:defRPr>
            </a:lvl1pPr>
          </a:lstStyle>
          <a:p>
            <a:r>
              <a:rPr lang="en-AU" dirty="0"/>
              <a:t>Nine</a:t>
            </a:r>
          </a:p>
        </p:txBody>
      </p:sp>
    </p:spTree>
    <p:extLst>
      <p:ext uri="{BB962C8B-B14F-4D97-AF65-F5344CB8AC3E}">
        <p14:creationId xmlns:p14="http://schemas.microsoft.com/office/powerpoint/2010/main" val="605433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2857-84FD-C91D-4BC5-85B866A18557}"/>
              </a:ext>
            </a:extLst>
          </p:cNvPr>
          <p:cNvSpPr>
            <a:spLocks noGrp="1"/>
          </p:cNvSpPr>
          <p:nvPr>
            <p:ph type="title"/>
          </p:nvPr>
        </p:nvSpPr>
        <p:spPr/>
        <p:txBody>
          <a:bodyPr/>
          <a:lstStyle/>
          <a:p>
            <a:r>
              <a:rPr lang="en-AU" dirty="0">
                <a:solidFill>
                  <a:srgbClr val="00B0F0"/>
                </a:solidFill>
              </a:rPr>
              <a:t>Saturday/Sunday before</a:t>
            </a:r>
          </a:p>
        </p:txBody>
      </p:sp>
      <p:sp>
        <p:nvSpPr>
          <p:cNvPr id="3" name="Content Placeholder 2">
            <a:extLst>
              <a:ext uri="{FF2B5EF4-FFF2-40B4-BE49-F238E27FC236}">
                <a16:creationId xmlns:a16="http://schemas.microsoft.com/office/drawing/2014/main" id="{D335ABA4-2961-D07C-C0F1-E1B6BA85961F}"/>
              </a:ext>
            </a:extLst>
          </p:cNvPr>
          <p:cNvSpPr>
            <a:spLocks noGrp="1"/>
          </p:cNvSpPr>
          <p:nvPr>
            <p:ph idx="1"/>
          </p:nvPr>
        </p:nvSpPr>
        <p:spPr>
          <a:xfrm>
            <a:off x="838200" y="1825625"/>
            <a:ext cx="8859982" cy="4351338"/>
          </a:xfrm>
        </p:spPr>
        <p:txBody>
          <a:bodyPr>
            <a:normAutofit/>
          </a:bodyPr>
          <a:lstStyle/>
          <a:p>
            <a:r>
              <a:rPr lang="en-AU" sz="3200" dirty="0">
                <a:latin typeface="Calibri" panose="020F0502020204030204" pitchFamily="34" charset="0"/>
                <a:ea typeface="Calibri" panose="020F0502020204030204" pitchFamily="34" charset="0"/>
              </a:rPr>
              <a:t>Parents help move gear from their Groups/Districts to Gilwell Park</a:t>
            </a:r>
          </a:p>
          <a:p>
            <a:r>
              <a:rPr lang="en-AU" sz="3200" dirty="0">
                <a:effectLst/>
                <a:latin typeface="Calibri" panose="020F0502020204030204" pitchFamily="34" charset="0"/>
                <a:ea typeface="Calibri" panose="020F0502020204030204" pitchFamily="34" charset="0"/>
              </a:rPr>
              <a:t>Setting up tents, marquees, eating shelter, camp kitchen</a:t>
            </a:r>
            <a:r>
              <a:rPr lang="en-AU" sz="3200" dirty="0">
                <a:latin typeface="Calibri" panose="020F0502020204030204" pitchFamily="34" charset="0"/>
                <a:ea typeface="Calibri" panose="020F0502020204030204" pitchFamily="34" charset="0"/>
              </a:rPr>
              <a:t>, gateway</a:t>
            </a:r>
            <a:endParaRPr lang="en-AU" sz="3200" dirty="0">
              <a:effectLst/>
              <a:latin typeface="Calibri" panose="020F0502020204030204" pitchFamily="34" charset="0"/>
              <a:ea typeface="Calibri" panose="020F0502020204030204" pitchFamily="34" charset="0"/>
            </a:endParaRPr>
          </a:p>
          <a:p>
            <a:r>
              <a:rPr lang="en-AU" sz="3200" dirty="0">
                <a:latin typeface="Calibri" panose="020F0502020204030204" pitchFamily="34" charset="0"/>
                <a:ea typeface="Calibri" panose="020F0502020204030204" pitchFamily="34" charset="0"/>
              </a:rPr>
              <a:t>Each Unit has an allocated site, usually in amongst nature!</a:t>
            </a:r>
            <a:endParaRPr lang="en-AU" sz="4400" dirty="0">
              <a:latin typeface="Calibri" panose="020F0502020204030204" pitchFamily="34" charset="0"/>
              <a:ea typeface="Calibri" panose="020F0502020204030204" pitchFamily="34" charset="0"/>
            </a:endParaRPr>
          </a:p>
          <a:p>
            <a:r>
              <a:rPr lang="en-AU" sz="3200" dirty="0">
                <a:latin typeface="Calibri" panose="020F0502020204030204" pitchFamily="34" charset="0"/>
              </a:rPr>
              <a:t>This is a role for the parents, not just the leaders who will be with the Cubs for the next 5 days</a:t>
            </a:r>
          </a:p>
        </p:txBody>
      </p:sp>
      <p:sp>
        <p:nvSpPr>
          <p:cNvPr id="4" name="Date Placeholder 3">
            <a:extLst>
              <a:ext uri="{FF2B5EF4-FFF2-40B4-BE49-F238E27FC236}">
                <a16:creationId xmlns:a16="http://schemas.microsoft.com/office/drawing/2014/main" id="{2696F9A6-CCB0-A8C8-F693-AF436F179FAD}"/>
              </a:ext>
            </a:extLst>
          </p:cNvPr>
          <p:cNvSpPr>
            <a:spLocks noGrp="1"/>
          </p:cNvSpPr>
          <p:nvPr>
            <p:ph type="dt" sz="half" idx="10"/>
          </p:nvPr>
        </p:nvSpPr>
        <p:spPr/>
        <p:txBody>
          <a:bodyPr/>
          <a:lstStyle/>
          <a:p>
            <a:fld id="{E6B4272C-67E8-1748-A614-13C69CCBA286}" type="datetime1">
              <a:rPr lang="en-AU" smtClean="0"/>
              <a:t>2/4/2023</a:t>
            </a:fld>
            <a:endParaRPr lang="en-US"/>
          </a:p>
        </p:txBody>
      </p:sp>
      <p:sp>
        <p:nvSpPr>
          <p:cNvPr id="5" name="Footer Placeholder 4">
            <a:extLst>
              <a:ext uri="{FF2B5EF4-FFF2-40B4-BE49-F238E27FC236}">
                <a16:creationId xmlns:a16="http://schemas.microsoft.com/office/drawing/2014/main" id="{D1E25F3C-D2C6-8658-6DC3-CC13045F9AA3}"/>
              </a:ext>
            </a:extLst>
          </p:cNvPr>
          <p:cNvSpPr>
            <a:spLocks noGrp="1"/>
          </p:cNvSpPr>
          <p:nvPr>
            <p:ph type="ftr" sz="quarter" idx="11"/>
          </p:nvPr>
        </p:nvSpPr>
        <p:spPr/>
        <p:txBody>
          <a:bodyPr/>
          <a:lstStyle/>
          <a:p>
            <a:r>
              <a:rPr lang="en-US"/>
              <a:t>www.cuboree.com.au</a:t>
            </a:r>
            <a:endParaRPr lang="en-US" dirty="0"/>
          </a:p>
        </p:txBody>
      </p:sp>
      <p:sp>
        <p:nvSpPr>
          <p:cNvPr id="6" name="Slide Number Placeholder 5">
            <a:extLst>
              <a:ext uri="{FF2B5EF4-FFF2-40B4-BE49-F238E27FC236}">
                <a16:creationId xmlns:a16="http://schemas.microsoft.com/office/drawing/2014/main" id="{19D8881B-89AE-7FE6-3EF0-ECFBA5249D26}"/>
              </a:ext>
            </a:extLst>
          </p:cNvPr>
          <p:cNvSpPr>
            <a:spLocks noGrp="1"/>
          </p:cNvSpPr>
          <p:nvPr>
            <p:ph type="sldNum" sz="quarter" idx="12"/>
          </p:nvPr>
        </p:nvSpPr>
        <p:spPr/>
        <p:txBody>
          <a:bodyPr/>
          <a:lstStyle/>
          <a:p>
            <a:fld id="{B6F7FFE0-CE88-5643-B0EF-A5451561B6D4}" type="slidenum">
              <a:rPr lang="en-US" smtClean="0"/>
              <a:t>9</a:t>
            </a:fld>
            <a:endParaRPr lang="en-US"/>
          </a:p>
        </p:txBody>
      </p:sp>
    </p:spTree>
    <p:extLst>
      <p:ext uri="{BB962C8B-B14F-4D97-AF65-F5344CB8AC3E}">
        <p14:creationId xmlns:p14="http://schemas.microsoft.com/office/powerpoint/2010/main" val="3639011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2260</TotalTime>
  <Words>1692</Words>
  <Application>Microsoft Macintosh PowerPoint</Application>
  <PresentationFormat>Widescreen</PresentationFormat>
  <Paragraphs>259</Paragraphs>
  <Slides>25</Slides>
  <Notes>25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Ruddy Black</vt:lpstr>
      <vt:lpstr>Office Theme</vt:lpstr>
      <vt:lpstr>Cuboree 2023</vt:lpstr>
      <vt:lpstr>Acknowledgement of Country</vt:lpstr>
      <vt:lpstr>PowerPoint Presentation</vt:lpstr>
      <vt:lpstr>What is a Cuboree?</vt:lpstr>
      <vt:lpstr>Cuboree Themes</vt:lpstr>
      <vt:lpstr>PowerPoint Presentation</vt:lpstr>
      <vt:lpstr>A “Cuboree Camping Unit”</vt:lpstr>
      <vt:lpstr>Five Days of Cuboree</vt:lpstr>
      <vt:lpstr>Saturday/Sunday before</vt:lpstr>
      <vt:lpstr>Monday</vt:lpstr>
      <vt:lpstr>Tuesday, Wednesday, Thursday</vt:lpstr>
      <vt:lpstr>Friday</vt:lpstr>
      <vt:lpstr>Saturday/Sunday after</vt:lpstr>
      <vt:lpstr>What the Cub Scouts See</vt:lpstr>
      <vt:lpstr>Wednesday – Joey Scouts Day</vt:lpstr>
      <vt:lpstr>PowerPoint Presentation</vt:lpstr>
      <vt:lpstr>What Adult Roles Are There at Cuboree?</vt:lpstr>
      <vt:lpstr>Unit Cooks</vt:lpstr>
      <vt:lpstr>Service Leaders</vt:lpstr>
      <vt:lpstr>Your Camping Unit</vt:lpstr>
      <vt:lpstr>Merchandise</vt:lpstr>
      <vt:lpstr>Cost</vt:lpstr>
      <vt:lpstr>Key Dates</vt:lpstr>
      <vt:lpstr>Signing up!</vt:lpstr>
      <vt:lpstr>Time for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Coffey</dc:creator>
  <cp:lastModifiedBy>Peter Coffey</cp:lastModifiedBy>
  <cp:revision>41</cp:revision>
  <cp:lastPrinted>2023-04-01T02:41:41Z</cp:lastPrinted>
  <dcterms:created xsi:type="dcterms:W3CDTF">2023-01-23T02:32:45Z</dcterms:created>
  <dcterms:modified xsi:type="dcterms:W3CDTF">2023-04-02T04:40:33Z</dcterms:modified>
</cp:coreProperties>
</file>