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33" r:id="rId2"/>
    <p:sldId id="271" r:id="rId3"/>
    <p:sldId id="371" r:id="rId4"/>
    <p:sldId id="372" r:id="rId5"/>
    <p:sldId id="257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60"/>
    <a:srgbClr val="0E234A"/>
    <a:srgbClr val="0D2349"/>
    <a:srgbClr val="0F2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92645" autoAdjust="0"/>
  </p:normalViewPr>
  <p:slideViewPr>
    <p:cSldViewPr snapToGrid="0" snapToObjects="1" showGuides="1">
      <p:cViewPr varScale="1">
        <p:scale>
          <a:sx n="54" d="100"/>
          <a:sy n="54" d="100"/>
        </p:scale>
        <p:origin x="96" y="13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483A5-CEBC-8544-86CE-A2FD51EBD1F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FC7F7-2C4C-5E49-A596-28463370D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5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FC7F7-2C4C-5E49-A596-28463370DF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0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FC7F7-2C4C-5E49-A596-28463370DF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pic>
        <p:nvPicPr>
          <p:cNvPr id="4" name="Picture 3" descr="Scouts_VIC_Master_Vert_FullCol_Rev_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33" y="4003842"/>
            <a:ext cx="933167" cy="11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pic>
        <p:nvPicPr>
          <p:cNvPr id="5" name="Picture 4" descr="Scouts_VIC_Master_Vert_FullCol_Rev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33" y="4003842"/>
            <a:ext cx="933167" cy="11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9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Autofit/>
          </a:bodyPr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pic>
        <p:nvPicPr>
          <p:cNvPr id="5" name="Picture 4" descr="Scouts_VIC_Master_Vert_FullCol_Rev_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33" y="4003842"/>
            <a:ext cx="933167" cy="11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0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6104585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pic>
        <p:nvPicPr>
          <p:cNvPr id="5" name="Picture 4" descr="Scouts_VIC_Master_Vert_FullCol_Rev_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33" y="4003842"/>
            <a:ext cx="933167" cy="11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1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964" y="1200151"/>
            <a:ext cx="6093836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pic>
        <p:nvPicPr>
          <p:cNvPr id="6" name="Picture 5" descr="Scouts_VIC_Master_Vert_FullCol_Rev_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33" y="4003842"/>
            <a:ext cx="933167" cy="11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pic>
        <p:nvPicPr>
          <p:cNvPr id="4" name="Picture 3" descr="Scouts_VIC_Master_Vert_FullCol_Rev_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33" y="4003842"/>
            <a:ext cx="933167" cy="11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1" y="1"/>
            <a:ext cx="9144000" cy="5143500"/>
          </a:xfrm>
          <a:prstGeom prst="rect">
            <a:avLst/>
          </a:prstGeom>
        </p:spPr>
        <p:txBody>
          <a:bodyPr wrap="square" lIns="0" rIns="0" anchor="t"/>
          <a:lstStyle>
            <a:lvl1pPr marL="0" indent="0">
              <a:buNone/>
              <a:defRPr sz="3200">
                <a:latin typeface="Nunito Sans" charset="0"/>
                <a:ea typeface="Nunito Sans" charset="0"/>
                <a:cs typeface="Nunito Sans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2" name="Picture 1" descr="Scouts_VIC_Master_Vert_FullCol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34" y="4003843"/>
            <a:ext cx="933167" cy="11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3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13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  <p:sldLayoutId id="2147483654" r:id="rId6"/>
    <p:sldLayoutId id="214748365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rgbClr val="FFFFFF"/>
          </a:solidFill>
          <a:latin typeface="Nunito Sans Black"/>
          <a:ea typeface="+mj-ea"/>
          <a:cs typeface="Nunito Sans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FFFFFF"/>
          </a:solidFill>
          <a:latin typeface="Nunito Sans Light"/>
          <a:ea typeface="+mn-ea"/>
          <a:cs typeface="Nunito Sans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FFFFFF"/>
          </a:solidFill>
          <a:latin typeface="Nunito Sans Light"/>
          <a:ea typeface="+mn-ea"/>
          <a:cs typeface="Nunito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FFFFFF"/>
          </a:solidFill>
          <a:latin typeface="Nunito Sans Light"/>
          <a:ea typeface="+mn-ea"/>
          <a:cs typeface="Nunito Sans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FFFFFF"/>
          </a:solidFill>
          <a:latin typeface="Nunito Sans Light"/>
          <a:ea typeface="+mn-ea"/>
          <a:cs typeface="Nunito Sans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FFFFFF"/>
          </a:solidFill>
          <a:latin typeface="Nunito Sans Light"/>
          <a:ea typeface="+mn-ea"/>
          <a:cs typeface="Nunito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E10E-CAE6-C385-2128-D1E1B8200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374837"/>
            <a:ext cx="7772400" cy="1102519"/>
          </a:xfrm>
        </p:spPr>
        <p:txBody>
          <a:bodyPr>
            <a:noAutofit/>
          </a:bodyPr>
          <a:lstStyle/>
          <a:p>
            <a:pPr algn="ctr"/>
            <a:r>
              <a:rPr lang="en-AU" dirty="0">
                <a:latin typeface="Nunito Sans" pitchFamily="2" charset="77"/>
              </a:rPr>
              <a:t>Welcome </a:t>
            </a:r>
            <a:br>
              <a:rPr lang="en-AU" dirty="0">
                <a:latin typeface="Nunito Sans" pitchFamily="2" charset="77"/>
              </a:rPr>
            </a:br>
            <a:r>
              <a:rPr lang="en-AU" dirty="0">
                <a:latin typeface="Nunito Sans" pitchFamily="2" charset="77"/>
              </a:rPr>
              <a:t>we start at 9:30am</a:t>
            </a:r>
            <a:endParaRPr lang="en-US" dirty="0">
              <a:latin typeface="Nunito Sans" pitchFamily="2" charset="77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30084A4-4D6C-B1A1-C4FE-280088B48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962" y="666144"/>
            <a:ext cx="3484076" cy="24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5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child posing for a picture&#10;&#10;Description automatically generated">
            <a:extLst>
              <a:ext uri="{FF2B5EF4-FFF2-40B4-BE49-F238E27FC236}">
                <a16:creationId xmlns:a16="http://schemas.microsoft.com/office/drawing/2014/main" id="{D89740FA-3D13-60AE-A6FC-73714EE0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241"/>
            <a:ext cx="3280843" cy="32808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CF9768-7425-7448-2818-5423366A01CA}"/>
              </a:ext>
            </a:extLst>
          </p:cNvPr>
          <p:cNvSpPr txBox="1"/>
          <p:nvPr/>
        </p:nvSpPr>
        <p:spPr>
          <a:xfrm>
            <a:off x="3183147" y="2493035"/>
            <a:ext cx="5020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chemeClr val="bg1"/>
                </a:solidFill>
                <a:latin typeface="Nunito Sans" pitchFamily="2" charset="77"/>
              </a:rPr>
              <a:t>Lord David Robert Baden-Powell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3E1DF-BB0F-2E6D-4F1B-83739754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AU" dirty="0"/>
              <a:t>Special Guest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9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C768-5020-16A7-358B-D1C1AF27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18" y="525157"/>
            <a:ext cx="9149425" cy="857250"/>
          </a:xfrm>
        </p:spPr>
        <p:txBody>
          <a:bodyPr/>
          <a:lstStyle/>
          <a:p>
            <a:r>
              <a:rPr lang="en-AU" dirty="0"/>
              <a:t>Gratitude Scavenger Hunt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15699-3D5C-F753-345E-404DA1A7C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419" y="1519329"/>
            <a:ext cx="7643003" cy="339447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AU" dirty="0"/>
              <a:t>Shake the hand of someone wearing your favourite colour (I know we are all in uniform – we like a challenge)</a:t>
            </a:r>
          </a:p>
          <a:p>
            <a:pPr>
              <a:lnSpc>
                <a:spcPct val="120000"/>
              </a:lnSpc>
            </a:pPr>
            <a:r>
              <a:rPr lang="en-AU" dirty="0"/>
              <a:t>Shake the hand of someone from your Scouting community that you appreciate the work of </a:t>
            </a:r>
            <a:br>
              <a:rPr lang="en-AU" dirty="0"/>
            </a:br>
            <a:r>
              <a:rPr lang="en-AU" dirty="0"/>
              <a:t>(and let them know the what, why, when of your choice)</a:t>
            </a:r>
          </a:p>
          <a:p>
            <a:pPr>
              <a:lnSpc>
                <a:spcPct val="120000"/>
              </a:lnSpc>
            </a:pPr>
            <a:r>
              <a:rPr lang="en-AU" dirty="0"/>
              <a:t>Shake the hand of someone from the wider Scouting community</a:t>
            </a:r>
          </a:p>
        </p:txBody>
      </p:sp>
    </p:spTree>
    <p:extLst>
      <p:ext uri="{BB962C8B-B14F-4D97-AF65-F5344CB8AC3E}">
        <p14:creationId xmlns:p14="http://schemas.microsoft.com/office/powerpoint/2010/main" val="229658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E10E-CAE6-C385-2128-D1E1B8200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415" y="1606422"/>
            <a:ext cx="8295167" cy="1102519"/>
          </a:xfrm>
        </p:spPr>
        <p:txBody>
          <a:bodyPr>
            <a:noAutofit/>
          </a:bodyPr>
          <a:lstStyle/>
          <a:p>
            <a:pPr algn="ctr"/>
            <a:r>
              <a:rPr lang="en-AU" sz="5400" dirty="0"/>
              <a:t>Let’s get into the action 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B5E1A-0301-B4DE-EBAB-DC9F32C1A1C0}"/>
              </a:ext>
            </a:extLst>
          </p:cNvPr>
          <p:cNvSpPr txBox="1">
            <a:spLocks/>
          </p:cNvSpPr>
          <p:nvPr/>
        </p:nvSpPr>
        <p:spPr>
          <a:xfrm>
            <a:off x="1371599" y="3123009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bg1">
                    <a:lumMod val="85000"/>
                  </a:schemeClr>
                </a:solidFill>
                <a:latin typeface="Nunito Sans Light"/>
                <a:ea typeface="+mn-ea"/>
                <a:cs typeface="Nunito Sans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Nunito Sans Light"/>
                <a:ea typeface="+mn-ea"/>
                <a:cs typeface="Nunito Sans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unito Sans Light"/>
                <a:ea typeface="+mn-ea"/>
                <a:cs typeface="Nunito Sans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unito Sans Light"/>
                <a:ea typeface="+mn-ea"/>
                <a:cs typeface="Nunito Sans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unito Sans Light"/>
                <a:ea typeface="+mn-ea"/>
                <a:cs typeface="Nunito Sans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solidFill>
                  <a:schemeClr val="bg1"/>
                </a:solidFill>
              </a:rPr>
              <a:t>Return to your seats </a:t>
            </a:r>
          </a:p>
        </p:txBody>
      </p:sp>
    </p:spTree>
    <p:extLst>
      <p:ext uri="{BB962C8B-B14F-4D97-AF65-F5344CB8AC3E}">
        <p14:creationId xmlns:p14="http://schemas.microsoft.com/office/powerpoint/2010/main" val="70247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2B47F2-D15F-5B41-967D-E1BD3820D1A4}"/>
              </a:ext>
            </a:extLst>
          </p:cNvPr>
          <p:cNvSpPr txBox="1">
            <a:spLocks/>
          </p:cNvSpPr>
          <p:nvPr/>
        </p:nvSpPr>
        <p:spPr>
          <a:xfrm>
            <a:off x="457200" y="56303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Nunito Sans Black"/>
                <a:ea typeface="+mj-ea"/>
                <a:cs typeface="Nunito Sans Black"/>
              </a:defRPr>
            </a:lvl1pPr>
          </a:lstStyle>
          <a:p>
            <a:r>
              <a:rPr lang="en-AU" dirty="0"/>
              <a:t>Please Welcome</a:t>
            </a:r>
          </a:p>
        </p:txBody>
      </p:sp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161850F-7C61-0C20-5B05-2A517BDA3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2" y="1591425"/>
            <a:ext cx="2491889" cy="2491889"/>
          </a:xfrm>
          <a:prstGeom prst="rect">
            <a:avLst/>
          </a:prstGeom>
        </p:spPr>
      </p:pic>
      <p:pic>
        <p:nvPicPr>
          <p:cNvPr id="8" name="Picture 7" descr="A smiling person wearing a blue shirt&#10;&#10;Description automatically generated">
            <a:extLst>
              <a:ext uri="{FF2B5EF4-FFF2-40B4-BE49-F238E27FC236}">
                <a16:creationId xmlns:a16="http://schemas.microsoft.com/office/drawing/2014/main" id="{21CE3709-2897-734D-148D-3ACCB7CB6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343" y="1429772"/>
            <a:ext cx="2607391" cy="2607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CB497-0CBC-020A-E0CE-498586B37ECC}"/>
              </a:ext>
            </a:extLst>
          </p:cNvPr>
          <p:cNvSpPr txBox="1"/>
          <p:nvPr/>
        </p:nvSpPr>
        <p:spPr>
          <a:xfrm>
            <a:off x="850582" y="4083314"/>
            <a:ext cx="306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Nunito Sans SemiBold" panose="00000700000000000000" pitchFamily="2" charset="0"/>
              </a:rPr>
              <a:t>Rod Byrnes</a:t>
            </a:r>
          </a:p>
          <a:p>
            <a:r>
              <a:rPr lang="en-AU" sz="2200" dirty="0">
                <a:solidFill>
                  <a:schemeClr val="bg1"/>
                </a:solidFill>
                <a:latin typeface="Nunito Sans SemiBold" panose="00000700000000000000" pitchFamily="2" charset="0"/>
              </a:rPr>
              <a:t>Chief Commissioner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1A467-2175-0457-46C8-CCCFB1F91389}"/>
              </a:ext>
            </a:extLst>
          </p:cNvPr>
          <p:cNvSpPr txBox="1"/>
          <p:nvPr/>
        </p:nvSpPr>
        <p:spPr>
          <a:xfrm>
            <a:off x="4114343" y="4101645"/>
            <a:ext cx="3856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Nunito Sans SemiBold" panose="00000700000000000000" pitchFamily="2" charset="0"/>
              </a:rPr>
              <a:t>Daniella </a:t>
            </a:r>
            <a:r>
              <a:rPr lang="en-AU" sz="2200" dirty="0" err="1">
                <a:solidFill>
                  <a:schemeClr val="bg1"/>
                </a:solidFill>
                <a:latin typeface="Nunito Sans SemiBold" panose="00000700000000000000" pitchFamily="2" charset="0"/>
              </a:rPr>
              <a:t>Taglieri</a:t>
            </a:r>
            <a:endParaRPr lang="en-AU" sz="2200" dirty="0">
              <a:solidFill>
                <a:schemeClr val="bg1"/>
              </a:solidFill>
              <a:latin typeface="Nunito Sans SemiBold" panose="00000700000000000000" pitchFamily="2" charset="0"/>
            </a:endParaRPr>
          </a:p>
          <a:p>
            <a:r>
              <a:rPr lang="en-AU" sz="2200" dirty="0">
                <a:solidFill>
                  <a:schemeClr val="bg1"/>
                </a:solidFill>
                <a:latin typeface="Nunito Sans SemiBold" panose="00000700000000000000" pitchFamily="2" charset="0"/>
              </a:rPr>
              <a:t>Deputy Chief Commissioner</a:t>
            </a:r>
          </a:p>
        </p:txBody>
      </p:sp>
    </p:spTree>
    <p:extLst>
      <p:ext uri="{BB962C8B-B14F-4D97-AF65-F5344CB8AC3E}">
        <p14:creationId xmlns:p14="http://schemas.microsoft.com/office/powerpoint/2010/main" val="131691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E10E-CAE6-C385-2128-D1E1B8200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pPr algn="ctr"/>
            <a:r>
              <a:rPr lang="en-AU" sz="5400" dirty="0">
                <a:latin typeface="Nunito Sans" pitchFamily="2" charset="77"/>
              </a:rPr>
              <a:t>Please take your seat, we will start in</a:t>
            </a:r>
            <a:br>
              <a:rPr lang="en-AU" sz="5400" dirty="0">
                <a:latin typeface="Nunito Sans" pitchFamily="2" charset="77"/>
              </a:rPr>
            </a:br>
            <a:r>
              <a:rPr lang="en-AU" sz="5400" dirty="0">
                <a:latin typeface="Nunito Sans" pitchFamily="2" charset="77"/>
              </a:rPr>
              <a:t>5 minutes</a:t>
            </a:r>
            <a:endParaRPr lang="en-US" sz="5400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370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earing backpacks and standing in the woods&#10;&#10;Description automatically generated">
            <a:extLst>
              <a:ext uri="{FF2B5EF4-FFF2-40B4-BE49-F238E27FC236}">
                <a16:creationId xmlns:a16="http://schemas.microsoft.com/office/drawing/2014/main" id="{FABD5097-B9D9-9A9E-805D-7F936B00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3273"/>
            <a:ext cx="9144000" cy="609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8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A5DF-A62B-E332-1B15-F35FAA0D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6" y="706311"/>
            <a:ext cx="8229600" cy="857250"/>
          </a:xfrm>
        </p:spPr>
        <p:txBody>
          <a:bodyPr/>
          <a:lstStyle/>
          <a:p>
            <a:r>
              <a:rPr lang="en-US" dirty="0"/>
              <a:t>Opening Parade</a:t>
            </a:r>
          </a:p>
        </p:txBody>
      </p:sp>
    </p:spTree>
    <p:extLst>
      <p:ext uri="{BB962C8B-B14F-4D97-AF65-F5344CB8AC3E}">
        <p14:creationId xmlns:p14="http://schemas.microsoft.com/office/powerpoint/2010/main" val="179009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D7A8-903F-5830-5A8D-D2DCE0D1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6" y="438892"/>
            <a:ext cx="8229600" cy="857250"/>
          </a:xfrm>
        </p:spPr>
        <p:txBody>
          <a:bodyPr/>
          <a:lstStyle/>
          <a:p>
            <a:r>
              <a:rPr lang="en-AU" dirty="0"/>
              <a:t>Acknowledgement of Country 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1E5CBE-395D-72AC-65E1-552CCC46B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937" y="1433064"/>
            <a:ext cx="6645348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We acknowledge the Traditional Owners of the land on which we are meeting. I pay my respects to their ancestors and Elders, past and present. We are committed to </a:t>
            </a:r>
            <a:r>
              <a:rPr lang="en-US" dirty="0" err="1"/>
              <a:t>honouring</a:t>
            </a:r>
            <a:r>
              <a:rPr lang="en-US" dirty="0"/>
              <a:t> Australian Aboriginal and Torres Strait Islander peoples’ unique cultural and spiritual relationships to the land, waters and seas, and their rich contribution to society.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113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C768-5020-16A7-358B-D1C1AF27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0432"/>
            <a:ext cx="8229600" cy="857250"/>
          </a:xfrm>
        </p:spPr>
        <p:txBody>
          <a:bodyPr/>
          <a:lstStyle/>
          <a:p>
            <a:r>
              <a:rPr lang="en-AU" dirty="0"/>
              <a:t>Welcome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15699-3D5C-F753-345E-404DA1A7C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674604"/>
            <a:ext cx="6645348" cy="3394472"/>
          </a:xfrm>
        </p:spPr>
        <p:txBody>
          <a:bodyPr>
            <a:normAutofit/>
          </a:bodyPr>
          <a:lstStyle/>
          <a:p>
            <a:r>
              <a:rPr lang="en-AU" sz="3000" dirty="0"/>
              <a:t>Thank you for giving </a:t>
            </a:r>
            <a:br>
              <a:rPr lang="en-AU" sz="3000" dirty="0"/>
            </a:br>
            <a:r>
              <a:rPr lang="en-AU" sz="3000" dirty="0"/>
              <a:t>Scouting another day</a:t>
            </a:r>
          </a:p>
          <a:p>
            <a:pPr marL="0" indent="0">
              <a:buNone/>
            </a:pPr>
            <a:endParaRPr lang="en-AU" sz="3000" dirty="0"/>
          </a:p>
          <a:p>
            <a:r>
              <a:rPr lang="en-AU" sz="3000" dirty="0"/>
              <a:t>Overview of the agenda for the day</a:t>
            </a:r>
          </a:p>
          <a:p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1293415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C768-5020-16A7-358B-D1C1AF27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782"/>
            <a:ext cx="8229600" cy="857250"/>
          </a:xfrm>
        </p:spPr>
        <p:txBody>
          <a:bodyPr/>
          <a:lstStyle/>
          <a:p>
            <a:r>
              <a:rPr lang="en-AU" dirty="0"/>
              <a:t>Housekeeping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15699-3D5C-F753-345E-404DA1A7C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527954"/>
            <a:ext cx="6645348" cy="33944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AU" dirty="0"/>
              <a:t>Please put your phone on silent </a:t>
            </a:r>
          </a:p>
          <a:p>
            <a:pPr>
              <a:lnSpc>
                <a:spcPct val="110000"/>
              </a:lnSpc>
            </a:pPr>
            <a:r>
              <a:rPr lang="en-AU" dirty="0"/>
              <a:t>Toilets</a:t>
            </a:r>
          </a:p>
          <a:p>
            <a:pPr>
              <a:lnSpc>
                <a:spcPct val="110000"/>
              </a:lnSpc>
            </a:pPr>
            <a:r>
              <a:rPr lang="en-AU" dirty="0"/>
              <a:t>Where to go in an emergency </a:t>
            </a:r>
          </a:p>
          <a:p>
            <a:pPr>
              <a:lnSpc>
                <a:spcPct val="110000"/>
              </a:lnSpc>
            </a:pPr>
            <a:r>
              <a:rPr lang="en-AU" dirty="0"/>
              <a:t>Take notes and photos – no filming, please </a:t>
            </a:r>
          </a:p>
          <a:p>
            <a:pPr>
              <a:lnSpc>
                <a:spcPct val="110000"/>
              </a:lnSpc>
            </a:pPr>
            <a:r>
              <a:rPr lang="en-AU" dirty="0"/>
              <a:t>The food hall, coffee vans and lunch</a:t>
            </a:r>
          </a:p>
          <a:p>
            <a:pPr>
              <a:lnSpc>
                <a:spcPct val="110000"/>
              </a:lnSpc>
            </a:pPr>
            <a:r>
              <a:rPr lang="en-AU" dirty="0"/>
              <a:t>Displays</a:t>
            </a:r>
          </a:p>
        </p:txBody>
      </p:sp>
    </p:spTree>
    <p:extLst>
      <p:ext uri="{BB962C8B-B14F-4D97-AF65-F5344CB8AC3E}">
        <p14:creationId xmlns:p14="http://schemas.microsoft.com/office/powerpoint/2010/main" val="196624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4A31CF4-D42F-1039-B089-38CA583B2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16236"/>
            <a:ext cx="2415396" cy="241539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CF9768-7425-7448-2818-5423366A01CA}"/>
              </a:ext>
            </a:extLst>
          </p:cNvPr>
          <p:cNvSpPr txBox="1"/>
          <p:nvPr/>
        </p:nvSpPr>
        <p:spPr>
          <a:xfrm>
            <a:off x="3985403" y="2571750"/>
            <a:ext cx="306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chemeClr val="bg1"/>
                </a:solidFill>
                <a:latin typeface="Nunito Sans SemiBold" panose="00000700000000000000" pitchFamily="2" charset="0"/>
              </a:rPr>
              <a:t>Rod Byrnes</a:t>
            </a:r>
          </a:p>
          <a:p>
            <a:r>
              <a:rPr lang="en-AU" sz="2200" dirty="0">
                <a:solidFill>
                  <a:schemeClr val="bg1"/>
                </a:solidFill>
                <a:latin typeface="Nunito Sans SemiBold" panose="00000700000000000000" pitchFamily="2" charset="0"/>
              </a:rPr>
              <a:t>Chief Commissioner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3E1DF-BB0F-2E6D-4F1B-83739754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9934"/>
            <a:ext cx="8229600" cy="857250"/>
          </a:xfrm>
        </p:spPr>
        <p:txBody>
          <a:bodyPr/>
          <a:lstStyle/>
          <a:p>
            <a:r>
              <a:rPr lang="en-AU" dirty="0"/>
              <a:t>Welcome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0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CF9768-7425-7448-2818-5423366A01CA}"/>
              </a:ext>
            </a:extLst>
          </p:cNvPr>
          <p:cNvSpPr txBox="1"/>
          <p:nvPr/>
        </p:nvSpPr>
        <p:spPr>
          <a:xfrm>
            <a:off x="3571336" y="2449750"/>
            <a:ext cx="306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chemeClr val="bg1"/>
                </a:solidFill>
                <a:latin typeface="Nunito Sans" pitchFamily="2" charset="77"/>
              </a:rPr>
              <a:t>Lauren </a:t>
            </a:r>
            <a:r>
              <a:rPr lang="en-AU" sz="2200" b="1" dirty="0" err="1">
                <a:solidFill>
                  <a:schemeClr val="bg1"/>
                </a:solidFill>
                <a:latin typeface="Nunito Sans" pitchFamily="2" charset="77"/>
              </a:rPr>
              <a:t>Kathage</a:t>
            </a:r>
            <a:r>
              <a:rPr lang="en-AU" sz="2200" b="1" dirty="0">
                <a:solidFill>
                  <a:schemeClr val="bg1"/>
                </a:solidFill>
                <a:latin typeface="Nunito Sans" pitchFamily="2" charset="77"/>
              </a:rPr>
              <a:t> MP </a:t>
            </a:r>
          </a:p>
          <a:p>
            <a:r>
              <a:rPr lang="en-AU" sz="2200" dirty="0">
                <a:solidFill>
                  <a:schemeClr val="bg1"/>
                </a:solidFill>
                <a:latin typeface="Nunito Sans" pitchFamily="2" charset="77"/>
              </a:rPr>
              <a:t>Member for Yan Yean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3E1DF-BB0F-2E6D-4F1B-83739754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AU" dirty="0"/>
              <a:t>Special Guest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F2C24F9-20E6-4487-B794-8143D1F9B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448" y="1477580"/>
            <a:ext cx="2660964" cy="27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28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241</Words>
  <Application>Microsoft Office PowerPoint</Application>
  <PresentationFormat>On-screen Show (16:9)</PresentationFormat>
  <Paragraphs>37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Nunito Sans</vt:lpstr>
      <vt:lpstr>Nunito Sans Black</vt:lpstr>
      <vt:lpstr>Nunito Sans Light</vt:lpstr>
      <vt:lpstr>Nunito Sans SemiBold</vt:lpstr>
      <vt:lpstr>Office Theme</vt:lpstr>
      <vt:lpstr>Welcome  we start at 9:30am</vt:lpstr>
      <vt:lpstr>Please take your seat, we will start in 5 minutes</vt:lpstr>
      <vt:lpstr>PowerPoint Presentation</vt:lpstr>
      <vt:lpstr>Opening Parade</vt:lpstr>
      <vt:lpstr>Acknowledgement of Country </vt:lpstr>
      <vt:lpstr>Welcome</vt:lpstr>
      <vt:lpstr>Housekeeping</vt:lpstr>
      <vt:lpstr>Welcome</vt:lpstr>
      <vt:lpstr>Special Guest</vt:lpstr>
      <vt:lpstr>Special Guest</vt:lpstr>
      <vt:lpstr>Gratitude Scavenger Hunt</vt:lpstr>
      <vt:lpstr>Let’s get into the action </vt:lpstr>
      <vt:lpstr>PowerPoint Presentation</vt:lpstr>
    </vt:vector>
  </TitlesOfParts>
  <Company>Scouts Victoria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Freya Docherty</dc:creator>
  <cp:lastModifiedBy>Sarah Gray</cp:lastModifiedBy>
  <cp:revision>39</cp:revision>
  <dcterms:created xsi:type="dcterms:W3CDTF">2019-02-14T04:33:49Z</dcterms:created>
  <dcterms:modified xsi:type="dcterms:W3CDTF">2024-02-12T22:58:10Z</dcterms:modified>
</cp:coreProperties>
</file>