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6"/>
  </p:notesMasterIdLst>
  <p:sldIdLst>
    <p:sldId id="256" r:id="rId2"/>
    <p:sldId id="257" r:id="rId3"/>
    <p:sldId id="258" r:id="rId4"/>
    <p:sldId id="272" r:id="rId5"/>
    <p:sldId id="271" r:id="rId6"/>
    <p:sldId id="270" r:id="rId7"/>
    <p:sldId id="269" r:id="rId8"/>
    <p:sldId id="264" r:id="rId9"/>
    <p:sldId id="278" r:id="rId10"/>
    <p:sldId id="274" r:id="rId11"/>
    <p:sldId id="275" r:id="rId12"/>
    <p:sldId id="276" r:id="rId13"/>
    <p:sldId id="277" r:id="rId14"/>
    <p:sldId id="2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37CA4E-38F3-440F-BB8D-AB1A5AF91692}" v="20" dt="2024-09-18T01:33:44.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3" autoAdjust="0"/>
    <p:restoredTop sz="73588" autoAdjust="0"/>
  </p:normalViewPr>
  <p:slideViewPr>
    <p:cSldViewPr snapToGrid="0">
      <p:cViewPr varScale="1">
        <p:scale>
          <a:sx n="81" d="100"/>
          <a:sy n="81" d="100"/>
        </p:scale>
        <p:origin x="18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ong" userId="be2b4156-45df-4e64-9f11-8a6df096e9cd" providerId="ADAL" clId="{D937CA4E-38F3-440F-BB8D-AB1A5AF91692}"/>
    <pc:docChg chg="custSel modSld">
      <pc:chgData name="Michael Wong" userId="be2b4156-45df-4e64-9f11-8a6df096e9cd" providerId="ADAL" clId="{D937CA4E-38F3-440F-BB8D-AB1A5AF91692}" dt="2024-09-18T01:38:56.391" v="297" actId="20577"/>
      <pc:docMkLst>
        <pc:docMk/>
      </pc:docMkLst>
      <pc:sldChg chg="modSp mod modNotesTx">
        <pc:chgData name="Michael Wong" userId="be2b4156-45df-4e64-9f11-8a6df096e9cd" providerId="ADAL" clId="{D937CA4E-38F3-440F-BB8D-AB1A5AF91692}" dt="2024-09-18T01:33:51.251" v="248" actId="6549"/>
        <pc:sldMkLst>
          <pc:docMk/>
          <pc:sldMk cId="1456347434" sldId="256"/>
        </pc:sldMkLst>
        <pc:spChg chg="mod">
          <ac:chgData name="Michael Wong" userId="be2b4156-45df-4e64-9f11-8a6df096e9cd" providerId="ADAL" clId="{D937CA4E-38F3-440F-BB8D-AB1A5AF91692}" dt="2024-09-18T01:24:59.886" v="3" actId="20577"/>
          <ac:spMkLst>
            <pc:docMk/>
            <pc:sldMk cId="1456347434" sldId="256"/>
            <ac:spMk id="2" creationId="{301F8AA6-86FE-4BD2-88A6-F5188E624775}"/>
          </ac:spMkLst>
        </pc:spChg>
      </pc:sldChg>
      <pc:sldChg chg="modSp mod modNotesTx">
        <pc:chgData name="Michael Wong" userId="be2b4156-45df-4e64-9f11-8a6df096e9cd" providerId="ADAL" clId="{D937CA4E-38F3-440F-BB8D-AB1A5AF91692}" dt="2024-09-18T01:33:59.642" v="249"/>
        <pc:sldMkLst>
          <pc:docMk/>
          <pc:sldMk cId="1642242188" sldId="257"/>
        </pc:sldMkLst>
        <pc:spChg chg="mod">
          <ac:chgData name="Michael Wong" userId="be2b4156-45df-4e64-9f11-8a6df096e9cd" providerId="ADAL" clId="{D937CA4E-38F3-440F-BB8D-AB1A5AF91692}" dt="2024-09-18T01:25:14.508" v="10" actId="20577"/>
          <ac:spMkLst>
            <pc:docMk/>
            <pc:sldMk cId="1642242188" sldId="257"/>
            <ac:spMk id="2" creationId="{D70FBB1F-1D23-4C8A-B76A-6F90E4A29CCB}"/>
          </ac:spMkLst>
        </pc:spChg>
        <pc:spChg chg="mod">
          <ac:chgData name="Michael Wong" userId="be2b4156-45df-4e64-9f11-8a6df096e9cd" providerId="ADAL" clId="{D937CA4E-38F3-440F-BB8D-AB1A5AF91692}" dt="2024-09-18T01:25:49.297" v="28"/>
          <ac:spMkLst>
            <pc:docMk/>
            <pc:sldMk cId="1642242188" sldId="257"/>
            <ac:spMk id="3" creationId="{65B86F3F-AFB5-4C57-A8EB-581F02F6F713}"/>
          </ac:spMkLst>
        </pc:spChg>
      </pc:sldChg>
      <pc:sldChg chg="modSp mod modNotesTx">
        <pc:chgData name="Michael Wong" userId="be2b4156-45df-4e64-9f11-8a6df096e9cd" providerId="ADAL" clId="{D937CA4E-38F3-440F-BB8D-AB1A5AF91692}" dt="2024-09-18T01:34:46.353" v="256" actId="20577"/>
        <pc:sldMkLst>
          <pc:docMk/>
          <pc:sldMk cId="4031270176" sldId="258"/>
        </pc:sldMkLst>
        <pc:spChg chg="mod">
          <ac:chgData name="Michael Wong" userId="be2b4156-45df-4e64-9f11-8a6df096e9cd" providerId="ADAL" clId="{D937CA4E-38F3-440F-BB8D-AB1A5AF91692}" dt="2024-09-18T01:25:59.528" v="32" actId="20577"/>
          <ac:spMkLst>
            <pc:docMk/>
            <pc:sldMk cId="4031270176" sldId="258"/>
            <ac:spMk id="2" creationId="{6AA30B3A-7CA1-4B28-87EC-2A96424A2167}"/>
          </ac:spMkLst>
        </pc:spChg>
        <pc:spChg chg="mod">
          <ac:chgData name="Michael Wong" userId="be2b4156-45df-4e64-9f11-8a6df096e9cd" providerId="ADAL" clId="{D937CA4E-38F3-440F-BB8D-AB1A5AF91692}" dt="2024-09-18T01:26:24.448" v="43" actId="20577"/>
          <ac:spMkLst>
            <pc:docMk/>
            <pc:sldMk cId="4031270176" sldId="258"/>
            <ac:spMk id="3" creationId="{FD9EB1E0-0D12-4A60-96DA-795947E5E96E}"/>
          </ac:spMkLst>
        </pc:spChg>
      </pc:sldChg>
      <pc:sldChg chg="modSp mod modNotesTx">
        <pc:chgData name="Michael Wong" userId="be2b4156-45df-4e64-9f11-8a6df096e9cd" providerId="ADAL" clId="{D937CA4E-38F3-440F-BB8D-AB1A5AF91692}" dt="2024-09-18T01:37:10.103" v="275" actId="20577"/>
        <pc:sldMkLst>
          <pc:docMk/>
          <pc:sldMk cId="1216490112" sldId="264"/>
        </pc:sldMkLst>
        <pc:spChg chg="mod">
          <ac:chgData name="Michael Wong" userId="be2b4156-45df-4e64-9f11-8a6df096e9cd" providerId="ADAL" clId="{D937CA4E-38F3-440F-BB8D-AB1A5AF91692}" dt="2024-09-18T01:30:15.055" v="178" actId="20577"/>
          <ac:spMkLst>
            <pc:docMk/>
            <pc:sldMk cId="1216490112" sldId="264"/>
            <ac:spMk id="4" creationId="{8B5362E6-D3E8-4499-B875-69466592B6E1}"/>
          </ac:spMkLst>
        </pc:spChg>
        <pc:graphicFrameChg chg="mod modGraphic">
          <ac:chgData name="Michael Wong" userId="be2b4156-45df-4e64-9f11-8a6df096e9cd" providerId="ADAL" clId="{D937CA4E-38F3-440F-BB8D-AB1A5AF91692}" dt="2024-09-18T01:31:31.140" v="212" actId="6549"/>
          <ac:graphicFrameMkLst>
            <pc:docMk/>
            <pc:sldMk cId="1216490112" sldId="264"/>
            <ac:graphicFrameMk id="6" creationId="{4EE97F8A-ADA0-48D2-B540-926B5603223A}"/>
          </ac:graphicFrameMkLst>
        </pc:graphicFrameChg>
      </pc:sldChg>
      <pc:sldChg chg="modSp mod modNotesTx">
        <pc:chgData name="Michael Wong" userId="be2b4156-45df-4e64-9f11-8a6df096e9cd" providerId="ADAL" clId="{D937CA4E-38F3-440F-BB8D-AB1A5AF91692}" dt="2024-09-18T01:36:15.439" v="267" actId="33524"/>
        <pc:sldMkLst>
          <pc:docMk/>
          <pc:sldMk cId="1091903159" sldId="269"/>
        </pc:sldMkLst>
        <pc:spChg chg="mod">
          <ac:chgData name="Michael Wong" userId="be2b4156-45df-4e64-9f11-8a6df096e9cd" providerId="ADAL" clId="{D937CA4E-38F3-440F-BB8D-AB1A5AF91692}" dt="2024-09-18T01:29:15.903" v="160" actId="20577"/>
          <ac:spMkLst>
            <pc:docMk/>
            <pc:sldMk cId="1091903159" sldId="269"/>
            <ac:spMk id="4" creationId="{8B5362E6-D3E8-4499-B875-69466592B6E1}"/>
          </ac:spMkLst>
        </pc:spChg>
        <pc:graphicFrameChg chg="mod modGraphic">
          <ac:chgData name="Michael Wong" userId="be2b4156-45df-4e64-9f11-8a6df096e9cd" providerId="ADAL" clId="{D937CA4E-38F3-440F-BB8D-AB1A5AF91692}" dt="2024-09-18T01:30:00.841" v="174" actId="6549"/>
          <ac:graphicFrameMkLst>
            <pc:docMk/>
            <pc:sldMk cId="1091903159" sldId="269"/>
            <ac:graphicFrameMk id="6" creationId="{4EE97F8A-ADA0-48D2-B540-926B5603223A}"/>
          </ac:graphicFrameMkLst>
        </pc:graphicFrameChg>
      </pc:sldChg>
      <pc:sldChg chg="modSp mod">
        <pc:chgData name="Michael Wong" userId="be2b4156-45df-4e64-9f11-8a6df096e9cd" providerId="ADAL" clId="{D937CA4E-38F3-440F-BB8D-AB1A5AF91692}" dt="2024-09-18T01:28:52.416" v="154" actId="6549"/>
        <pc:sldMkLst>
          <pc:docMk/>
          <pc:sldMk cId="1826052075" sldId="270"/>
        </pc:sldMkLst>
        <pc:spChg chg="mod">
          <ac:chgData name="Michael Wong" userId="be2b4156-45df-4e64-9f11-8a6df096e9cd" providerId="ADAL" clId="{D937CA4E-38F3-440F-BB8D-AB1A5AF91692}" dt="2024-09-18T01:28:11.595" v="126" actId="20577"/>
          <ac:spMkLst>
            <pc:docMk/>
            <pc:sldMk cId="1826052075" sldId="270"/>
            <ac:spMk id="4" creationId="{8B5362E6-D3E8-4499-B875-69466592B6E1}"/>
          </ac:spMkLst>
        </pc:spChg>
        <pc:graphicFrameChg chg="mod modGraphic">
          <ac:chgData name="Michael Wong" userId="be2b4156-45df-4e64-9f11-8a6df096e9cd" providerId="ADAL" clId="{D937CA4E-38F3-440F-BB8D-AB1A5AF91692}" dt="2024-09-18T01:28:52.416" v="154" actId="6549"/>
          <ac:graphicFrameMkLst>
            <pc:docMk/>
            <pc:sldMk cId="1826052075" sldId="270"/>
            <ac:graphicFrameMk id="6" creationId="{4EE97F8A-ADA0-48D2-B540-926B5603223A}"/>
          </ac:graphicFrameMkLst>
        </pc:graphicFrameChg>
      </pc:sldChg>
      <pc:sldChg chg="modSp mod">
        <pc:chgData name="Michael Wong" userId="be2b4156-45df-4e64-9f11-8a6df096e9cd" providerId="ADAL" clId="{D937CA4E-38F3-440F-BB8D-AB1A5AF91692}" dt="2024-09-18T01:29:07.699" v="156" actId="313"/>
        <pc:sldMkLst>
          <pc:docMk/>
          <pc:sldMk cId="2325332224" sldId="271"/>
        </pc:sldMkLst>
        <pc:spChg chg="mod">
          <ac:chgData name="Michael Wong" userId="be2b4156-45df-4e64-9f11-8a6df096e9cd" providerId="ADAL" clId="{D937CA4E-38F3-440F-BB8D-AB1A5AF91692}" dt="2024-09-18T01:29:07.699" v="156" actId="313"/>
          <ac:spMkLst>
            <pc:docMk/>
            <pc:sldMk cId="2325332224" sldId="271"/>
            <ac:spMk id="4" creationId="{8B5362E6-D3E8-4499-B875-69466592B6E1}"/>
          </ac:spMkLst>
        </pc:spChg>
        <pc:graphicFrameChg chg="modGraphic">
          <ac:chgData name="Michael Wong" userId="be2b4156-45df-4e64-9f11-8a6df096e9cd" providerId="ADAL" clId="{D937CA4E-38F3-440F-BB8D-AB1A5AF91692}" dt="2024-09-18T01:27:46.843" v="115" actId="20577"/>
          <ac:graphicFrameMkLst>
            <pc:docMk/>
            <pc:sldMk cId="2325332224" sldId="271"/>
            <ac:graphicFrameMk id="6" creationId="{4EE97F8A-ADA0-48D2-B540-926B5603223A}"/>
          </ac:graphicFrameMkLst>
        </pc:graphicFrameChg>
      </pc:sldChg>
      <pc:sldChg chg="modSp mod modNotesTx">
        <pc:chgData name="Michael Wong" userId="be2b4156-45df-4e64-9f11-8a6df096e9cd" providerId="ADAL" clId="{D937CA4E-38F3-440F-BB8D-AB1A5AF91692}" dt="2024-09-18T01:34:53.939" v="257"/>
        <pc:sldMkLst>
          <pc:docMk/>
          <pc:sldMk cId="3298653854" sldId="272"/>
        </pc:sldMkLst>
        <pc:spChg chg="mod">
          <ac:chgData name="Michael Wong" userId="be2b4156-45df-4e64-9f11-8a6df096e9cd" providerId="ADAL" clId="{D937CA4E-38F3-440F-BB8D-AB1A5AF91692}" dt="2024-09-18T01:26:34.645" v="52" actId="6549"/>
          <ac:spMkLst>
            <pc:docMk/>
            <pc:sldMk cId="3298653854" sldId="272"/>
            <ac:spMk id="4" creationId="{8B5362E6-D3E8-4499-B875-69466592B6E1}"/>
          </ac:spMkLst>
        </pc:spChg>
        <pc:graphicFrameChg chg="modGraphic">
          <ac:chgData name="Michael Wong" userId="be2b4156-45df-4e64-9f11-8a6df096e9cd" providerId="ADAL" clId="{D937CA4E-38F3-440F-BB8D-AB1A5AF91692}" dt="2024-09-18T01:27:09.150" v="83" actId="313"/>
          <ac:graphicFrameMkLst>
            <pc:docMk/>
            <pc:sldMk cId="3298653854" sldId="272"/>
            <ac:graphicFrameMk id="6" creationId="{4EE97F8A-ADA0-48D2-B540-926B5603223A}"/>
          </ac:graphicFrameMkLst>
        </pc:graphicFrameChg>
      </pc:sldChg>
      <pc:sldChg chg="modNotesTx">
        <pc:chgData name="Michael Wong" userId="be2b4156-45df-4e64-9f11-8a6df096e9cd" providerId="ADAL" clId="{D937CA4E-38F3-440F-BB8D-AB1A5AF91692}" dt="2024-09-18T01:37:24.256" v="276" actId="20577"/>
        <pc:sldMkLst>
          <pc:docMk/>
          <pc:sldMk cId="496878060" sldId="274"/>
        </pc:sldMkLst>
      </pc:sldChg>
      <pc:sldChg chg="modSp mod modNotesTx">
        <pc:chgData name="Michael Wong" userId="be2b4156-45df-4e64-9f11-8a6df096e9cd" providerId="ADAL" clId="{D937CA4E-38F3-440F-BB8D-AB1A5AF91692}" dt="2024-09-18T01:37:32.655" v="278" actId="20577"/>
        <pc:sldMkLst>
          <pc:docMk/>
          <pc:sldMk cId="3734348524" sldId="275"/>
        </pc:sldMkLst>
        <pc:spChg chg="mod">
          <ac:chgData name="Michael Wong" userId="be2b4156-45df-4e64-9f11-8a6df096e9cd" providerId="ADAL" clId="{D937CA4E-38F3-440F-BB8D-AB1A5AF91692}" dt="2024-09-18T01:32:09.907" v="221" actId="20577"/>
          <ac:spMkLst>
            <pc:docMk/>
            <pc:sldMk cId="3734348524" sldId="275"/>
            <ac:spMk id="2" creationId="{BC8441D1-1707-4960-92DA-F5376C9E316A}"/>
          </ac:spMkLst>
        </pc:spChg>
        <pc:spChg chg="mod">
          <ac:chgData name="Michael Wong" userId="be2b4156-45df-4e64-9f11-8a6df096e9cd" providerId="ADAL" clId="{D937CA4E-38F3-440F-BB8D-AB1A5AF91692}" dt="2024-09-18T01:32:18.486" v="223"/>
          <ac:spMkLst>
            <pc:docMk/>
            <pc:sldMk cId="3734348524" sldId="275"/>
            <ac:spMk id="3" creationId="{EDACFAF8-164F-4C3E-8435-212F7D5817AF}"/>
          </ac:spMkLst>
        </pc:spChg>
      </pc:sldChg>
      <pc:sldChg chg="modSp mod modNotesTx">
        <pc:chgData name="Michael Wong" userId="be2b4156-45df-4e64-9f11-8a6df096e9cd" providerId="ADAL" clId="{D937CA4E-38F3-440F-BB8D-AB1A5AF91692}" dt="2024-09-18T01:38:32.846" v="289" actId="20577"/>
        <pc:sldMkLst>
          <pc:docMk/>
          <pc:sldMk cId="1706432651" sldId="276"/>
        </pc:sldMkLst>
        <pc:spChg chg="mod">
          <ac:chgData name="Michael Wong" userId="be2b4156-45df-4e64-9f11-8a6df096e9cd" providerId="ADAL" clId="{D937CA4E-38F3-440F-BB8D-AB1A5AF91692}" dt="2024-09-18T01:32:32.275" v="229" actId="313"/>
          <ac:spMkLst>
            <pc:docMk/>
            <pc:sldMk cId="1706432651" sldId="276"/>
            <ac:spMk id="2" creationId="{A66E82D1-05D3-4D9A-9988-AC0A46D43B4D}"/>
          </ac:spMkLst>
        </pc:spChg>
        <pc:spChg chg="mod">
          <ac:chgData name="Michael Wong" userId="be2b4156-45df-4e64-9f11-8a6df096e9cd" providerId="ADAL" clId="{D937CA4E-38F3-440F-BB8D-AB1A5AF91692}" dt="2024-09-18T01:32:35.516" v="230"/>
          <ac:spMkLst>
            <pc:docMk/>
            <pc:sldMk cId="1706432651" sldId="276"/>
            <ac:spMk id="3" creationId="{51E90D4F-5F55-4F65-BE61-7DAB65C2956D}"/>
          </ac:spMkLst>
        </pc:spChg>
      </pc:sldChg>
      <pc:sldChg chg="modSp mod modNotesTx">
        <pc:chgData name="Michael Wong" userId="be2b4156-45df-4e64-9f11-8a6df096e9cd" providerId="ADAL" clId="{D937CA4E-38F3-440F-BB8D-AB1A5AF91692}" dt="2024-09-18T01:38:43.544" v="293" actId="20577"/>
        <pc:sldMkLst>
          <pc:docMk/>
          <pc:sldMk cId="3504506007" sldId="277"/>
        </pc:sldMkLst>
        <pc:spChg chg="mod">
          <ac:chgData name="Michael Wong" userId="be2b4156-45df-4e64-9f11-8a6df096e9cd" providerId="ADAL" clId="{D937CA4E-38F3-440F-BB8D-AB1A5AF91692}" dt="2024-09-18T01:32:51.954" v="236" actId="313"/>
          <ac:spMkLst>
            <pc:docMk/>
            <pc:sldMk cId="3504506007" sldId="277"/>
            <ac:spMk id="2" creationId="{ABD78896-07D1-4402-AF1D-060B3A2B7A0A}"/>
          </ac:spMkLst>
        </pc:spChg>
        <pc:spChg chg="mod">
          <ac:chgData name="Michael Wong" userId="be2b4156-45df-4e64-9f11-8a6df096e9cd" providerId="ADAL" clId="{D937CA4E-38F3-440F-BB8D-AB1A5AF91692}" dt="2024-09-18T01:33:01.047" v="237"/>
          <ac:spMkLst>
            <pc:docMk/>
            <pc:sldMk cId="3504506007" sldId="277"/>
            <ac:spMk id="3" creationId="{24957722-C1CF-4031-924A-21D1E6EE7D01}"/>
          </ac:spMkLst>
        </pc:spChg>
      </pc:sldChg>
      <pc:sldChg chg="modSp mod">
        <pc:chgData name="Michael Wong" userId="be2b4156-45df-4e64-9f11-8a6df096e9cd" providerId="ADAL" clId="{D937CA4E-38F3-440F-BB8D-AB1A5AF91692}" dt="2024-09-18T01:31:49.331" v="217"/>
        <pc:sldMkLst>
          <pc:docMk/>
          <pc:sldMk cId="4046602216" sldId="278"/>
        </pc:sldMkLst>
        <pc:spChg chg="mod">
          <ac:chgData name="Michael Wong" userId="be2b4156-45df-4e64-9f11-8a6df096e9cd" providerId="ADAL" clId="{D937CA4E-38F3-440F-BB8D-AB1A5AF91692}" dt="2024-09-18T01:31:49.331" v="217"/>
          <ac:spMkLst>
            <pc:docMk/>
            <pc:sldMk cId="4046602216" sldId="278"/>
            <ac:spMk id="3" creationId="{494E1AF1-C2D8-48DE-8DF2-3773C7858D64}"/>
          </ac:spMkLst>
        </pc:spChg>
      </pc:sldChg>
      <pc:sldChg chg="modSp mod modNotesTx">
        <pc:chgData name="Michael Wong" userId="be2b4156-45df-4e64-9f11-8a6df096e9cd" providerId="ADAL" clId="{D937CA4E-38F3-440F-BB8D-AB1A5AF91692}" dt="2024-09-18T01:38:56.391" v="297" actId="20577"/>
        <pc:sldMkLst>
          <pc:docMk/>
          <pc:sldMk cId="3845278389" sldId="279"/>
        </pc:sldMkLst>
        <pc:spChg chg="mod">
          <ac:chgData name="Michael Wong" userId="be2b4156-45df-4e64-9f11-8a6df096e9cd" providerId="ADAL" clId="{D937CA4E-38F3-440F-BB8D-AB1A5AF91692}" dt="2024-09-18T01:33:09.248" v="241" actId="20577"/>
          <ac:spMkLst>
            <pc:docMk/>
            <pc:sldMk cId="3845278389" sldId="279"/>
            <ac:spMk id="2" creationId="{89228EA5-02B1-4FEF-B471-62FB98E488D0}"/>
          </ac:spMkLst>
        </pc:spChg>
        <pc:spChg chg="mod">
          <ac:chgData name="Michael Wong" userId="be2b4156-45df-4e64-9f11-8a6df096e9cd" providerId="ADAL" clId="{D937CA4E-38F3-440F-BB8D-AB1A5AF91692}" dt="2024-09-18T01:33:19.861" v="242"/>
          <ac:spMkLst>
            <pc:docMk/>
            <pc:sldMk cId="3845278389" sldId="279"/>
            <ac:spMk id="3" creationId="{58483ED7-C2A3-4A46-9645-16B545EDF9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534A1-3637-48C3-87B5-F0070133165F}" type="datetimeFigureOut">
              <a:rPr lang="en-AU" smtClean="0"/>
              <a:t>18/09/2024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20A972-E404-4958-8E5F-4FB2E0817C57}" type="slidenum">
              <a:rPr lang="en-AU" smtClean="0"/>
              <a:t>‹#›</a:t>
            </a:fld>
            <a:endParaRPr lang="en-AU"/>
          </a:p>
        </p:txBody>
      </p:sp>
    </p:spTree>
    <p:extLst>
      <p:ext uri="{BB962C8B-B14F-4D97-AF65-F5344CB8AC3E}">
        <p14:creationId xmlns:p14="http://schemas.microsoft.com/office/powerpoint/2010/main" val="2224051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While you are in Venturers you are likely to be involved in a King’s Scout Ceremony. Attendees at this course are very likely to be KS Awardees, part of an Organising Patrol, MC or Host, Speaker and Presenter.</a:t>
            </a:r>
          </a:p>
        </p:txBody>
      </p:sp>
      <p:sp>
        <p:nvSpPr>
          <p:cNvPr id="4" name="Slide Number Placeholder 3"/>
          <p:cNvSpPr>
            <a:spLocks noGrp="1"/>
          </p:cNvSpPr>
          <p:nvPr>
            <p:ph type="sldNum" sz="quarter" idx="5"/>
          </p:nvPr>
        </p:nvSpPr>
        <p:spPr/>
        <p:txBody>
          <a:bodyPr/>
          <a:lstStyle/>
          <a:p>
            <a:fld id="{1B20A972-E404-4958-8E5F-4FB2E0817C57}" type="slidenum">
              <a:rPr lang="en-AU" smtClean="0"/>
              <a:t>1</a:t>
            </a:fld>
            <a:endParaRPr lang="en-AU"/>
          </a:p>
        </p:txBody>
      </p:sp>
    </p:spTree>
    <p:extLst>
      <p:ext uri="{BB962C8B-B14F-4D97-AF65-F5344CB8AC3E}">
        <p14:creationId xmlns:p14="http://schemas.microsoft.com/office/powerpoint/2010/main" val="2291325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MC or Host is an integral member of the Project Patrol that plans and presents the KS Award Badge Presentation Ceremony. The MC/Host needs to be well prepared, confident and relaxed.</a:t>
            </a:r>
          </a:p>
        </p:txBody>
      </p:sp>
      <p:sp>
        <p:nvSpPr>
          <p:cNvPr id="4" name="Slide Number Placeholder 3"/>
          <p:cNvSpPr>
            <a:spLocks noGrp="1"/>
          </p:cNvSpPr>
          <p:nvPr>
            <p:ph type="sldNum" sz="quarter" idx="5"/>
          </p:nvPr>
        </p:nvSpPr>
        <p:spPr/>
        <p:txBody>
          <a:bodyPr/>
          <a:lstStyle/>
          <a:p>
            <a:fld id="{1B20A972-E404-4958-8E5F-4FB2E0817C57}" type="slidenum">
              <a:rPr lang="en-AU" smtClean="0"/>
              <a:t>10</a:t>
            </a:fld>
            <a:endParaRPr lang="en-AU"/>
          </a:p>
        </p:txBody>
      </p:sp>
    </p:spTree>
    <p:extLst>
      <p:ext uri="{BB962C8B-B14F-4D97-AF65-F5344CB8AC3E}">
        <p14:creationId xmlns:p14="http://schemas.microsoft.com/office/powerpoint/2010/main" val="2532832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Awardee’s speech is their time to shine and personally impress the attendees, confirming the Awardee is a worthy recipient of the KS Award. Give a good well-polished speech !</a:t>
            </a:r>
          </a:p>
        </p:txBody>
      </p:sp>
      <p:sp>
        <p:nvSpPr>
          <p:cNvPr id="4" name="Slide Number Placeholder 3"/>
          <p:cNvSpPr>
            <a:spLocks noGrp="1"/>
          </p:cNvSpPr>
          <p:nvPr>
            <p:ph type="sldNum" sz="quarter" idx="5"/>
          </p:nvPr>
        </p:nvSpPr>
        <p:spPr/>
        <p:txBody>
          <a:bodyPr/>
          <a:lstStyle/>
          <a:p>
            <a:fld id="{1B20A972-E404-4958-8E5F-4FB2E0817C57}" type="slidenum">
              <a:rPr lang="en-AU" smtClean="0"/>
              <a:t>11</a:t>
            </a:fld>
            <a:endParaRPr lang="en-AU"/>
          </a:p>
        </p:txBody>
      </p:sp>
    </p:spTree>
    <p:extLst>
      <p:ext uri="{BB962C8B-B14F-4D97-AF65-F5344CB8AC3E}">
        <p14:creationId xmlns:p14="http://schemas.microsoft.com/office/powerpoint/2010/main" val="3250418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Traditionally the King’s Scout Award has been awarded by the District Commissioner. So, some Districts, Groups and Units have tradition of the KS Badge being presented by the District Commissioner. There may be other Traditions that a particular Unit has regarding the presentation of the KS badge. Usually, the Awardee chooses a person of special significance to them to present the KS Badge. This person may or may not be in Scouting. Examples – Relatives, Leaders, Teachers, Mentors, Examiners, Friends, other KS, other Venturers. </a:t>
            </a:r>
          </a:p>
        </p:txBody>
      </p:sp>
      <p:sp>
        <p:nvSpPr>
          <p:cNvPr id="4" name="Slide Number Placeholder 3"/>
          <p:cNvSpPr>
            <a:spLocks noGrp="1"/>
          </p:cNvSpPr>
          <p:nvPr>
            <p:ph type="sldNum" sz="quarter" idx="5"/>
          </p:nvPr>
        </p:nvSpPr>
        <p:spPr/>
        <p:txBody>
          <a:bodyPr/>
          <a:lstStyle/>
          <a:p>
            <a:fld id="{1B20A972-E404-4958-8E5F-4FB2E0817C57}" type="slidenum">
              <a:rPr lang="en-AU" smtClean="0"/>
              <a:t>12</a:t>
            </a:fld>
            <a:endParaRPr lang="en-AU"/>
          </a:p>
        </p:txBody>
      </p:sp>
    </p:spTree>
    <p:extLst>
      <p:ext uri="{BB962C8B-B14F-4D97-AF65-F5344CB8AC3E}">
        <p14:creationId xmlns:p14="http://schemas.microsoft.com/office/powerpoint/2010/main" val="2893608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KS Charge is one of the solemn parts of the KS Badge Presentation Ceremony. The reader is respectful of the Charge and reads it clearly at an appropriate pace.</a:t>
            </a:r>
          </a:p>
        </p:txBody>
      </p:sp>
      <p:sp>
        <p:nvSpPr>
          <p:cNvPr id="4" name="Slide Number Placeholder 3"/>
          <p:cNvSpPr>
            <a:spLocks noGrp="1"/>
          </p:cNvSpPr>
          <p:nvPr>
            <p:ph type="sldNum" sz="quarter" idx="5"/>
          </p:nvPr>
        </p:nvSpPr>
        <p:spPr/>
        <p:txBody>
          <a:bodyPr/>
          <a:lstStyle/>
          <a:p>
            <a:fld id="{1B20A972-E404-4958-8E5F-4FB2E0817C57}" type="slidenum">
              <a:rPr lang="en-AU" smtClean="0"/>
              <a:t>13</a:t>
            </a:fld>
            <a:endParaRPr lang="en-AU"/>
          </a:p>
        </p:txBody>
      </p:sp>
    </p:spTree>
    <p:extLst>
      <p:ext uri="{BB962C8B-B14F-4D97-AF65-F5344CB8AC3E}">
        <p14:creationId xmlns:p14="http://schemas.microsoft.com/office/powerpoint/2010/main" val="40402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KS Presentation Toolkit has a lot more information and guidelines. You have learnt and practiced the skills you will need for any part of a KS Badge Presentation Ceremony by completing this Leadership Course. You are ready!</a:t>
            </a:r>
          </a:p>
        </p:txBody>
      </p:sp>
      <p:sp>
        <p:nvSpPr>
          <p:cNvPr id="4" name="Slide Number Placeholder 3"/>
          <p:cNvSpPr>
            <a:spLocks noGrp="1"/>
          </p:cNvSpPr>
          <p:nvPr>
            <p:ph type="sldNum" sz="quarter" idx="5"/>
          </p:nvPr>
        </p:nvSpPr>
        <p:spPr/>
        <p:txBody>
          <a:bodyPr/>
          <a:lstStyle/>
          <a:p>
            <a:fld id="{1B20A972-E404-4958-8E5F-4FB2E0817C57}" type="slidenum">
              <a:rPr lang="en-AU" smtClean="0"/>
              <a:t>14</a:t>
            </a:fld>
            <a:endParaRPr lang="en-AU"/>
          </a:p>
        </p:txBody>
      </p:sp>
    </p:spTree>
    <p:extLst>
      <p:ext uri="{BB962C8B-B14F-4D97-AF65-F5344CB8AC3E}">
        <p14:creationId xmlns:p14="http://schemas.microsoft.com/office/powerpoint/2010/main" val="202197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King’s Scout Award Badge Presentation Ceremony is a formal occasion and a celebration. It is like a graduation, citizenship or commitment ceremony.</a:t>
            </a:r>
          </a:p>
        </p:txBody>
      </p:sp>
      <p:sp>
        <p:nvSpPr>
          <p:cNvPr id="4" name="Slide Number Placeholder 3"/>
          <p:cNvSpPr>
            <a:spLocks noGrp="1"/>
          </p:cNvSpPr>
          <p:nvPr>
            <p:ph type="sldNum" sz="quarter" idx="5"/>
          </p:nvPr>
        </p:nvSpPr>
        <p:spPr/>
        <p:txBody>
          <a:bodyPr/>
          <a:lstStyle/>
          <a:p>
            <a:fld id="{1B20A972-E404-4958-8E5F-4FB2E0817C57}" type="slidenum">
              <a:rPr lang="en-AU" smtClean="0"/>
              <a:t>2</a:t>
            </a:fld>
            <a:endParaRPr lang="en-AU"/>
          </a:p>
        </p:txBody>
      </p:sp>
    </p:spTree>
    <p:extLst>
      <p:ext uri="{BB962C8B-B14F-4D97-AF65-F5344CB8AC3E}">
        <p14:creationId xmlns:p14="http://schemas.microsoft.com/office/powerpoint/2010/main" val="209426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Badge Award Ceremony is planned and delivered to reflect the unique personality and contributions of the Awardee.</a:t>
            </a:r>
          </a:p>
          <a:p>
            <a:r>
              <a:rPr lang="en-AU" dirty="0"/>
              <a:t> Presenters , Speakers and Participants in the Ceremony are people that are significant to the awardee personally, during their scouting journey and/or on the KS Award pathway. </a:t>
            </a:r>
          </a:p>
          <a:p>
            <a:r>
              <a:rPr lang="en-AU" dirty="0"/>
              <a:t>The Venturer Unit will have benefitted from the interests ,activities and skills the Awardee has shared and developed on their KS Award pathway. This has added to a vibrant Unit program. The King’s Scout Award Presentation Ceremony recognises and thanks the Awardee for their contribution to the Venturer Unit.</a:t>
            </a:r>
          </a:p>
          <a:p>
            <a:r>
              <a:rPr lang="en-AU" dirty="0"/>
              <a:t>Forming a Project Patrol to plan and deliver a KS ceremony is a efficient way to gather and use resources, share responsibilities and spread the task load.</a:t>
            </a:r>
          </a:p>
        </p:txBody>
      </p:sp>
      <p:sp>
        <p:nvSpPr>
          <p:cNvPr id="4" name="Slide Number Placeholder 3"/>
          <p:cNvSpPr>
            <a:spLocks noGrp="1"/>
          </p:cNvSpPr>
          <p:nvPr>
            <p:ph type="sldNum" sz="quarter" idx="5"/>
          </p:nvPr>
        </p:nvSpPr>
        <p:spPr/>
        <p:txBody>
          <a:bodyPr/>
          <a:lstStyle/>
          <a:p>
            <a:fld id="{1B20A972-E404-4958-8E5F-4FB2E0817C57}" type="slidenum">
              <a:rPr lang="en-AU" smtClean="0"/>
              <a:t>3</a:t>
            </a:fld>
            <a:endParaRPr lang="en-AU"/>
          </a:p>
        </p:txBody>
      </p:sp>
    </p:spTree>
    <p:extLst>
      <p:ext uri="{BB962C8B-B14F-4D97-AF65-F5344CB8AC3E}">
        <p14:creationId xmlns:p14="http://schemas.microsoft.com/office/powerpoint/2010/main" val="2195984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will build a common basic King’s Scout Award Badge Presentation Ceremony. The Ceremony is built around these 3 essential elements.</a:t>
            </a:r>
          </a:p>
        </p:txBody>
      </p:sp>
      <p:sp>
        <p:nvSpPr>
          <p:cNvPr id="4" name="Slide Number Placeholder 3"/>
          <p:cNvSpPr>
            <a:spLocks noGrp="1"/>
          </p:cNvSpPr>
          <p:nvPr>
            <p:ph type="sldNum" sz="quarter" idx="5"/>
          </p:nvPr>
        </p:nvSpPr>
        <p:spPr/>
        <p:txBody>
          <a:bodyPr/>
          <a:lstStyle/>
          <a:p>
            <a:fld id="{1B20A972-E404-4958-8E5F-4FB2E0817C57}" type="slidenum">
              <a:rPr lang="en-AU" smtClean="0"/>
              <a:t>4</a:t>
            </a:fld>
            <a:endParaRPr lang="en-AU"/>
          </a:p>
        </p:txBody>
      </p:sp>
    </p:spTree>
    <p:extLst>
      <p:ext uri="{BB962C8B-B14F-4D97-AF65-F5344CB8AC3E}">
        <p14:creationId xmlns:p14="http://schemas.microsoft.com/office/powerpoint/2010/main" val="293595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Formal Scout events begin Flag Break and end  with Flag Lowering. Acknowledgement of Country is also part of a formal scout meeting</a:t>
            </a:r>
          </a:p>
        </p:txBody>
      </p:sp>
      <p:sp>
        <p:nvSpPr>
          <p:cNvPr id="4" name="Slide Number Placeholder 3"/>
          <p:cNvSpPr>
            <a:spLocks noGrp="1"/>
          </p:cNvSpPr>
          <p:nvPr>
            <p:ph type="sldNum" sz="quarter" idx="5"/>
          </p:nvPr>
        </p:nvSpPr>
        <p:spPr/>
        <p:txBody>
          <a:bodyPr/>
          <a:lstStyle/>
          <a:p>
            <a:fld id="{1B20A972-E404-4958-8E5F-4FB2E0817C57}" type="slidenum">
              <a:rPr lang="en-AU" smtClean="0"/>
              <a:t>5</a:t>
            </a:fld>
            <a:endParaRPr lang="en-AU"/>
          </a:p>
        </p:txBody>
      </p:sp>
    </p:spTree>
    <p:extLst>
      <p:ext uri="{BB962C8B-B14F-4D97-AF65-F5344CB8AC3E}">
        <p14:creationId xmlns:p14="http://schemas.microsoft.com/office/powerpoint/2010/main" val="397334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Items listed as Standard  are common courtesy items.</a:t>
            </a:r>
          </a:p>
          <a:p>
            <a:r>
              <a:rPr lang="en-AU" dirty="0"/>
              <a:t> Introducing the Awardee may appear to be a redundant thing, but there may be people attending representing an organisation who do not know the Awardee, and over time people change (sweet Joeys turn into anime Venturers).</a:t>
            </a:r>
          </a:p>
          <a:p>
            <a:r>
              <a:rPr lang="en-AU" dirty="0"/>
              <a:t> A Venturer usually receives support and assistance from others to achieve this peak award. It is appropriate the Awardee formally thank these people and acknowledge the unique contribution of their parents.</a:t>
            </a:r>
          </a:p>
        </p:txBody>
      </p:sp>
      <p:sp>
        <p:nvSpPr>
          <p:cNvPr id="4" name="Slide Number Placeholder 3"/>
          <p:cNvSpPr>
            <a:spLocks noGrp="1"/>
          </p:cNvSpPr>
          <p:nvPr>
            <p:ph type="sldNum" sz="quarter" idx="5"/>
          </p:nvPr>
        </p:nvSpPr>
        <p:spPr/>
        <p:txBody>
          <a:bodyPr/>
          <a:lstStyle/>
          <a:p>
            <a:fld id="{1B20A972-E404-4958-8E5F-4FB2E0817C57}" type="slidenum">
              <a:rPr lang="en-AU" smtClean="0"/>
              <a:t>6</a:t>
            </a:fld>
            <a:endParaRPr lang="en-AU"/>
          </a:p>
        </p:txBody>
      </p:sp>
    </p:spTree>
    <p:extLst>
      <p:ext uri="{BB962C8B-B14F-4D97-AF65-F5344CB8AC3E}">
        <p14:creationId xmlns:p14="http://schemas.microsoft.com/office/powerpoint/2010/main" val="348649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We cannot assume that all attendees know what the King’s Scout Award is, or what needs to be done to achieve it.</a:t>
            </a:r>
          </a:p>
          <a:p>
            <a:r>
              <a:rPr lang="en-AU" dirty="0"/>
              <a:t> For the overview of the Awardee’s Scouting Journey Adult Leaders or significant people from the Awardees time in previous sections may be invited to give a brief speech about the Awardee’s time in that  section and are likely to include major events attended, significant activities and anecdotes. </a:t>
            </a:r>
          </a:p>
          <a:p>
            <a:r>
              <a:rPr lang="en-AU" dirty="0"/>
              <a:t>Often Examiners and Mentors are invited to speak about the challenges chosen by the Awardee for their KS Award pathway. Other Venturers who participated in chosen challenges will speak about those challenges. </a:t>
            </a:r>
          </a:p>
          <a:p>
            <a:r>
              <a:rPr lang="en-AU" dirty="0"/>
              <a:t>Usually, 1 speaker for the KS Award pathway, 1 speaker from each previous section and 1speaker for each challenge is sufficient.</a:t>
            </a:r>
          </a:p>
          <a:p>
            <a:r>
              <a:rPr lang="en-AU" dirty="0"/>
              <a:t>The Awardee’s Parents have usually been responsible for getting the Venturer to this point in their life and are often a key source of support and help to achieving the KS Award. The pins are a symbolic recognition  of the parents' role and a thank you. Sometimes the  Awardee may also present a personalised gift to their parents.</a:t>
            </a:r>
          </a:p>
          <a:p>
            <a:r>
              <a:rPr lang="en-AU" dirty="0"/>
              <a:t>Refreshments/Afternoon Tea/Supper this is the party time. The food and management of the kitchen is usually the responsibility of the Project Patrol for this event and often a joint effort between the Venturer Unit and the Group.</a:t>
            </a:r>
          </a:p>
        </p:txBody>
      </p:sp>
      <p:sp>
        <p:nvSpPr>
          <p:cNvPr id="4" name="Slide Number Placeholder 3"/>
          <p:cNvSpPr>
            <a:spLocks noGrp="1"/>
          </p:cNvSpPr>
          <p:nvPr>
            <p:ph type="sldNum" sz="quarter" idx="5"/>
          </p:nvPr>
        </p:nvSpPr>
        <p:spPr/>
        <p:txBody>
          <a:bodyPr/>
          <a:lstStyle/>
          <a:p>
            <a:fld id="{1B20A972-E404-4958-8E5F-4FB2E0817C57}" type="slidenum">
              <a:rPr lang="en-AU" smtClean="0"/>
              <a:t>7</a:t>
            </a:fld>
            <a:endParaRPr lang="en-AU"/>
          </a:p>
        </p:txBody>
      </p:sp>
    </p:spTree>
    <p:extLst>
      <p:ext uri="{BB962C8B-B14F-4D97-AF65-F5344CB8AC3E}">
        <p14:creationId xmlns:p14="http://schemas.microsoft.com/office/powerpoint/2010/main" val="4251987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 Processions of the Flags, Awardee and Venturer formally  mark the beginning and end of the Ceremony.</a:t>
            </a:r>
          </a:p>
          <a:p>
            <a:r>
              <a:rPr lang="en-AU" dirty="0"/>
              <a:t>The  unveiling of the Honour Board places the Awardee in the history of the Group or Unit.</a:t>
            </a:r>
          </a:p>
          <a:p>
            <a:r>
              <a:rPr lang="en-AU" dirty="0"/>
              <a:t>All gifts /mementoes to the Awardee have the KS Award logo and commemorate this occasion. Usually any of the following may be presented to the Awardee by the Unit or Group :- Commemorative Plaque (dated), Lapel pin ( Brooch, Tie Pin), Woggle and Miniature Badge to wear on Rover uniform. Some Units and Groups have traditions of presenting particular items to the Awardee.</a:t>
            </a:r>
          </a:p>
          <a:p>
            <a:r>
              <a:rPr lang="en-AU" dirty="0"/>
              <a:t>When the Awardee is welcomed by other KS it emphasises the history and continuity of the Award and gives a glimpse of the variety of Awardees. This usually done by inviting any attendees who are QS or Queen’s Guides to come forward and shake hands with the Awardee.</a:t>
            </a:r>
          </a:p>
          <a:p>
            <a:r>
              <a:rPr lang="en-AU" dirty="0"/>
              <a:t>A specially decorated cake and to celebratory atmosphere. Often the cake is cut as the opening of the refreshments (party) part of the occasion. </a:t>
            </a:r>
          </a:p>
          <a:p>
            <a:endParaRPr lang="en-AU" dirty="0"/>
          </a:p>
        </p:txBody>
      </p:sp>
      <p:sp>
        <p:nvSpPr>
          <p:cNvPr id="4" name="Slide Number Placeholder 3"/>
          <p:cNvSpPr>
            <a:spLocks noGrp="1"/>
          </p:cNvSpPr>
          <p:nvPr>
            <p:ph type="sldNum" sz="quarter" idx="5"/>
          </p:nvPr>
        </p:nvSpPr>
        <p:spPr/>
        <p:txBody>
          <a:bodyPr/>
          <a:lstStyle/>
          <a:p>
            <a:fld id="{1B20A972-E404-4958-8E5F-4FB2E0817C57}" type="slidenum">
              <a:rPr lang="en-AU" smtClean="0"/>
              <a:t>8</a:t>
            </a:fld>
            <a:endParaRPr lang="en-AU"/>
          </a:p>
        </p:txBody>
      </p:sp>
    </p:spTree>
    <p:extLst>
      <p:ext uri="{BB962C8B-B14F-4D97-AF65-F5344CB8AC3E}">
        <p14:creationId xmlns:p14="http://schemas.microsoft.com/office/powerpoint/2010/main" val="235280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are likely to many other people involved as speakers and presenters, on project patrols organising the ceremony and doing the many other tasks needed to make the event happen and run smoothly.</a:t>
            </a:r>
          </a:p>
        </p:txBody>
      </p:sp>
      <p:sp>
        <p:nvSpPr>
          <p:cNvPr id="4" name="Slide Number Placeholder 3"/>
          <p:cNvSpPr>
            <a:spLocks noGrp="1"/>
          </p:cNvSpPr>
          <p:nvPr>
            <p:ph type="sldNum" sz="quarter" idx="5"/>
          </p:nvPr>
        </p:nvSpPr>
        <p:spPr/>
        <p:txBody>
          <a:bodyPr/>
          <a:lstStyle/>
          <a:p>
            <a:fld id="{1B20A972-E404-4958-8E5F-4FB2E0817C57}" type="slidenum">
              <a:rPr lang="en-AU" smtClean="0"/>
              <a:t>9</a:t>
            </a:fld>
            <a:endParaRPr lang="en-AU"/>
          </a:p>
        </p:txBody>
      </p:sp>
    </p:spTree>
    <p:extLst>
      <p:ext uri="{BB962C8B-B14F-4D97-AF65-F5344CB8AC3E}">
        <p14:creationId xmlns:p14="http://schemas.microsoft.com/office/powerpoint/2010/main" val="443144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9/18/2024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953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5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6060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77956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567434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12014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7709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9982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145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9581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82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7211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7872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3611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12144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797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0031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9/18/2024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362716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8AA6-86FE-4BD2-88A6-F5188E624775}"/>
              </a:ext>
            </a:extLst>
          </p:cNvPr>
          <p:cNvSpPr>
            <a:spLocks noGrp="1"/>
          </p:cNvSpPr>
          <p:nvPr>
            <p:ph type="ctrTitle"/>
          </p:nvPr>
        </p:nvSpPr>
        <p:spPr>
          <a:xfrm>
            <a:off x="2339720" y="2480807"/>
            <a:ext cx="8791575" cy="2387600"/>
          </a:xfrm>
        </p:spPr>
        <p:txBody>
          <a:bodyPr/>
          <a:lstStyle/>
          <a:p>
            <a:r>
              <a:rPr lang="en-AU" dirty="0"/>
              <a:t>KING’s scout award badge presentation ceremony</a:t>
            </a:r>
          </a:p>
        </p:txBody>
      </p:sp>
      <p:pic>
        <p:nvPicPr>
          <p:cNvPr id="6" name="Picture 5" descr="Logo&#10;&#10;Description automatically generated">
            <a:extLst>
              <a:ext uri="{FF2B5EF4-FFF2-40B4-BE49-F238E27FC236}">
                <a16:creationId xmlns:a16="http://schemas.microsoft.com/office/drawing/2014/main" id="{29BE8024-D0E0-44BC-9826-2C5906909AE3}"/>
              </a:ext>
            </a:extLst>
          </p:cNvPr>
          <p:cNvPicPr>
            <a:picLocks noChangeAspect="1"/>
          </p:cNvPicPr>
          <p:nvPr/>
        </p:nvPicPr>
        <p:blipFill>
          <a:blip r:embed="rId3"/>
          <a:stretch>
            <a:fillRect/>
          </a:stretch>
        </p:blipFill>
        <p:spPr>
          <a:xfrm>
            <a:off x="5547360" y="746344"/>
            <a:ext cx="4069842" cy="1734463"/>
          </a:xfrm>
          <a:prstGeom prst="rect">
            <a:avLst/>
          </a:prstGeom>
        </p:spPr>
      </p:pic>
      <p:pic>
        <p:nvPicPr>
          <p:cNvPr id="18" name="Picture 17" descr="Logo&#10;&#10;Description automatically generated">
            <a:extLst>
              <a:ext uri="{FF2B5EF4-FFF2-40B4-BE49-F238E27FC236}">
                <a16:creationId xmlns:a16="http://schemas.microsoft.com/office/drawing/2014/main" id="{46040F9F-637F-4529-ACA8-E78D9DA8ED23}"/>
              </a:ext>
            </a:extLst>
          </p:cNvPr>
          <p:cNvPicPr>
            <a:picLocks noChangeAspect="1"/>
          </p:cNvPicPr>
          <p:nvPr/>
        </p:nvPicPr>
        <p:blipFill>
          <a:blip r:embed="rId4"/>
          <a:stretch>
            <a:fillRect/>
          </a:stretch>
        </p:blipFill>
        <p:spPr>
          <a:xfrm>
            <a:off x="2894448" y="585678"/>
            <a:ext cx="1892063" cy="1853968"/>
          </a:xfrm>
          <a:prstGeom prst="rect">
            <a:avLst/>
          </a:prstGeom>
        </p:spPr>
      </p:pic>
    </p:spTree>
    <p:extLst>
      <p:ext uri="{BB962C8B-B14F-4D97-AF65-F5344CB8AC3E}">
        <p14:creationId xmlns:p14="http://schemas.microsoft.com/office/powerpoint/2010/main" val="145634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FB42-5D9C-43BD-B921-E37385B39F64}"/>
              </a:ext>
            </a:extLst>
          </p:cNvPr>
          <p:cNvSpPr>
            <a:spLocks noGrp="1"/>
          </p:cNvSpPr>
          <p:nvPr>
            <p:ph type="title"/>
          </p:nvPr>
        </p:nvSpPr>
        <p:spPr>
          <a:xfrm>
            <a:off x="1141413" y="618518"/>
            <a:ext cx="9905998" cy="725373"/>
          </a:xfrm>
        </p:spPr>
        <p:txBody>
          <a:bodyPr/>
          <a:lstStyle/>
          <a:p>
            <a:r>
              <a:rPr lang="en-AU" dirty="0"/>
              <a:t>Master of ceremonies (mc) / host</a:t>
            </a:r>
          </a:p>
        </p:txBody>
      </p:sp>
      <p:sp>
        <p:nvSpPr>
          <p:cNvPr id="3" name="Content Placeholder 2">
            <a:extLst>
              <a:ext uri="{FF2B5EF4-FFF2-40B4-BE49-F238E27FC236}">
                <a16:creationId xmlns:a16="http://schemas.microsoft.com/office/drawing/2014/main" id="{A01D2074-BABB-431E-8525-F6B14BDA5D73}"/>
              </a:ext>
            </a:extLst>
          </p:cNvPr>
          <p:cNvSpPr>
            <a:spLocks noGrp="1"/>
          </p:cNvSpPr>
          <p:nvPr>
            <p:ph idx="1"/>
          </p:nvPr>
        </p:nvSpPr>
        <p:spPr>
          <a:xfrm>
            <a:off x="1141412" y="1233054"/>
            <a:ext cx="9905999" cy="5006427"/>
          </a:xfrm>
        </p:spPr>
        <p:txBody>
          <a:bodyPr>
            <a:normAutofit fontScale="92500" lnSpcReduction="10000"/>
          </a:bodyPr>
          <a:lstStyle/>
          <a:p>
            <a:pPr marL="0" indent="0">
              <a:buNone/>
            </a:pPr>
            <a:r>
              <a:rPr lang="en-AU" dirty="0"/>
              <a:t>Who they are:</a:t>
            </a:r>
          </a:p>
          <a:p>
            <a:pPr lvl="1"/>
            <a:r>
              <a:rPr lang="en-AU" dirty="0"/>
              <a:t>A Venturer usually Unit Chairperson or another Unit member</a:t>
            </a:r>
          </a:p>
          <a:p>
            <a:pPr lvl="1"/>
            <a:r>
              <a:rPr lang="en-AU" dirty="0"/>
              <a:t>Another person can be requested by the Awardee because they are significant to the Awardee</a:t>
            </a:r>
          </a:p>
          <a:p>
            <a:pPr marL="0" indent="0">
              <a:buNone/>
            </a:pPr>
            <a:r>
              <a:rPr lang="en-AU" dirty="0"/>
              <a:t>What they do:</a:t>
            </a:r>
          </a:p>
          <a:p>
            <a:pPr lvl="1"/>
            <a:r>
              <a:rPr lang="en-AU" dirty="0"/>
              <a:t>Introduce the Ceremony and Presenters and Speakers.</a:t>
            </a:r>
          </a:p>
          <a:p>
            <a:pPr lvl="1"/>
            <a:r>
              <a:rPr lang="en-AU" dirty="0"/>
              <a:t>Ensure the event runs to time</a:t>
            </a:r>
          </a:p>
          <a:p>
            <a:pPr marL="0" indent="0">
              <a:buNone/>
            </a:pPr>
            <a:r>
              <a:rPr lang="en-AU" dirty="0"/>
              <a:t>What they should have:</a:t>
            </a:r>
          </a:p>
          <a:p>
            <a:pPr lvl="1"/>
            <a:r>
              <a:rPr lang="en-AU" dirty="0"/>
              <a:t>Notes and information on Speakers, Presenters and program</a:t>
            </a:r>
          </a:p>
          <a:p>
            <a:pPr lvl="1"/>
            <a:r>
              <a:rPr lang="en-AU" dirty="0"/>
              <a:t>A Running Sheet / Timetable / Program</a:t>
            </a:r>
          </a:p>
          <a:p>
            <a:pPr lvl="1"/>
            <a:r>
              <a:rPr lang="en-AU" dirty="0"/>
              <a:t>A clear view of a time-keeping device</a:t>
            </a:r>
          </a:p>
          <a:p>
            <a:pPr lvl="1"/>
            <a:r>
              <a:rPr lang="en-AU" dirty="0"/>
              <a:t>The information to step into any part of the program</a:t>
            </a:r>
          </a:p>
          <a:p>
            <a:pPr marL="0" indent="0">
              <a:buNone/>
            </a:pPr>
            <a:endParaRPr lang="en-AU" dirty="0"/>
          </a:p>
        </p:txBody>
      </p:sp>
    </p:spTree>
    <p:extLst>
      <p:ext uri="{BB962C8B-B14F-4D97-AF65-F5344CB8AC3E}">
        <p14:creationId xmlns:p14="http://schemas.microsoft.com/office/powerpoint/2010/main" val="496878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41D1-1707-4960-92DA-F5376C9E316A}"/>
              </a:ext>
            </a:extLst>
          </p:cNvPr>
          <p:cNvSpPr>
            <a:spLocks noGrp="1"/>
          </p:cNvSpPr>
          <p:nvPr>
            <p:ph type="title"/>
          </p:nvPr>
        </p:nvSpPr>
        <p:spPr/>
        <p:txBody>
          <a:bodyPr/>
          <a:lstStyle/>
          <a:p>
            <a:r>
              <a:rPr lang="en-AU" dirty="0"/>
              <a:t>KING’s scout awardee</a:t>
            </a:r>
          </a:p>
        </p:txBody>
      </p:sp>
      <p:sp>
        <p:nvSpPr>
          <p:cNvPr id="3" name="Content Placeholder 2">
            <a:extLst>
              <a:ext uri="{FF2B5EF4-FFF2-40B4-BE49-F238E27FC236}">
                <a16:creationId xmlns:a16="http://schemas.microsoft.com/office/drawing/2014/main" id="{EDACFAF8-164F-4C3E-8435-212F7D5817AF}"/>
              </a:ext>
            </a:extLst>
          </p:cNvPr>
          <p:cNvSpPr>
            <a:spLocks noGrp="1"/>
          </p:cNvSpPr>
          <p:nvPr>
            <p:ph idx="1"/>
          </p:nvPr>
        </p:nvSpPr>
        <p:spPr/>
        <p:txBody>
          <a:bodyPr/>
          <a:lstStyle/>
          <a:p>
            <a:pPr marL="0" indent="0">
              <a:buNone/>
            </a:pPr>
            <a:r>
              <a:rPr lang="en-AU" dirty="0"/>
              <a:t>Who they are:</a:t>
            </a:r>
          </a:p>
          <a:p>
            <a:pPr lvl="1"/>
            <a:r>
              <a:rPr lang="en-AU" dirty="0"/>
              <a:t>Venturer Scout receiving the King’s Scout Award Badge</a:t>
            </a:r>
          </a:p>
          <a:p>
            <a:pPr marL="0" indent="0">
              <a:buNone/>
            </a:pPr>
            <a:r>
              <a:rPr lang="en-AU" dirty="0"/>
              <a:t>What they do:</a:t>
            </a:r>
          </a:p>
          <a:p>
            <a:pPr lvl="1"/>
            <a:r>
              <a:rPr lang="en-AU" dirty="0"/>
              <a:t>Make a speech thanking everyone who has helped them achieve the King’s Scout Award. This speech usually acknowledges the Awardees parents.</a:t>
            </a:r>
          </a:p>
        </p:txBody>
      </p:sp>
    </p:spTree>
    <p:extLst>
      <p:ext uri="{BB962C8B-B14F-4D97-AF65-F5344CB8AC3E}">
        <p14:creationId xmlns:p14="http://schemas.microsoft.com/office/powerpoint/2010/main" val="3734348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E82D1-05D3-4D9A-9988-AC0A46D43B4D}"/>
              </a:ext>
            </a:extLst>
          </p:cNvPr>
          <p:cNvSpPr>
            <a:spLocks noGrp="1"/>
          </p:cNvSpPr>
          <p:nvPr>
            <p:ph type="title"/>
          </p:nvPr>
        </p:nvSpPr>
        <p:spPr/>
        <p:txBody>
          <a:bodyPr/>
          <a:lstStyle/>
          <a:p>
            <a:r>
              <a:rPr lang="en-AU" dirty="0"/>
              <a:t>Presenter of KING’s scout award badge</a:t>
            </a:r>
          </a:p>
        </p:txBody>
      </p:sp>
      <p:sp>
        <p:nvSpPr>
          <p:cNvPr id="3" name="Content Placeholder 2">
            <a:extLst>
              <a:ext uri="{FF2B5EF4-FFF2-40B4-BE49-F238E27FC236}">
                <a16:creationId xmlns:a16="http://schemas.microsoft.com/office/drawing/2014/main" id="{51E90D4F-5F55-4F65-BE61-7DAB65C2956D}"/>
              </a:ext>
            </a:extLst>
          </p:cNvPr>
          <p:cNvSpPr>
            <a:spLocks noGrp="1"/>
          </p:cNvSpPr>
          <p:nvPr>
            <p:ph idx="1"/>
          </p:nvPr>
        </p:nvSpPr>
        <p:spPr/>
        <p:txBody>
          <a:bodyPr/>
          <a:lstStyle/>
          <a:p>
            <a:pPr marL="0" indent="0">
              <a:buNone/>
            </a:pPr>
            <a:r>
              <a:rPr lang="en-AU" dirty="0"/>
              <a:t>Who they are:</a:t>
            </a:r>
          </a:p>
          <a:p>
            <a:pPr lvl="1"/>
            <a:r>
              <a:rPr lang="en-AU" dirty="0"/>
              <a:t>Chosen by the King’s Scout Awardee</a:t>
            </a:r>
          </a:p>
          <a:p>
            <a:pPr lvl="1"/>
            <a:r>
              <a:rPr lang="en-AU" dirty="0"/>
              <a:t>Often a person of special significance to the Awardee</a:t>
            </a:r>
          </a:p>
          <a:p>
            <a:pPr marL="0" indent="0">
              <a:buNone/>
            </a:pPr>
            <a:r>
              <a:rPr lang="en-AU" dirty="0"/>
              <a:t>What they do:</a:t>
            </a:r>
          </a:p>
          <a:p>
            <a:pPr lvl="1"/>
            <a:r>
              <a:rPr lang="en-AU" dirty="0"/>
              <a:t>Present the Award Badge</a:t>
            </a:r>
          </a:p>
          <a:p>
            <a:pPr lvl="1"/>
            <a:r>
              <a:rPr lang="en-AU" dirty="0"/>
              <a:t>May also give a short speech about Awardee</a:t>
            </a:r>
          </a:p>
        </p:txBody>
      </p:sp>
    </p:spTree>
    <p:extLst>
      <p:ext uri="{BB962C8B-B14F-4D97-AF65-F5344CB8AC3E}">
        <p14:creationId xmlns:p14="http://schemas.microsoft.com/office/powerpoint/2010/main" val="1706432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8896-07D1-4402-AF1D-060B3A2B7A0A}"/>
              </a:ext>
            </a:extLst>
          </p:cNvPr>
          <p:cNvSpPr>
            <a:spLocks noGrp="1"/>
          </p:cNvSpPr>
          <p:nvPr>
            <p:ph type="title"/>
          </p:nvPr>
        </p:nvSpPr>
        <p:spPr/>
        <p:txBody>
          <a:bodyPr/>
          <a:lstStyle/>
          <a:p>
            <a:r>
              <a:rPr lang="en-AU" dirty="0"/>
              <a:t>Proclaimer of KING’s scout charge</a:t>
            </a:r>
          </a:p>
        </p:txBody>
      </p:sp>
      <p:sp>
        <p:nvSpPr>
          <p:cNvPr id="3" name="Content Placeholder 2">
            <a:extLst>
              <a:ext uri="{FF2B5EF4-FFF2-40B4-BE49-F238E27FC236}">
                <a16:creationId xmlns:a16="http://schemas.microsoft.com/office/drawing/2014/main" id="{24957722-C1CF-4031-924A-21D1E6EE7D01}"/>
              </a:ext>
            </a:extLst>
          </p:cNvPr>
          <p:cNvSpPr>
            <a:spLocks noGrp="1"/>
          </p:cNvSpPr>
          <p:nvPr>
            <p:ph idx="1"/>
          </p:nvPr>
        </p:nvSpPr>
        <p:spPr/>
        <p:txBody>
          <a:bodyPr/>
          <a:lstStyle/>
          <a:p>
            <a:pPr marL="0" indent="0">
              <a:buNone/>
            </a:pPr>
            <a:r>
              <a:rPr lang="en-AU" dirty="0"/>
              <a:t>Who they are:</a:t>
            </a:r>
          </a:p>
          <a:p>
            <a:pPr lvl="1"/>
            <a:r>
              <a:rPr lang="en-AU" dirty="0"/>
              <a:t>A Queen’s Scout</a:t>
            </a:r>
          </a:p>
          <a:p>
            <a:pPr lvl="1"/>
            <a:r>
              <a:rPr lang="en-AU" dirty="0"/>
              <a:t>May be a person of significance to the Awardee</a:t>
            </a:r>
          </a:p>
          <a:p>
            <a:pPr marL="0" indent="0">
              <a:buNone/>
            </a:pPr>
            <a:r>
              <a:rPr lang="en-AU" dirty="0"/>
              <a:t>What they do:</a:t>
            </a:r>
          </a:p>
          <a:p>
            <a:pPr lvl="1"/>
            <a:r>
              <a:rPr lang="en-AU" dirty="0"/>
              <a:t>Read or “proclaim” the King’s Scout Charge</a:t>
            </a:r>
          </a:p>
        </p:txBody>
      </p:sp>
    </p:spTree>
    <p:extLst>
      <p:ext uri="{BB962C8B-B14F-4D97-AF65-F5344CB8AC3E}">
        <p14:creationId xmlns:p14="http://schemas.microsoft.com/office/powerpoint/2010/main" val="3504506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28EA5-02B1-4FEF-B471-62FB98E488D0}"/>
              </a:ext>
            </a:extLst>
          </p:cNvPr>
          <p:cNvSpPr>
            <a:spLocks noGrp="1"/>
          </p:cNvSpPr>
          <p:nvPr>
            <p:ph type="title"/>
          </p:nvPr>
        </p:nvSpPr>
        <p:spPr/>
        <p:txBody>
          <a:bodyPr/>
          <a:lstStyle/>
          <a:p>
            <a:r>
              <a:rPr lang="en-AU" dirty="0"/>
              <a:t>Further Resources for a KING’s Scout Award Badge Presentation Ceremony</a:t>
            </a:r>
          </a:p>
        </p:txBody>
      </p:sp>
      <p:sp>
        <p:nvSpPr>
          <p:cNvPr id="3" name="Content Placeholder 2">
            <a:extLst>
              <a:ext uri="{FF2B5EF4-FFF2-40B4-BE49-F238E27FC236}">
                <a16:creationId xmlns:a16="http://schemas.microsoft.com/office/drawing/2014/main" id="{58483ED7-C2A3-4A46-9645-16B545EDF99E}"/>
              </a:ext>
            </a:extLst>
          </p:cNvPr>
          <p:cNvSpPr>
            <a:spLocks noGrp="1"/>
          </p:cNvSpPr>
          <p:nvPr>
            <p:ph idx="1"/>
          </p:nvPr>
        </p:nvSpPr>
        <p:spPr/>
        <p:txBody>
          <a:bodyPr/>
          <a:lstStyle/>
          <a:p>
            <a:r>
              <a:rPr lang="en-AU" dirty="0"/>
              <a:t>Scouts Victoria website in the Venturers pages at </a:t>
            </a:r>
          </a:p>
          <a:p>
            <a:pPr marL="0" indent="0">
              <a:buNone/>
            </a:pPr>
            <a:r>
              <a:rPr lang="en-AU" dirty="0"/>
              <a:t>     scoutsvictoria.com.au/age-sections-adults/venturers/venturer-resources</a:t>
            </a:r>
          </a:p>
          <a:p>
            <a:pPr marL="0" indent="0">
              <a:buNone/>
            </a:pPr>
            <a:r>
              <a:rPr lang="en-AU" dirty="0"/>
              <a:t>  you will find the “King’s Scout Presentation Toolkit”</a:t>
            </a:r>
          </a:p>
        </p:txBody>
      </p:sp>
    </p:spTree>
    <p:extLst>
      <p:ext uri="{BB962C8B-B14F-4D97-AF65-F5344CB8AC3E}">
        <p14:creationId xmlns:p14="http://schemas.microsoft.com/office/powerpoint/2010/main" val="384527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FBB1F-1D23-4C8A-B76A-6F90E4A29CCB}"/>
              </a:ext>
            </a:extLst>
          </p:cNvPr>
          <p:cNvSpPr>
            <a:spLocks noGrp="1"/>
          </p:cNvSpPr>
          <p:nvPr>
            <p:ph type="title"/>
          </p:nvPr>
        </p:nvSpPr>
        <p:spPr/>
        <p:txBody>
          <a:bodyPr/>
          <a:lstStyle/>
          <a:p>
            <a:r>
              <a:rPr lang="en-AU" dirty="0"/>
              <a:t>Purpose of QUEEN’s scout award Badge presentation ceremony</a:t>
            </a:r>
          </a:p>
        </p:txBody>
      </p:sp>
      <p:sp>
        <p:nvSpPr>
          <p:cNvPr id="3" name="Content Placeholder 2">
            <a:extLst>
              <a:ext uri="{FF2B5EF4-FFF2-40B4-BE49-F238E27FC236}">
                <a16:creationId xmlns:a16="http://schemas.microsoft.com/office/drawing/2014/main" id="{65B86F3F-AFB5-4C57-A8EB-581F02F6F713}"/>
              </a:ext>
            </a:extLst>
          </p:cNvPr>
          <p:cNvSpPr>
            <a:spLocks noGrp="1"/>
          </p:cNvSpPr>
          <p:nvPr>
            <p:ph idx="1"/>
          </p:nvPr>
        </p:nvSpPr>
        <p:spPr/>
        <p:txBody>
          <a:bodyPr>
            <a:normAutofit/>
          </a:bodyPr>
          <a:lstStyle/>
          <a:p>
            <a:pPr marL="457200" indent="-457200">
              <a:buSzPct val="100000"/>
              <a:buFont typeface="+mj-lt"/>
              <a:buAutoNum type="arabicPeriod"/>
            </a:pPr>
            <a:r>
              <a:rPr lang="en-AU" dirty="0"/>
              <a:t>Present King’s Scout Award badge</a:t>
            </a:r>
          </a:p>
          <a:p>
            <a:pPr marL="457200" indent="-457200">
              <a:buSzPct val="100000"/>
              <a:buFont typeface="+mj-lt"/>
              <a:buAutoNum type="arabicPeriod"/>
            </a:pPr>
            <a:r>
              <a:rPr lang="en-AU" dirty="0"/>
              <a:t>Re-affirmation of Australian Scout Promise by King’s Scout Awardee</a:t>
            </a:r>
          </a:p>
          <a:p>
            <a:pPr marL="457200" indent="-457200">
              <a:buSzPct val="100000"/>
              <a:buFont typeface="+mj-lt"/>
              <a:buAutoNum type="arabicPeriod"/>
            </a:pPr>
            <a:r>
              <a:rPr lang="en-AU" dirty="0"/>
              <a:t>King’s Scout Charge</a:t>
            </a:r>
          </a:p>
          <a:p>
            <a:pPr marL="457200" indent="-457200">
              <a:buSzPct val="100000"/>
              <a:buFont typeface="+mj-lt"/>
              <a:buAutoNum type="arabicPeriod"/>
            </a:pPr>
            <a:r>
              <a:rPr lang="en-AU" dirty="0"/>
              <a:t>Recognise and Celebrate the achievements of the King’s Scout Awardee in completing this peak award.</a:t>
            </a:r>
          </a:p>
        </p:txBody>
      </p:sp>
    </p:spTree>
    <p:extLst>
      <p:ext uri="{BB962C8B-B14F-4D97-AF65-F5344CB8AC3E}">
        <p14:creationId xmlns:p14="http://schemas.microsoft.com/office/powerpoint/2010/main" val="164224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0B3A-7CA1-4B28-87EC-2A96424A2167}"/>
              </a:ext>
            </a:extLst>
          </p:cNvPr>
          <p:cNvSpPr>
            <a:spLocks noGrp="1"/>
          </p:cNvSpPr>
          <p:nvPr>
            <p:ph type="title"/>
          </p:nvPr>
        </p:nvSpPr>
        <p:spPr/>
        <p:txBody>
          <a:bodyPr/>
          <a:lstStyle/>
          <a:p>
            <a:r>
              <a:rPr lang="en-AU" dirty="0"/>
              <a:t>Planning and delivering the KING’s scout award badge presentation ceremony</a:t>
            </a:r>
          </a:p>
        </p:txBody>
      </p:sp>
      <p:sp>
        <p:nvSpPr>
          <p:cNvPr id="3" name="Content Placeholder 2">
            <a:extLst>
              <a:ext uri="{FF2B5EF4-FFF2-40B4-BE49-F238E27FC236}">
                <a16:creationId xmlns:a16="http://schemas.microsoft.com/office/drawing/2014/main" id="{FD9EB1E0-0D12-4A60-96DA-795947E5E96E}"/>
              </a:ext>
            </a:extLst>
          </p:cNvPr>
          <p:cNvSpPr>
            <a:spLocks noGrp="1"/>
          </p:cNvSpPr>
          <p:nvPr>
            <p:ph idx="1"/>
          </p:nvPr>
        </p:nvSpPr>
        <p:spPr>
          <a:xfrm>
            <a:off x="1141412" y="2249486"/>
            <a:ext cx="9905999" cy="3989995"/>
          </a:xfrm>
        </p:spPr>
        <p:txBody>
          <a:bodyPr>
            <a:normAutofit/>
          </a:bodyPr>
          <a:lstStyle/>
          <a:p>
            <a:pPr marL="0" indent="0">
              <a:buNone/>
            </a:pPr>
            <a:r>
              <a:rPr lang="en-AU" u="sng" dirty="0"/>
              <a:t>Planning</a:t>
            </a:r>
            <a:r>
              <a:rPr lang="en-AU" dirty="0"/>
              <a:t> 	– King’s Scout Awardee and Venturer Unit</a:t>
            </a:r>
          </a:p>
          <a:p>
            <a:pPr marL="0" indent="0">
              <a:buNone/>
            </a:pPr>
            <a:r>
              <a:rPr lang="en-AU" dirty="0"/>
              <a:t>		– Group (s)</a:t>
            </a:r>
          </a:p>
          <a:p>
            <a:pPr marL="0" indent="0">
              <a:buNone/>
            </a:pPr>
            <a:r>
              <a:rPr lang="en-AU" dirty="0"/>
              <a:t>		– District Commissioner (consultative resource and oversight)</a:t>
            </a:r>
          </a:p>
          <a:p>
            <a:pPr marL="0" indent="0">
              <a:buNone/>
            </a:pPr>
            <a:r>
              <a:rPr lang="en-AU" u="sng" dirty="0"/>
              <a:t>Delivery</a:t>
            </a:r>
            <a:r>
              <a:rPr lang="en-AU" dirty="0"/>
              <a:t>	– Venturer Unit ( A gift from the Venturer Unit to the King’s  		   	    Scout Awardee)</a:t>
            </a:r>
          </a:p>
          <a:p>
            <a:pPr marL="0" indent="0">
              <a:buNone/>
            </a:pPr>
            <a:r>
              <a:rPr lang="en-AU" dirty="0"/>
              <a:t>		– Group (s) –                           </a:t>
            </a:r>
          </a:p>
          <a:p>
            <a:pPr marL="0" indent="0">
              <a:buNone/>
            </a:pPr>
            <a:endParaRPr lang="en-AU" dirty="0"/>
          </a:p>
        </p:txBody>
      </p:sp>
    </p:spTree>
    <p:extLst>
      <p:ext uri="{BB962C8B-B14F-4D97-AF65-F5344CB8AC3E}">
        <p14:creationId xmlns:p14="http://schemas.microsoft.com/office/powerpoint/2010/main" val="403127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KING’s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2481908951"/>
              </p:ext>
            </p:extLst>
          </p:nvPr>
        </p:nvGraphicFramePr>
        <p:xfrm>
          <a:off x="748145" y="1310640"/>
          <a:ext cx="10695710" cy="469392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endParaRPr lang="en-AU" sz="1400" b="1"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3348118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6792624"/>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King’s Scout Awardee re-confirms Australian Scout Promise</a:t>
                      </a:r>
                    </a:p>
                    <a:p>
                      <a:pPr marL="285750" indent="-285750">
                        <a:buFontTx/>
                        <a:buChar char="-"/>
                      </a:pPr>
                      <a:r>
                        <a:rPr lang="en-AU" sz="1400" dirty="0"/>
                        <a:t>Presentation of King’s Scout Award Badge</a:t>
                      </a:r>
                    </a:p>
                    <a:p>
                      <a:pPr marL="285750" indent="-285750">
                        <a:buFontTx/>
                        <a:buChar char="-"/>
                      </a:pPr>
                      <a:r>
                        <a:rPr lang="en-AU" sz="1400" dirty="0"/>
                        <a:t>King’s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97026336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524787050"/>
                  </a:ext>
                </a:extLst>
              </a:tr>
              <a:tr h="0">
                <a:tc>
                  <a:txBody>
                    <a:bodyPr/>
                    <a:lstStyle/>
                    <a:p>
                      <a:endParaRPr lang="en-AU" sz="1400" b="1"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3298653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KING’s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3461380658"/>
              </p:ext>
            </p:extLst>
          </p:nvPr>
        </p:nvGraphicFramePr>
        <p:xfrm>
          <a:off x="748145" y="1310640"/>
          <a:ext cx="10695710" cy="490728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6792624"/>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King’s Scout Awardee re-confirms Australian Scout Promise</a:t>
                      </a:r>
                    </a:p>
                    <a:p>
                      <a:pPr marL="285750" indent="-285750">
                        <a:buFontTx/>
                        <a:buChar char="-"/>
                      </a:pPr>
                      <a:r>
                        <a:rPr lang="en-AU" sz="1400" dirty="0"/>
                        <a:t>Presentation of King’s Scout Award Badge</a:t>
                      </a:r>
                    </a:p>
                    <a:p>
                      <a:pPr marL="285750" indent="-285750">
                        <a:buFontTx/>
                        <a:buChar char="-"/>
                      </a:pPr>
                      <a:r>
                        <a:rPr lang="en-AU" sz="1400" dirty="0"/>
                        <a:t>King’s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97026336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2325332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KING’S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92584242"/>
              </p:ext>
            </p:extLst>
          </p:nvPr>
        </p:nvGraphicFramePr>
        <p:xfrm>
          <a:off x="748145" y="1310640"/>
          <a:ext cx="10695710" cy="512064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Welcome to Special Guests, Dignitaries and Audience</a:t>
                      </a:r>
                    </a:p>
                    <a:p>
                      <a:pPr marL="285750" indent="-285750">
                        <a:buFont typeface="Tw Cen MT" panose="020B0602020104020603" pitchFamily="34" charset="0"/>
                        <a:buChar char="-"/>
                      </a:pPr>
                      <a:r>
                        <a:rPr lang="en-AU" sz="1400" dirty="0"/>
                        <a:t>Introduction of King’s Scout Awardee</a:t>
                      </a:r>
                    </a:p>
                  </a:txBody>
                  <a:tcPr/>
                </a:tc>
                <a:extLst>
                  <a:ext uri="{0D108BD9-81ED-4DB2-BD59-A6C34878D82A}">
                    <a16:rowId xmlns:a16="http://schemas.microsoft.com/office/drawing/2014/main" val="256792624"/>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King’s Scout Awardee re-confirms Australian Scout Promise</a:t>
                      </a:r>
                    </a:p>
                    <a:p>
                      <a:pPr marL="285750" indent="-285750">
                        <a:buFontTx/>
                        <a:buChar char="-"/>
                      </a:pPr>
                      <a:r>
                        <a:rPr lang="en-AU" sz="1400" dirty="0"/>
                        <a:t>Presentation of King’s Scout Award Badge</a:t>
                      </a:r>
                    </a:p>
                    <a:p>
                      <a:pPr marL="285750" indent="-285750">
                        <a:buFontTx/>
                        <a:buChar char="-"/>
                      </a:pPr>
                      <a:r>
                        <a:rPr lang="en-AU" sz="1400" dirty="0"/>
                        <a:t>King’s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Awardee thank you speech to Parents, Examiners, Leaders,  etc.</a:t>
                      </a:r>
                    </a:p>
                  </a:txBody>
                  <a:tcPr/>
                </a:tc>
                <a:extLst>
                  <a:ext uri="{0D108BD9-81ED-4DB2-BD59-A6C34878D82A}">
                    <a16:rowId xmlns:a16="http://schemas.microsoft.com/office/drawing/2014/main" val="197026336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General thank-you to Speakers, presenters, helpers, attendees, etc.</a:t>
                      </a:r>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endParaRPr lang="en-AU" sz="1400" u="sng"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1826052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KING’s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2853879677"/>
              </p:ext>
            </p:extLst>
          </p:nvPr>
        </p:nvGraphicFramePr>
        <p:xfrm>
          <a:off x="748145" y="1310640"/>
          <a:ext cx="10695710" cy="554736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endParaRPr lang="en-AU" sz="1400" b="0" dirty="0"/>
                    </a:p>
                  </a:txBody>
                  <a:tcPr/>
                </a:tc>
                <a:tc>
                  <a:txBody>
                    <a:bodyPr/>
                    <a:lstStyle/>
                    <a:p>
                      <a:pPr marL="285750" indent="-285750">
                        <a:buFont typeface="Tw Cen MT" panose="020B0602020104020603" pitchFamily="34" charset="0"/>
                        <a:buChar char="-"/>
                      </a:pPr>
                      <a:endParaRPr lang="en-AU" sz="1400" b="0" dirty="0"/>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Welcome to Special Guests, Dignitaries and Audience</a:t>
                      </a:r>
                    </a:p>
                    <a:p>
                      <a:pPr marL="285750" indent="-285750">
                        <a:buFont typeface="Tw Cen MT" panose="020B0602020104020603" pitchFamily="34" charset="0"/>
                        <a:buChar char="-"/>
                      </a:pPr>
                      <a:r>
                        <a:rPr lang="en-AU" sz="1400" dirty="0"/>
                        <a:t>Introduction of King’s Scout Awardee</a:t>
                      </a:r>
                    </a:p>
                  </a:txBody>
                  <a:tcPr/>
                </a:tc>
                <a:extLst>
                  <a:ext uri="{0D108BD9-81ED-4DB2-BD59-A6C34878D82A}">
                    <a16:rowId xmlns:a16="http://schemas.microsoft.com/office/drawing/2014/main" val="256792624"/>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Brief explanation of King’s Scout Award Pathway</a:t>
                      </a:r>
                    </a:p>
                    <a:p>
                      <a:pPr marL="285750" indent="-285750">
                        <a:buFont typeface="Tw Cen MT" panose="020B0602020104020603" pitchFamily="34" charset="0"/>
                        <a:buChar char="-"/>
                      </a:pPr>
                      <a:r>
                        <a:rPr lang="en-AU" sz="1400" dirty="0"/>
                        <a:t>Overview of Awardee’s Scouting journey</a:t>
                      </a:r>
                    </a:p>
                    <a:p>
                      <a:pPr marL="285750" indent="-285750">
                        <a:buFont typeface="Tw Cen MT" panose="020B0602020104020603" pitchFamily="34" charset="0"/>
                        <a:buChar char="-"/>
                      </a:pPr>
                      <a:r>
                        <a:rPr lang="en-AU" sz="1400" dirty="0"/>
                        <a:t>Highlights of Awardee’s King’s Scout Award pathway </a:t>
                      </a:r>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King’s Scout Awardee re-confirms Scout Promise</a:t>
                      </a:r>
                    </a:p>
                    <a:p>
                      <a:pPr marL="285750" indent="-285750">
                        <a:buFontTx/>
                        <a:buChar char="-"/>
                      </a:pPr>
                      <a:r>
                        <a:rPr lang="en-AU" sz="1400" dirty="0"/>
                        <a:t>Presentation of King’s Scout Award Badge</a:t>
                      </a:r>
                    </a:p>
                    <a:p>
                      <a:pPr marL="285750" indent="-285750">
                        <a:buFontTx/>
                        <a:buChar char="-"/>
                      </a:pPr>
                      <a:r>
                        <a:rPr lang="en-AU" sz="1400" dirty="0"/>
                        <a:t>King’s Scout Charge</a:t>
                      </a:r>
                    </a:p>
                  </a:txBody>
                  <a:tcPr/>
                </a:tc>
                <a:extLst>
                  <a:ext uri="{0D108BD9-81ED-4DB2-BD59-A6C34878D82A}">
                    <a16:rowId xmlns:a16="http://schemas.microsoft.com/office/drawing/2014/main" val="2510552244"/>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1052660299"/>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Awardee thank you speech to Parents, Examiners, Leaders,  etc.</a:t>
                      </a:r>
                    </a:p>
                  </a:txBody>
                  <a:tcPr/>
                </a:tc>
                <a:extLst>
                  <a:ext uri="{0D108BD9-81ED-4DB2-BD59-A6C34878D82A}">
                    <a16:rowId xmlns:a16="http://schemas.microsoft.com/office/drawing/2014/main" val="197026336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Awardee presents KS thankyou pins to Parents</a:t>
                      </a:r>
                    </a:p>
                  </a:txBody>
                  <a:tcPr/>
                </a:tc>
                <a:extLst>
                  <a:ext uri="{0D108BD9-81ED-4DB2-BD59-A6C34878D82A}">
                    <a16:rowId xmlns:a16="http://schemas.microsoft.com/office/drawing/2014/main" val="2127849968"/>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496228750"/>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General thank-you to Speakers, presenters, helpers, attendees, etc.</a:t>
                      </a:r>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endParaRPr lang="en-AU" sz="1400"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376637339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Refreshments / Afternoon Tea / Supper</a:t>
                      </a:r>
                    </a:p>
                  </a:txBody>
                  <a:tcPr/>
                </a:tc>
                <a:extLst>
                  <a:ext uri="{0D108BD9-81ED-4DB2-BD59-A6C34878D82A}">
                    <a16:rowId xmlns:a16="http://schemas.microsoft.com/office/drawing/2014/main" val="2506424524"/>
                  </a:ext>
                </a:extLst>
              </a:tr>
              <a:tr h="0">
                <a:tc>
                  <a:txBody>
                    <a:bodyPr/>
                    <a:lstStyle/>
                    <a:p>
                      <a:endParaRPr lang="en-AU" sz="1400" b="1" dirty="0"/>
                    </a:p>
                  </a:txBody>
                  <a:tcPr/>
                </a:tc>
                <a:tc>
                  <a:txBody>
                    <a:bodyPr/>
                    <a:lstStyle/>
                    <a:p>
                      <a:pPr marL="285750" indent="-285750">
                        <a:buFont typeface="Tw Cen MT" panose="020B0602020104020603" pitchFamily="34" charset="0"/>
                        <a:buChar char="-"/>
                      </a:pPr>
                      <a:endParaRPr lang="en-AU" sz="1400" dirty="0"/>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109190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B5362E6-D3E8-4499-B875-69466592B6E1}"/>
              </a:ext>
            </a:extLst>
          </p:cNvPr>
          <p:cNvSpPr>
            <a:spLocks noGrp="1"/>
          </p:cNvSpPr>
          <p:nvPr>
            <p:ph type="title"/>
          </p:nvPr>
        </p:nvSpPr>
        <p:spPr>
          <a:xfrm>
            <a:off x="1143001" y="0"/>
            <a:ext cx="9905998" cy="1478570"/>
          </a:xfrm>
        </p:spPr>
        <p:txBody>
          <a:bodyPr/>
          <a:lstStyle/>
          <a:p>
            <a:r>
              <a:rPr lang="en-AU" dirty="0"/>
              <a:t>Elements of the KING’s scout award badge presentation ceremony</a:t>
            </a:r>
          </a:p>
        </p:txBody>
      </p:sp>
      <p:graphicFrame>
        <p:nvGraphicFramePr>
          <p:cNvPr id="6" name="Table 6">
            <a:extLst>
              <a:ext uri="{FF2B5EF4-FFF2-40B4-BE49-F238E27FC236}">
                <a16:creationId xmlns:a16="http://schemas.microsoft.com/office/drawing/2014/main" id="{4EE97F8A-ADA0-48D2-B540-926B5603223A}"/>
              </a:ext>
            </a:extLst>
          </p:cNvPr>
          <p:cNvGraphicFramePr>
            <a:graphicFrameLocks noGrp="1"/>
          </p:cNvGraphicFramePr>
          <p:nvPr>
            <p:ph idx="1"/>
            <p:extLst>
              <p:ext uri="{D42A27DB-BD31-4B8C-83A1-F6EECF244321}">
                <p14:modId xmlns:p14="http://schemas.microsoft.com/office/powerpoint/2010/main" val="1523485522"/>
              </p:ext>
            </p:extLst>
          </p:nvPr>
        </p:nvGraphicFramePr>
        <p:xfrm>
          <a:off x="748145" y="1310640"/>
          <a:ext cx="10695710" cy="5547360"/>
        </p:xfrm>
        <a:graphic>
          <a:graphicData uri="http://schemas.openxmlformats.org/drawingml/2006/table">
            <a:tbl>
              <a:tblPr firstRow="1" bandRow="1">
                <a:tableStyleId>{22838BEF-8BB2-4498-84A7-C5851F593DF1}</a:tableStyleId>
              </a:tblPr>
              <a:tblGrid>
                <a:gridCol w="2090851">
                  <a:extLst>
                    <a:ext uri="{9D8B030D-6E8A-4147-A177-3AD203B41FA5}">
                      <a16:colId xmlns:a16="http://schemas.microsoft.com/office/drawing/2014/main" val="4019199266"/>
                    </a:ext>
                  </a:extLst>
                </a:gridCol>
                <a:gridCol w="8604859">
                  <a:extLst>
                    <a:ext uri="{9D8B030D-6E8A-4147-A177-3AD203B41FA5}">
                      <a16:colId xmlns:a16="http://schemas.microsoft.com/office/drawing/2014/main" val="1537634726"/>
                    </a:ext>
                  </a:extLst>
                </a:gridCol>
              </a:tblGrid>
              <a:tr h="0">
                <a:tc>
                  <a:txBody>
                    <a:bodyPr/>
                    <a:lstStyle/>
                    <a:p>
                      <a:r>
                        <a:rPr lang="en-AU" sz="1400" b="0" dirty="0"/>
                        <a:t>Possible</a:t>
                      </a:r>
                    </a:p>
                  </a:txBody>
                  <a:tcPr/>
                </a:tc>
                <a:tc>
                  <a:txBody>
                    <a:bodyPr/>
                    <a:lstStyle/>
                    <a:p>
                      <a:pPr marL="285750" indent="-285750">
                        <a:buFont typeface="Tw Cen MT" panose="020B0602020104020603" pitchFamily="34" charset="0"/>
                        <a:buChar char="-"/>
                      </a:pPr>
                      <a:r>
                        <a:rPr lang="en-AU" sz="1400" b="0" dirty="0"/>
                        <a:t>Procession of Group sectional Flags, World Scout Flag, Australian Flag, King’s</a:t>
                      </a:r>
                      <a:r>
                        <a:rPr lang="en-AU" sz="1400" dirty="0"/>
                        <a:t> </a:t>
                      </a:r>
                      <a:r>
                        <a:rPr lang="en-AU" sz="1400" b="0" dirty="0"/>
                        <a:t>Scout Awardee and Venturer Unit</a:t>
                      </a:r>
                    </a:p>
                  </a:txBody>
                  <a:tcPr/>
                </a:tc>
                <a:extLst>
                  <a:ext uri="{0D108BD9-81ED-4DB2-BD59-A6C34878D82A}">
                    <a16:rowId xmlns:a16="http://schemas.microsoft.com/office/drawing/2014/main" val="4140764967"/>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Break</a:t>
                      </a:r>
                    </a:p>
                    <a:p>
                      <a:pPr marL="285750" indent="-285750">
                        <a:buFont typeface="Tw Cen MT" panose="020B0602020104020603" pitchFamily="34" charset="0"/>
                        <a:buChar char="-"/>
                      </a:pPr>
                      <a:r>
                        <a:rPr lang="en-AU" sz="1400" dirty="0"/>
                        <a:t>Acknowledgement of Country</a:t>
                      </a:r>
                    </a:p>
                  </a:txBody>
                  <a:tcPr/>
                </a:tc>
                <a:extLst>
                  <a:ext uri="{0D108BD9-81ED-4DB2-BD59-A6C34878D82A}">
                    <a16:rowId xmlns:a16="http://schemas.microsoft.com/office/drawing/2014/main" val="333481184"/>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Welcome to Special Guests, Dignitaries and Audience</a:t>
                      </a:r>
                    </a:p>
                    <a:p>
                      <a:pPr marL="285750" indent="-285750">
                        <a:buFont typeface="Tw Cen MT" panose="020B0602020104020603" pitchFamily="34" charset="0"/>
                        <a:buChar char="-"/>
                      </a:pPr>
                      <a:r>
                        <a:rPr lang="en-AU" sz="1400" dirty="0"/>
                        <a:t>Introduction of King’s Scout Awardee</a:t>
                      </a:r>
                    </a:p>
                  </a:txBody>
                  <a:tcPr/>
                </a:tc>
                <a:extLst>
                  <a:ext uri="{0D108BD9-81ED-4DB2-BD59-A6C34878D82A}">
                    <a16:rowId xmlns:a16="http://schemas.microsoft.com/office/drawing/2014/main" val="256792624"/>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Brief explanation of King’s Scout Award Pathway</a:t>
                      </a:r>
                    </a:p>
                    <a:p>
                      <a:pPr marL="285750" indent="-285750">
                        <a:buFont typeface="Tw Cen MT" panose="020B0602020104020603" pitchFamily="34" charset="0"/>
                        <a:buChar char="-"/>
                      </a:pPr>
                      <a:r>
                        <a:rPr lang="en-AU" sz="1400" dirty="0"/>
                        <a:t>Overview of Awardee’s Scouting journey</a:t>
                      </a:r>
                    </a:p>
                    <a:p>
                      <a:pPr marL="285750" indent="-285750">
                        <a:buFont typeface="Tw Cen MT" panose="020B0602020104020603" pitchFamily="34" charset="0"/>
                        <a:buChar char="-"/>
                      </a:pPr>
                      <a:r>
                        <a:rPr lang="en-AU" sz="1400" dirty="0"/>
                        <a:t>Highlights of Awardee’s King’s Scout Award pathway </a:t>
                      </a:r>
                    </a:p>
                  </a:txBody>
                  <a:tcPr/>
                </a:tc>
                <a:extLst>
                  <a:ext uri="{0D108BD9-81ED-4DB2-BD59-A6C34878D82A}">
                    <a16:rowId xmlns:a16="http://schemas.microsoft.com/office/drawing/2014/main" val="2805819609"/>
                  </a:ext>
                </a:extLst>
              </a:tr>
              <a:tr h="0">
                <a:tc>
                  <a:txBody>
                    <a:bodyPr/>
                    <a:lstStyle/>
                    <a:p>
                      <a:r>
                        <a:rPr lang="en-AU" sz="1400" b="1" u="sng" dirty="0"/>
                        <a:t>ESSENTIAL</a:t>
                      </a:r>
                    </a:p>
                  </a:txBody>
                  <a:tcPr/>
                </a:tc>
                <a:tc>
                  <a:txBody>
                    <a:bodyPr/>
                    <a:lstStyle/>
                    <a:p>
                      <a:pPr marL="285750" indent="-285750">
                        <a:buFontTx/>
                        <a:buChar char="-"/>
                      </a:pPr>
                      <a:r>
                        <a:rPr lang="en-AU" sz="1400" dirty="0"/>
                        <a:t>King’s Scout Awardee re-confirms Australian Scout Promise</a:t>
                      </a:r>
                    </a:p>
                    <a:p>
                      <a:pPr marL="285750" indent="-285750">
                        <a:buFontTx/>
                        <a:buChar char="-"/>
                      </a:pPr>
                      <a:r>
                        <a:rPr lang="en-AU" sz="1400" dirty="0"/>
                        <a:t>Presentation of King’s Scout Award Badge</a:t>
                      </a:r>
                    </a:p>
                    <a:p>
                      <a:pPr marL="285750" indent="-285750">
                        <a:buFontTx/>
                        <a:buChar char="-"/>
                      </a:pPr>
                      <a:r>
                        <a:rPr lang="en-AU" sz="1400" dirty="0"/>
                        <a:t>King’s Scout Charge</a:t>
                      </a:r>
                    </a:p>
                  </a:txBody>
                  <a:tcPr/>
                </a:tc>
                <a:extLst>
                  <a:ext uri="{0D108BD9-81ED-4DB2-BD59-A6C34878D82A}">
                    <a16:rowId xmlns:a16="http://schemas.microsoft.com/office/drawing/2014/main" val="2510552244"/>
                  </a:ext>
                </a:extLst>
              </a:tr>
              <a:tr h="0">
                <a:tc>
                  <a:txBody>
                    <a:bodyPr/>
                    <a:lstStyle/>
                    <a:p>
                      <a:r>
                        <a:rPr lang="en-AU" sz="1400" dirty="0"/>
                        <a:t>Possible</a:t>
                      </a:r>
                    </a:p>
                  </a:txBody>
                  <a:tcPr/>
                </a:tc>
                <a:tc>
                  <a:txBody>
                    <a:bodyPr/>
                    <a:lstStyle/>
                    <a:p>
                      <a:pPr marL="285750" indent="-285750">
                        <a:buFont typeface="Tw Cen MT" panose="020B0602020104020603" pitchFamily="34" charset="0"/>
                        <a:buChar char="-"/>
                      </a:pPr>
                      <a:r>
                        <a:rPr lang="en-AU" sz="1400" dirty="0"/>
                        <a:t>Unveiling of King’s Scout Honour Board(s), Presentation of Official gifts to Awardee</a:t>
                      </a:r>
                    </a:p>
                  </a:txBody>
                  <a:tcPr/>
                </a:tc>
                <a:extLst>
                  <a:ext uri="{0D108BD9-81ED-4DB2-BD59-A6C34878D82A}">
                    <a16:rowId xmlns:a16="http://schemas.microsoft.com/office/drawing/2014/main" val="1052660299"/>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Awardee thank you speech to Parents, Examiners, Leaders,  etc.</a:t>
                      </a:r>
                    </a:p>
                  </a:txBody>
                  <a:tcPr/>
                </a:tc>
                <a:extLst>
                  <a:ext uri="{0D108BD9-81ED-4DB2-BD59-A6C34878D82A}">
                    <a16:rowId xmlns:a16="http://schemas.microsoft.com/office/drawing/2014/main" val="197026336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Awardee presents KS thankyou pins to Parents</a:t>
                      </a:r>
                    </a:p>
                  </a:txBody>
                  <a:tcPr/>
                </a:tc>
                <a:extLst>
                  <a:ext uri="{0D108BD9-81ED-4DB2-BD59-A6C34878D82A}">
                    <a16:rowId xmlns:a16="http://schemas.microsoft.com/office/drawing/2014/main" val="2127849968"/>
                  </a:ext>
                </a:extLst>
              </a:tr>
              <a:tr h="0">
                <a:tc>
                  <a:txBody>
                    <a:bodyPr/>
                    <a:lstStyle/>
                    <a:p>
                      <a:r>
                        <a:rPr lang="en-AU" sz="1400" dirty="0"/>
                        <a:t>Possible</a:t>
                      </a:r>
                    </a:p>
                  </a:txBody>
                  <a:tcPr/>
                </a:tc>
                <a:tc>
                  <a:txBody>
                    <a:bodyPr/>
                    <a:lstStyle/>
                    <a:p>
                      <a:pPr marL="285750" indent="-285750">
                        <a:buFont typeface="Tw Cen MT" panose="020B0602020104020603" pitchFamily="34" charset="0"/>
                        <a:buChar char="-"/>
                      </a:pPr>
                      <a:r>
                        <a:rPr lang="en-AU" sz="1400" dirty="0"/>
                        <a:t>Awardee is welcomed by other King’s Scouts and Guides present</a:t>
                      </a:r>
                    </a:p>
                  </a:txBody>
                  <a:tcPr/>
                </a:tc>
                <a:extLst>
                  <a:ext uri="{0D108BD9-81ED-4DB2-BD59-A6C34878D82A}">
                    <a16:rowId xmlns:a16="http://schemas.microsoft.com/office/drawing/2014/main" val="496228750"/>
                  </a:ext>
                </a:extLst>
              </a:tr>
              <a:tr h="0">
                <a:tc>
                  <a:txBody>
                    <a:bodyPr/>
                    <a:lstStyle/>
                    <a:p>
                      <a:r>
                        <a:rPr lang="en-AU" sz="1400" b="1" dirty="0"/>
                        <a:t>Standard</a:t>
                      </a:r>
                    </a:p>
                  </a:txBody>
                  <a:tcPr/>
                </a:tc>
                <a:tc>
                  <a:txBody>
                    <a:bodyPr/>
                    <a:lstStyle/>
                    <a:p>
                      <a:pPr marL="285750" indent="-285750">
                        <a:buFont typeface="Tw Cen MT" panose="020B0602020104020603" pitchFamily="34" charset="0"/>
                        <a:buChar char="-"/>
                      </a:pPr>
                      <a:r>
                        <a:rPr lang="en-AU" sz="1400" dirty="0"/>
                        <a:t>General thank-you to Speakers, presenters, helpers, attendees, etc.</a:t>
                      </a:r>
                    </a:p>
                  </a:txBody>
                  <a:tcPr/>
                </a:tc>
                <a:extLst>
                  <a:ext uri="{0D108BD9-81ED-4DB2-BD59-A6C34878D82A}">
                    <a16:rowId xmlns:a16="http://schemas.microsoft.com/office/drawing/2014/main" val="524787050"/>
                  </a:ext>
                </a:extLst>
              </a:tr>
              <a:tr h="0">
                <a:tc>
                  <a:txBody>
                    <a:bodyPr/>
                    <a:lstStyle/>
                    <a:p>
                      <a:r>
                        <a:rPr lang="en-AU" sz="1400" b="1" u="sng" dirty="0"/>
                        <a:t>Necessary</a:t>
                      </a:r>
                    </a:p>
                  </a:txBody>
                  <a:tcPr/>
                </a:tc>
                <a:tc>
                  <a:txBody>
                    <a:bodyPr/>
                    <a:lstStyle/>
                    <a:p>
                      <a:pPr marL="285750" indent="-285750">
                        <a:buFont typeface="Tw Cen MT" panose="020B0602020104020603" pitchFamily="34" charset="0"/>
                        <a:buChar char="-"/>
                      </a:pPr>
                      <a:r>
                        <a:rPr lang="en-AU" sz="1400" dirty="0"/>
                        <a:t>Flag Down</a:t>
                      </a:r>
                    </a:p>
                  </a:txBody>
                  <a:tcPr/>
                </a:tc>
                <a:extLst>
                  <a:ext uri="{0D108BD9-81ED-4DB2-BD59-A6C34878D82A}">
                    <a16:rowId xmlns:a16="http://schemas.microsoft.com/office/drawing/2014/main" val="1151914617"/>
                  </a:ext>
                </a:extLst>
              </a:tr>
              <a:tr h="0">
                <a:tc>
                  <a:txBody>
                    <a:bodyPr/>
                    <a:lstStyle/>
                    <a:p>
                      <a:r>
                        <a:rPr lang="en-AU" sz="1400" dirty="0"/>
                        <a:t>Possible</a:t>
                      </a:r>
                    </a:p>
                  </a:txBody>
                  <a:tcPr/>
                </a:tc>
                <a:tc>
                  <a:txBody>
                    <a:bodyPr/>
                    <a:lstStyle/>
                    <a:p>
                      <a:pPr marL="285750" indent="-285750">
                        <a:buFont typeface="Tw Cen MT" panose="020B0602020104020603" pitchFamily="34" charset="0"/>
                        <a:buChar char="-"/>
                      </a:pPr>
                      <a:r>
                        <a:rPr lang="en-AU" sz="1400" dirty="0"/>
                        <a:t>Retiring procession of Flags, King’s Scout Awardee and Venturer Unit</a:t>
                      </a:r>
                    </a:p>
                  </a:txBody>
                  <a:tcPr/>
                </a:tc>
                <a:extLst>
                  <a:ext uri="{0D108BD9-81ED-4DB2-BD59-A6C34878D82A}">
                    <a16:rowId xmlns:a16="http://schemas.microsoft.com/office/drawing/2014/main" val="3766373393"/>
                  </a:ext>
                </a:extLst>
              </a:tr>
              <a:tr h="0">
                <a:tc>
                  <a:txBody>
                    <a:bodyPr/>
                    <a:lstStyle/>
                    <a:p>
                      <a:r>
                        <a:rPr lang="en-AU" sz="1400" u="sng" dirty="0"/>
                        <a:t>Desirable</a:t>
                      </a:r>
                    </a:p>
                  </a:txBody>
                  <a:tcPr/>
                </a:tc>
                <a:tc>
                  <a:txBody>
                    <a:bodyPr/>
                    <a:lstStyle/>
                    <a:p>
                      <a:pPr marL="285750" indent="-285750">
                        <a:buFont typeface="Tw Cen MT" panose="020B0602020104020603" pitchFamily="34" charset="0"/>
                        <a:buChar char="-"/>
                      </a:pPr>
                      <a:r>
                        <a:rPr lang="en-AU" sz="1400" dirty="0"/>
                        <a:t>Refreshments / Afternoon Tea / Supper</a:t>
                      </a:r>
                    </a:p>
                  </a:txBody>
                  <a:tcPr/>
                </a:tc>
                <a:extLst>
                  <a:ext uri="{0D108BD9-81ED-4DB2-BD59-A6C34878D82A}">
                    <a16:rowId xmlns:a16="http://schemas.microsoft.com/office/drawing/2014/main" val="2506424524"/>
                  </a:ext>
                </a:extLst>
              </a:tr>
              <a:tr h="0">
                <a:tc>
                  <a:txBody>
                    <a:bodyPr/>
                    <a:lstStyle/>
                    <a:p>
                      <a:r>
                        <a:rPr lang="en-AU" sz="1400" b="0" dirty="0"/>
                        <a:t>Possible</a:t>
                      </a:r>
                    </a:p>
                  </a:txBody>
                  <a:tcPr/>
                </a:tc>
                <a:tc>
                  <a:txBody>
                    <a:bodyPr/>
                    <a:lstStyle/>
                    <a:p>
                      <a:pPr marL="285750" indent="-285750">
                        <a:buFont typeface="Tw Cen MT" panose="020B0602020104020603" pitchFamily="34" charset="0"/>
                        <a:buChar char="-"/>
                      </a:pPr>
                      <a:r>
                        <a:rPr lang="en-AU" sz="1400" dirty="0"/>
                        <a:t>Decorated celebratory Cake</a:t>
                      </a:r>
                    </a:p>
                  </a:txBody>
                  <a:tcPr/>
                </a:tc>
                <a:extLst>
                  <a:ext uri="{0D108BD9-81ED-4DB2-BD59-A6C34878D82A}">
                    <a16:rowId xmlns:a16="http://schemas.microsoft.com/office/drawing/2014/main" val="666144747"/>
                  </a:ext>
                </a:extLst>
              </a:tr>
            </a:tbl>
          </a:graphicData>
        </a:graphic>
      </p:graphicFrame>
    </p:spTree>
    <p:extLst>
      <p:ext uri="{BB962C8B-B14F-4D97-AF65-F5344CB8AC3E}">
        <p14:creationId xmlns:p14="http://schemas.microsoft.com/office/powerpoint/2010/main" val="121649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F76BC-27CE-47C7-A16C-56D4A4FD60C6}"/>
              </a:ext>
            </a:extLst>
          </p:cNvPr>
          <p:cNvSpPr>
            <a:spLocks noGrp="1"/>
          </p:cNvSpPr>
          <p:nvPr>
            <p:ph type="title"/>
          </p:nvPr>
        </p:nvSpPr>
        <p:spPr>
          <a:xfrm>
            <a:off x="1141413" y="618518"/>
            <a:ext cx="9905998" cy="1515082"/>
          </a:xfrm>
        </p:spPr>
        <p:txBody>
          <a:bodyPr/>
          <a:lstStyle/>
          <a:p>
            <a:r>
              <a:rPr lang="en-AU" dirty="0"/>
              <a:t>Key People</a:t>
            </a:r>
          </a:p>
        </p:txBody>
      </p:sp>
      <p:sp>
        <p:nvSpPr>
          <p:cNvPr id="3" name="Content Placeholder 2">
            <a:extLst>
              <a:ext uri="{FF2B5EF4-FFF2-40B4-BE49-F238E27FC236}">
                <a16:creationId xmlns:a16="http://schemas.microsoft.com/office/drawing/2014/main" id="{494E1AF1-C2D8-48DE-8DF2-3773C7858D64}"/>
              </a:ext>
            </a:extLst>
          </p:cNvPr>
          <p:cNvSpPr>
            <a:spLocks noGrp="1"/>
          </p:cNvSpPr>
          <p:nvPr>
            <p:ph idx="1"/>
          </p:nvPr>
        </p:nvSpPr>
        <p:spPr>
          <a:xfrm>
            <a:off x="1141412" y="2133600"/>
            <a:ext cx="9905999" cy="3657602"/>
          </a:xfrm>
        </p:spPr>
        <p:txBody>
          <a:bodyPr>
            <a:normAutofit/>
          </a:bodyPr>
          <a:lstStyle/>
          <a:p>
            <a:r>
              <a:rPr lang="en-AU" dirty="0"/>
              <a:t>Master of Ceremonies (MC)</a:t>
            </a:r>
          </a:p>
          <a:p>
            <a:r>
              <a:rPr lang="en-AU" dirty="0"/>
              <a:t>King’s Scout Awardee</a:t>
            </a:r>
          </a:p>
          <a:p>
            <a:r>
              <a:rPr lang="en-AU" dirty="0"/>
              <a:t>Presenter of King’s Scout Award Badge</a:t>
            </a:r>
          </a:p>
          <a:p>
            <a:r>
              <a:rPr lang="en-AU" dirty="0"/>
              <a:t>Proclaimer of King’s Scout Charge</a:t>
            </a:r>
          </a:p>
          <a:p>
            <a:pPr marL="0" indent="0">
              <a:buNone/>
            </a:pPr>
            <a:endParaRPr lang="en-AU" dirty="0"/>
          </a:p>
        </p:txBody>
      </p:sp>
    </p:spTree>
    <p:extLst>
      <p:ext uri="{BB962C8B-B14F-4D97-AF65-F5344CB8AC3E}">
        <p14:creationId xmlns:p14="http://schemas.microsoft.com/office/powerpoint/2010/main" val="4046602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999</TotalTime>
  <Words>1858</Words>
  <Application>Microsoft Office PowerPoint</Application>
  <PresentationFormat>Widescreen</PresentationFormat>
  <Paragraphs>185</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Tw Cen MT</vt:lpstr>
      <vt:lpstr>Circuit</vt:lpstr>
      <vt:lpstr>KING’s scout award badge presentation ceremony</vt:lpstr>
      <vt:lpstr>Purpose of QUEEN’s scout award Badge presentation ceremony</vt:lpstr>
      <vt:lpstr>Planning and delivering the KING’s scout award badge presentation ceremony</vt:lpstr>
      <vt:lpstr>Elements of the KING’s scout award badge presentation ceremony</vt:lpstr>
      <vt:lpstr>Elements of the KING’s scout award badge presentation ceremony</vt:lpstr>
      <vt:lpstr>Elements of the KING’S scout award badge presentation ceremony</vt:lpstr>
      <vt:lpstr>Elements of the KING’s scout award badge presentation ceremony</vt:lpstr>
      <vt:lpstr>Elements of the KING’s scout award badge presentation ceremony</vt:lpstr>
      <vt:lpstr>Key People</vt:lpstr>
      <vt:lpstr>Master of ceremonies (mc) / host</vt:lpstr>
      <vt:lpstr>KING’s scout awardee</vt:lpstr>
      <vt:lpstr>Presenter of KING’s scout award badge</vt:lpstr>
      <vt:lpstr>Proclaimer of KING’s scout charge</vt:lpstr>
      <vt:lpstr>Further Resources for a KING’s Scout Award Badge Presentation Ceremony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Queen’s scout award badge presentation ceremony</dc:title>
  <dc:creator>Faye Linnell</dc:creator>
  <cp:lastModifiedBy>Michael Wong</cp:lastModifiedBy>
  <cp:revision>90</cp:revision>
  <dcterms:created xsi:type="dcterms:W3CDTF">2020-09-27T04:16:34Z</dcterms:created>
  <dcterms:modified xsi:type="dcterms:W3CDTF">2024-09-18T01:39:04Z</dcterms:modified>
</cp:coreProperties>
</file>