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11" r:id="rId21"/>
    <p:sldId id="312" r:id="rId22"/>
    <p:sldId id="315" r:id="rId23"/>
    <p:sldId id="314" r:id="rId24"/>
    <p:sldId id="313" r:id="rId25"/>
    <p:sldId id="316" r:id="rId26"/>
    <p:sldId id="302" r:id="rId27"/>
    <p:sldId id="303" r:id="rId28"/>
    <p:sldId id="304" r:id="rId29"/>
    <p:sldId id="305" r:id="rId30"/>
    <p:sldId id="306" r:id="rId31"/>
    <p:sldId id="307" r:id="rId32"/>
    <p:sldId id="308" r:id="rId33"/>
    <p:sldId id="309" r:id="rId34"/>
    <p:sldId id="3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9664F-E60A-E747-9923-410A59D00390}" v="12" dt="2024-10-23T23:53:00.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58425"/>
  </p:normalViewPr>
  <p:slideViewPr>
    <p:cSldViewPr snapToGrid="0">
      <p:cViewPr varScale="1">
        <p:scale>
          <a:sx n="40" d="100"/>
          <a:sy n="40" d="100"/>
        </p:scale>
        <p:origin x="229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Dent" userId="10724f92-7b7b-4f51-bec9-76b972faa71f" providerId="ADAL" clId="{088DD176-160C-D840-BDE6-77571F0E8E40}"/>
    <pc:docChg chg="undo custSel modSld">
      <pc:chgData name="Peter Dent" userId="10724f92-7b7b-4f51-bec9-76b972faa71f" providerId="ADAL" clId="{088DD176-160C-D840-BDE6-77571F0E8E40}" dt="2024-10-02T09:32:35.511" v="38"/>
      <pc:docMkLst>
        <pc:docMk/>
      </pc:docMkLst>
      <pc:sldChg chg="addSp delSp modSp mod">
        <pc:chgData name="Peter Dent" userId="10724f92-7b7b-4f51-bec9-76b972faa71f" providerId="ADAL" clId="{088DD176-160C-D840-BDE6-77571F0E8E40}" dt="2024-10-02T09:32:35.511" v="38"/>
        <pc:sldMkLst>
          <pc:docMk/>
          <pc:sldMk cId="3618020102" sldId="286"/>
        </pc:sldMkLst>
        <pc:spChg chg="mod">
          <ac:chgData name="Peter Dent" userId="10724f92-7b7b-4f51-bec9-76b972faa71f" providerId="ADAL" clId="{088DD176-160C-D840-BDE6-77571F0E8E40}" dt="2024-09-19T03:58:25.592" v="35" actId="20577"/>
          <ac:spMkLst>
            <pc:docMk/>
            <pc:sldMk cId="3618020102" sldId="286"/>
            <ac:spMk id="2" creationId="{72E60265-07C7-ED5F-6D3F-CFE2563F053B}"/>
          </ac:spMkLst>
        </pc:spChg>
        <pc:spChg chg="add del mod">
          <ac:chgData name="Peter Dent" userId="10724f92-7b7b-4f51-bec9-76b972faa71f" providerId="ADAL" clId="{088DD176-160C-D840-BDE6-77571F0E8E40}" dt="2024-10-02T09:32:35.511" v="38"/>
          <ac:spMkLst>
            <pc:docMk/>
            <pc:sldMk cId="3618020102" sldId="286"/>
            <ac:spMk id="3" creationId="{FD054217-EC3B-8827-C9D9-036BB3CA03ED}"/>
          </ac:spMkLst>
        </pc:spChg>
      </pc:sldChg>
      <pc:sldChg chg="modSp mod">
        <pc:chgData name="Peter Dent" userId="10724f92-7b7b-4f51-bec9-76b972faa71f" providerId="ADAL" clId="{088DD176-160C-D840-BDE6-77571F0E8E40}" dt="2024-09-05T09:09:47.132" v="1" actId="1076"/>
        <pc:sldMkLst>
          <pc:docMk/>
          <pc:sldMk cId="2861927263" sldId="311"/>
        </pc:sldMkLst>
        <pc:picChg chg="mod">
          <ac:chgData name="Peter Dent" userId="10724f92-7b7b-4f51-bec9-76b972faa71f" providerId="ADAL" clId="{088DD176-160C-D840-BDE6-77571F0E8E40}" dt="2024-09-05T09:09:47.132" v="1" actId="1076"/>
          <ac:picMkLst>
            <pc:docMk/>
            <pc:sldMk cId="2861927263" sldId="311"/>
            <ac:picMk id="5" creationId="{050B2255-4F57-233B-21E9-D0624A84CA8D}"/>
          </ac:picMkLst>
        </pc:picChg>
      </pc:sldChg>
    </pc:docChg>
  </pc:docChgLst>
  <pc:docChgLst>
    <pc:chgData name="Ernie Gibbs" userId="f339d624-02f1-48cf-a72b-2f425b5d1ab4" providerId="ADAL" clId="{86275C70-4BA3-5840-9155-CF361BF9B0F1}"/>
    <pc:docChg chg="undo custSel addSld modSld sldOrd">
      <pc:chgData name="Ernie Gibbs" userId="f339d624-02f1-48cf-a72b-2f425b5d1ab4" providerId="ADAL" clId="{86275C70-4BA3-5840-9155-CF361BF9B0F1}" dt="2024-08-07T10:19:47.752" v="49"/>
      <pc:docMkLst>
        <pc:docMk/>
      </pc:docMkLst>
      <pc:sldChg chg="addSp delSp modSp">
        <pc:chgData name="Ernie Gibbs" userId="f339d624-02f1-48cf-a72b-2f425b5d1ab4" providerId="ADAL" clId="{86275C70-4BA3-5840-9155-CF361BF9B0F1}" dt="2024-08-07T10:18:02.800" v="12" actId="20577"/>
        <pc:sldMkLst>
          <pc:docMk/>
          <pc:sldMk cId="696519720" sldId="287"/>
        </pc:sldMkLst>
        <pc:spChg chg="mod">
          <ac:chgData name="Ernie Gibbs" userId="f339d624-02f1-48cf-a72b-2f425b5d1ab4" providerId="ADAL" clId="{86275C70-4BA3-5840-9155-CF361BF9B0F1}" dt="2024-08-07T10:18:02.800" v="12" actId="20577"/>
          <ac:spMkLst>
            <pc:docMk/>
            <pc:sldMk cId="696519720" sldId="287"/>
            <ac:spMk id="2" creationId="{DB590BF9-F86E-1931-26F8-49B5C9C150A1}"/>
          </ac:spMkLst>
        </pc:spChg>
        <pc:inkChg chg="add del">
          <ac:chgData name="Ernie Gibbs" userId="f339d624-02f1-48cf-a72b-2f425b5d1ab4" providerId="ADAL" clId="{86275C70-4BA3-5840-9155-CF361BF9B0F1}" dt="2024-08-07T10:17:16.982" v="2"/>
          <ac:inkMkLst>
            <pc:docMk/>
            <pc:sldMk cId="696519720" sldId="287"/>
            <ac:inkMk id="4" creationId="{74B0240A-D05D-D63D-A3DB-06AECA320999}"/>
          </ac:inkMkLst>
        </pc:inkChg>
        <pc:inkChg chg="add del">
          <ac:chgData name="Ernie Gibbs" userId="f339d624-02f1-48cf-a72b-2f425b5d1ab4" providerId="ADAL" clId="{86275C70-4BA3-5840-9155-CF361BF9B0F1}" dt="2024-08-07T10:17:16.982" v="2"/>
          <ac:inkMkLst>
            <pc:docMk/>
            <pc:sldMk cId="696519720" sldId="287"/>
            <ac:inkMk id="5" creationId="{15BF7EFD-2FF0-E713-F124-753E29790CED}"/>
          </ac:inkMkLst>
        </pc:inkChg>
        <pc:inkChg chg="add reco">
          <ac:chgData name="Ernie Gibbs" userId="f339d624-02f1-48cf-a72b-2f425b5d1ab4" providerId="ADAL" clId="{86275C70-4BA3-5840-9155-CF361BF9B0F1}" dt="2024-08-07T10:17:16.982" v="2"/>
          <ac:inkMkLst>
            <pc:docMk/>
            <pc:sldMk cId="696519720" sldId="287"/>
            <ac:inkMk id="6" creationId="{257B2C6D-574B-9CF5-E2D2-BECF7F541AF7}"/>
          </ac:inkMkLst>
        </pc:inkChg>
        <pc:inkChg chg="add">
          <ac:chgData name="Ernie Gibbs" userId="f339d624-02f1-48cf-a72b-2f425b5d1ab4" providerId="ADAL" clId="{86275C70-4BA3-5840-9155-CF361BF9B0F1}" dt="2024-08-07T10:17:17.502" v="3"/>
          <ac:inkMkLst>
            <pc:docMk/>
            <pc:sldMk cId="696519720" sldId="287"/>
            <ac:inkMk id="7" creationId="{894CDF0F-AB9F-9DF8-56CB-03440AF7C91F}"/>
          </ac:inkMkLst>
        </pc:inkChg>
        <pc:inkChg chg="add">
          <ac:chgData name="Ernie Gibbs" userId="f339d624-02f1-48cf-a72b-2f425b5d1ab4" providerId="ADAL" clId="{86275C70-4BA3-5840-9155-CF361BF9B0F1}" dt="2024-08-07T10:17:18.736" v="4"/>
          <ac:inkMkLst>
            <pc:docMk/>
            <pc:sldMk cId="696519720" sldId="287"/>
            <ac:inkMk id="12" creationId="{A58D40B1-8CE3-A9D3-E56A-912DD8A49811}"/>
          </ac:inkMkLst>
        </pc:inkChg>
        <pc:inkChg chg="add">
          <ac:chgData name="Ernie Gibbs" userId="f339d624-02f1-48cf-a72b-2f425b5d1ab4" providerId="ADAL" clId="{86275C70-4BA3-5840-9155-CF361BF9B0F1}" dt="2024-08-07T10:17:18.902" v="5"/>
          <ac:inkMkLst>
            <pc:docMk/>
            <pc:sldMk cId="696519720" sldId="287"/>
            <ac:inkMk id="13" creationId="{B4D6E063-549F-9BFB-B7BE-EB38E70F4AA7}"/>
          </ac:inkMkLst>
        </pc:inkChg>
        <pc:inkChg chg="add">
          <ac:chgData name="Ernie Gibbs" userId="f339d624-02f1-48cf-a72b-2f425b5d1ab4" providerId="ADAL" clId="{86275C70-4BA3-5840-9155-CF361BF9B0F1}" dt="2024-08-07T10:17:19.552" v="6"/>
          <ac:inkMkLst>
            <pc:docMk/>
            <pc:sldMk cId="696519720" sldId="287"/>
            <ac:inkMk id="14" creationId="{5B445B7B-13A0-E164-FDEA-BA0C6F7B32A6}"/>
          </ac:inkMkLst>
        </pc:inkChg>
        <pc:inkChg chg="add del">
          <ac:chgData name="Ernie Gibbs" userId="f339d624-02f1-48cf-a72b-2f425b5d1ab4" providerId="ADAL" clId="{86275C70-4BA3-5840-9155-CF361BF9B0F1}" dt="2024-08-07T10:17:21.687" v="9"/>
          <ac:inkMkLst>
            <pc:docMk/>
            <pc:sldMk cId="696519720" sldId="287"/>
            <ac:inkMk id="15" creationId="{531CAD9B-B88D-6A0D-D4AD-79F18AA3BDBF}"/>
          </ac:inkMkLst>
        </pc:inkChg>
        <pc:inkChg chg="add del">
          <ac:chgData name="Ernie Gibbs" userId="f339d624-02f1-48cf-a72b-2f425b5d1ab4" providerId="ADAL" clId="{86275C70-4BA3-5840-9155-CF361BF9B0F1}" dt="2024-08-07T10:17:21.687" v="9"/>
          <ac:inkMkLst>
            <pc:docMk/>
            <pc:sldMk cId="696519720" sldId="287"/>
            <ac:inkMk id="16" creationId="{F560EABE-D8F0-0179-42F0-265D072B66FF}"/>
          </ac:inkMkLst>
        </pc:inkChg>
        <pc:inkChg chg="add reco">
          <ac:chgData name="Ernie Gibbs" userId="f339d624-02f1-48cf-a72b-2f425b5d1ab4" providerId="ADAL" clId="{86275C70-4BA3-5840-9155-CF361BF9B0F1}" dt="2024-08-07T10:17:21.687" v="9"/>
          <ac:inkMkLst>
            <pc:docMk/>
            <pc:sldMk cId="696519720" sldId="287"/>
            <ac:inkMk id="17" creationId="{1C83D3B3-5F5D-9251-06A0-AA08B88CB15C}"/>
          </ac:inkMkLst>
        </pc:inkChg>
      </pc:sldChg>
      <pc:sldChg chg="addSp delSp add ord">
        <pc:chgData name="Ernie Gibbs" userId="f339d624-02f1-48cf-a72b-2f425b5d1ab4" providerId="ADAL" clId="{86275C70-4BA3-5840-9155-CF361BF9B0F1}" dt="2024-08-07T10:19:47.752" v="49"/>
        <pc:sldMkLst>
          <pc:docMk/>
          <pc:sldMk cId="2861927263" sldId="311"/>
        </pc:sldMkLst>
        <pc:inkChg chg="add del">
          <ac:chgData name="Ernie Gibbs" userId="f339d624-02f1-48cf-a72b-2f425b5d1ab4" providerId="ADAL" clId="{86275C70-4BA3-5840-9155-CF361BF9B0F1}" dt="2024-08-07T10:19:31.120" v="26"/>
          <ac:inkMkLst>
            <pc:docMk/>
            <pc:sldMk cId="2861927263" sldId="311"/>
            <ac:inkMk id="3" creationId="{0A5AF48F-FF32-8C78-E11E-C32BBD2171EB}"/>
          </ac:inkMkLst>
        </pc:inkChg>
        <pc:inkChg chg="add del">
          <ac:chgData name="Ernie Gibbs" userId="f339d624-02f1-48cf-a72b-2f425b5d1ab4" providerId="ADAL" clId="{86275C70-4BA3-5840-9155-CF361BF9B0F1}" dt="2024-08-07T10:19:31.120" v="26"/>
          <ac:inkMkLst>
            <pc:docMk/>
            <pc:sldMk cId="2861927263" sldId="311"/>
            <ac:inkMk id="4" creationId="{CF5E4296-47C8-DBB5-796B-D8FE09799243}"/>
          </ac:inkMkLst>
        </pc:inkChg>
        <pc:inkChg chg="add del">
          <ac:chgData name="Ernie Gibbs" userId="f339d624-02f1-48cf-a72b-2f425b5d1ab4" providerId="ADAL" clId="{86275C70-4BA3-5840-9155-CF361BF9B0F1}" dt="2024-08-07T10:19:31.120" v="26"/>
          <ac:inkMkLst>
            <pc:docMk/>
            <pc:sldMk cId="2861927263" sldId="311"/>
            <ac:inkMk id="7" creationId="{BFE8461F-05FA-437B-82DC-55B765C74335}"/>
          </ac:inkMkLst>
        </pc:inkChg>
        <pc:inkChg chg="add del">
          <ac:chgData name="Ernie Gibbs" userId="f339d624-02f1-48cf-a72b-2f425b5d1ab4" providerId="ADAL" clId="{86275C70-4BA3-5840-9155-CF361BF9B0F1}" dt="2024-08-07T10:19:31.120" v="26"/>
          <ac:inkMkLst>
            <pc:docMk/>
            <pc:sldMk cId="2861927263" sldId="311"/>
            <ac:inkMk id="8" creationId="{4A107333-DDA1-C938-8827-5F529F6F06A5}"/>
          </ac:inkMkLst>
        </pc:inkChg>
        <pc:inkChg chg="add del">
          <ac:chgData name="Ernie Gibbs" userId="f339d624-02f1-48cf-a72b-2f425b5d1ab4" providerId="ADAL" clId="{86275C70-4BA3-5840-9155-CF361BF9B0F1}" dt="2024-08-07T10:19:31.120" v="26"/>
          <ac:inkMkLst>
            <pc:docMk/>
            <pc:sldMk cId="2861927263" sldId="311"/>
            <ac:inkMk id="9" creationId="{7242D71E-2165-FA7A-38B4-98CEB4F9EE68}"/>
          </ac:inkMkLst>
        </pc:inkChg>
        <pc:inkChg chg="add del">
          <ac:chgData name="Ernie Gibbs" userId="f339d624-02f1-48cf-a72b-2f425b5d1ab4" providerId="ADAL" clId="{86275C70-4BA3-5840-9155-CF361BF9B0F1}" dt="2024-08-07T10:19:31.120" v="26"/>
          <ac:inkMkLst>
            <pc:docMk/>
            <pc:sldMk cId="2861927263" sldId="311"/>
            <ac:inkMk id="10" creationId="{C11D92D2-5E2E-36E7-52D9-C4815E67EA1C}"/>
          </ac:inkMkLst>
        </pc:inkChg>
        <pc:inkChg chg="add del">
          <ac:chgData name="Ernie Gibbs" userId="f339d624-02f1-48cf-a72b-2f425b5d1ab4" providerId="ADAL" clId="{86275C70-4BA3-5840-9155-CF361BF9B0F1}" dt="2024-08-07T10:19:31.120" v="26"/>
          <ac:inkMkLst>
            <pc:docMk/>
            <pc:sldMk cId="2861927263" sldId="311"/>
            <ac:inkMk id="11" creationId="{9B460857-A658-179E-8BA5-38435201356C}"/>
          </ac:inkMkLst>
        </pc:inkChg>
        <pc:inkChg chg="add del">
          <ac:chgData name="Ernie Gibbs" userId="f339d624-02f1-48cf-a72b-2f425b5d1ab4" providerId="ADAL" clId="{86275C70-4BA3-5840-9155-CF361BF9B0F1}" dt="2024-08-07T10:19:31.120" v="26"/>
          <ac:inkMkLst>
            <pc:docMk/>
            <pc:sldMk cId="2861927263" sldId="311"/>
            <ac:inkMk id="12" creationId="{3742714C-43A0-551A-CD66-ABD1834C01A2}"/>
          </ac:inkMkLst>
        </pc:inkChg>
        <pc:inkChg chg="add del">
          <ac:chgData name="Ernie Gibbs" userId="f339d624-02f1-48cf-a72b-2f425b5d1ab4" providerId="ADAL" clId="{86275C70-4BA3-5840-9155-CF361BF9B0F1}" dt="2024-08-07T10:19:31.120" v="26"/>
          <ac:inkMkLst>
            <pc:docMk/>
            <pc:sldMk cId="2861927263" sldId="311"/>
            <ac:inkMk id="13" creationId="{5102F177-0A76-A674-BEE2-C0921F30C7FF}"/>
          </ac:inkMkLst>
        </pc:inkChg>
        <pc:inkChg chg="add del">
          <ac:chgData name="Ernie Gibbs" userId="f339d624-02f1-48cf-a72b-2f425b5d1ab4" providerId="ADAL" clId="{86275C70-4BA3-5840-9155-CF361BF9B0F1}" dt="2024-08-07T10:19:31.120" v="26"/>
          <ac:inkMkLst>
            <pc:docMk/>
            <pc:sldMk cId="2861927263" sldId="311"/>
            <ac:inkMk id="14" creationId="{39462F6F-3F57-650D-B7A5-D2B57F5EE0A7}"/>
          </ac:inkMkLst>
        </pc:inkChg>
        <pc:inkChg chg="add del">
          <ac:chgData name="Ernie Gibbs" userId="f339d624-02f1-48cf-a72b-2f425b5d1ab4" providerId="ADAL" clId="{86275C70-4BA3-5840-9155-CF361BF9B0F1}" dt="2024-08-07T10:19:31.120" v="26"/>
          <ac:inkMkLst>
            <pc:docMk/>
            <pc:sldMk cId="2861927263" sldId="311"/>
            <ac:inkMk id="15" creationId="{BFE0FB50-DE14-7E38-3159-0CF8218CE2AF}"/>
          </ac:inkMkLst>
        </pc:inkChg>
        <pc:inkChg chg="add reco">
          <ac:chgData name="Ernie Gibbs" userId="f339d624-02f1-48cf-a72b-2f425b5d1ab4" providerId="ADAL" clId="{86275C70-4BA3-5840-9155-CF361BF9B0F1}" dt="2024-08-07T10:19:31.120" v="26"/>
          <ac:inkMkLst>
            <pc:docMk/>
            <pc:sldMk cId="2861927263" sldId="311"/>
            <ac:inkMk id="16" creationId="{7515F4B8-62A3-5C5A-5420-776671292F54}"/>
          </ac:inkMkLst>
        </pc:inkChg>
        <pc:inkChg chg="add">
          <ac:chgData name="Ernie Gibbs" userId="f339d624-02f1-48cf-a72b-2f425b5d1ab4" providerId="ADAL" clId="{86275C70-4BA3-5840-9155-CF361BF9B0F1}" dt="2024-08-07T10:19:32.391" v="27"/>
          <ac:inkMkLst>
            <pc:docMk/>
            <pc:sldMk cId="2861927263" sldId="311"/>
            <ac:inkMk id="17" creationId="{FD30C101-01BF-D3E6-E5F0-CC937A74D2F8}"/>
          </ac:inkMkLst>
        </pc:inkChg>
        <pc:inkChg chg="add del">
          <ac:chgData name="Ernie Gibbs" userId="f339d624-02f1-48cf-a72b-2f425b5d1ab4" providerId="ADAL" clId="{86275C70-4BA3-5840-9155-CF361BF9B0F1}" dt="2024-08-07T10:19:37.460" v="32"/>
          <ac:inkMkLst>
            <pc:docMk/>
            <pc:sldMk cId="2861927263" sldId="311"/>
            <ac:inkMk id="18" creationId="{58958E35-85D7-67AC-FCE6-3B348871FA3A}"/>
          </ac:inkMkLst>
        </pc:inkChg>
        <pc:inkChg chg="add del">
          <ac:chgData name="Ernie Gibbs" userId="f339d624-02f1-48cf-a72b-2f425b5d1ab4" providerId="ADAL" clId="{86275C70-4BA3-5840-9155-CF361BF9B0F1}" dt="2024-08-07T10:19:37.460" v="32"/>
          <ac:inkMkLst>
            <pc:docMk/>
            <pc:sldMk cId="2861927263" sldId="311"/>
            <ac:inkMk id="19" creationId="{BBDAF110-F131-A466-2234-326A6042D64C}"/>
          </ac:inkMkLst>
        </pc:inkChg>
        <pc:inkChg chg="add del">
          <ac:chgData name="Ernie Gibbs" userId="f339d624-02f1-48cf-a72b-2f425b5d1ab4" providerId="ADAL" clId="{86275C70-4BA3-5840-9155-CF361BF9B0F1}" dt="2024-08-07T10:19:37.460" v="32"/>
          <ac:inkMkLst>
            <pc:docMk/>
            <pc:sldMk cId="2861927263" sldId="311"/>
            <ac:inkMk id="20" creationId="{9F462C0E-D112-F53C-8457-93AD87032311}"/>
          </ac:inkMkLst>
        </pc:inkChg>
        <pc:inkChg chg="add del">
          <ac:chgData name="Ernie Gibbs" userId="f339d624-02f1-48cf-a72b-2f425b5d1ab4" providerId="ADAL" clId="{86275C70-4BA3-5840-9155-CF361BF9B0F1}" dt="2024-08-07T10:19:37.460" v="32"/>
          <ac:inkMkLst>
            <pc:docMk/>
            <pc:sldMk cId="2861927263" sldId="311"/>
            <ac:inkMk id="21" creationId="{718DE529-1969-E069-4E60-6EEA4A135840}"/>
          </ac:inkMkLst>
        </pc:inkChg>
        <pc:inkChg chg="add reco">
          <ac:chgData name="Ernie Gibbs" userId="f339d624-02f1-48cf-a72b-2f425b5d1ab4" providerId="ADAL" clId="{86275C70-4BA3-5840-9155-CF361BF9B0F1}" dt="2024-08-07T10:19:37.460" v="32"/>
          <ac:inkMkLst>
            <pc:docMk/>
            <pc:sldMk cId="2861927263" sldId="311"/>
            <ac:inkMk id="22" creationId="{3A92E430-7C5E-C4A3-6EAF-6073DD4C758B}"/>
          </ac:inkMkLst>
        </pc:inkChg>
        <pc:inkChg chg="add reco">
          <ac:chgData name="Ernie Gibbs" userId="f339d624-02f1-48cf-a72b-2f425b5d1ab4" providerId="ADAL" clId="{86275C70-4BA3-5840-9155-CF361BF9B0F1}" dt="2024-08-07T10:19:37.460" v="32"/>
          <ac:inkMkLst>
            <pc:docMk/>
            <pc:sldMk cId="2861927263" sldId="311"/>
            <ac:inkMk id="23" creationId="{6D86C2ED-7A7D-96B6-A0CF-7374CF8198A7}"/>
          </ac:inkMkLst>
        </pc:inkChg>
        <pc:inkChg chg="add">
          <ac:chgData name="Ernie Gibbs" userId="f339d624-02f1-48cf-a72b-2f425b5d1ab4" providerId="ADAL" clId="{86275C70-4BA3-5840-9155-CF361BF9B0F1}" dt="2024-08-07T10:19:38.260" v="33"/>
          <ac:inkMkLst>
            <pc:docMk/>
            <pc:sldMk cId="2861927263" sldId="311"/>
            <ac:inkMk id="24" creationId="{0DD7E06F-32F2-E61B-3124-A5D4E439A984}"/>
          </ac:inkMkLst>
        </pc:inkChg>
        <pc:inkChg chg="add del">
          <ac:chgData name="Ernie Gibbs" userId="f339d624-02f1-48cf-a72b-2f425b5d1ab4" providerId="ADAL" clId="{86275C70-4BA3-5840-9155-CF361BF9B0F1}" dt="2024-08-07T10:19:41.381" v="37"/>
          <ac:inkMkLst>
            <pc:docMk/>
            <pc:sldMk cId="2861927263" sldId="311"/>
            <ac:inkMk id="25" creationId="{BB0B3806-09FD-6EB5-D8F1-CD6B5FA17232}"/>
          </ac:inkMkLst>
        </pc:inkChg>
        <pc:inkChg chg="add del">
          <ac:chgData name="Ernie Gibbs" userId="f339d624-02f1-48cf-a72b-2f425b5d1ab4" providerId="ADAL" clId="{86275C70-4BA3-5840-9155-CF361BF9B0F1}" dt="2024-08-07T10:19:41.381" v="37"/>
          <ac:inkMkLst>
            <pc:docMk/>
            <pc:sldMk cId="2861927263" sldId="311"/>
            <ac:inkMk id="26" creationId="{71E0EEFA-14F4-CB36-F3A4-133DCFF07A94}"/>
          </ac:inkMkLst>
        </pc:inkChg>
        <pc:inkChg chg="add del">
          <ac:chgData name="Ernie Gibbs" userId="f339d624-02f1-48cf-a72b-2f425b5d1ab4" providerId="ADAL" clId="{86275C70-4BA3-5840-9155-CF361BF9B0F1}" dt="2024-08-07T10:19:41.381" v="37"/>
          <ac:inkMkLst>
            <pc:docMk/>
            <pc:sldMk cId="2861927263" sldId="311"/>
            <ac:inkMk id="27" creationId="{0AF1FEA7-32A0-73EE-F03D-50C0F9A9B382}"/>
          </ac:inkMkLst>
        </pc:inkChg>
        <pc:inkChg chg="add reco">
          <ac:chgData name="Ernie Gibbs" userId="f339d624-02f1-48cf-a72b-2f425b5d1ab4" providerId="ADAL" clId="{86275C70-4BA3-5840-9155-CF361BF9B0F1}" dt="2024-08-07T10:19:41.381" v="37"/>
          <ac:inkMkLst>
            <pc:docMk/>
            <pc:sldMk cId="2861927263" sldId="311"/>
            <ac:inkMk id="28" creationId="{F45F8B8B-3CD6-EA49-9D47-2E85A36D8C71}"/>
          </ac:inkMkLst>
        </pc:inkChg>
        <pc:inkChg chg="add del">
          <ac:chgData name="Ernie Gibbs" userId="f339d624-02f1-48cf-a72b-2f425b5d1ab4" providerId="ADAL" clId="{86275C70-4BA3-5840-9155-CF361BF9B0F1}" dt="2024-08-07T10:19:47.752" v="49"/>
          <ac:inkMkLst>
            <pc:docMk/>
            <pc:sldMk cId="2861927263" sldId="311"/>
            <ac:inkMk id="29" creationId="{F94AA688-15B8-2BA0-C52C-9C07DA103157}"/>
          </ac:inkMkLst>
        </pc:inkChg>
        <pc:inkChg chg="add del">
          <ac:chgData name="Ernie Gibbs" userId="f339d624-02f1-48cf-a72b-2f425b5d1ab4" providerId="ADAL" clId="{86275C70-4BA3-5840-9155-CF361BF9B0F1}" dt="2024-08-07T10:19:47.752" v="49"/>
          <ac:inkMkLst>
            <pc:docMk/>
            <pc:sldMk cId="2861927263" sldId="311"/>
            <ac:inkMk id="30" creationId="{DB091F65-92EA-B8A8-4466-01C928FC0555}"/>
          </ac:inkMkLst>
        </pc:inkChg>
        <pc:inkChg chg="add del">
          <ac:chgData name="Ernie Gibbs" userId="f339d624-02f1-48cf-a72b-2f425b5d1ab4" providerId="ADAL" clId="{86275C70-4BA3-5840-9155-CF361BF9B0F1}" dt="2024-08-07T10:19:47.752" v="49"/>
          <ac:inkMkLst>
            <pc:docMk/>
            <pc:sldMk cId="2861927263" sldId="311"/>
            <ac:inkMk id="31" creationId="{0AFD491E-71F4-2878-4BD7-E7B8236ABFCF}"/>
          </ac:inkMkLst>
        </pc:inkChg>
        <pc:inkChg chg="add del">
          <ac:chgData name="Ernie Gibbs" userId="f339d624-02f1-48cf-a72b-2f425b5d1ab4" providerId="ADAL" clId="{86275C70-4BA3-5840-9155-CF361BF9B0F1}" dt="2024-08-07T10:19:47.752" v="49"/>
          <ac:inkMkLst>
            <pc:docMk/>
            <pc:sldMk cId="2861927263" sldId="311"/>
            <ac:inkMk id="32" creationId="{E7A2B0FD-18F3-A18D-7499-F70A653D06B4}"/>
          </ac:inkMkLst>
        </pc:inkChg>
        <pc:inkChg chg="add del">
          <ac:chgData name="Ernie Gibbs" userId="f339d624-02f1-48cf-a72b-2f425b5d1ab4" providerId="ADAL" clId="{86275C70-4BA3-5840-9155-CF361BF9B0F1}" dt="2024-08-07T10:19:47.752" v="49"/>
          <ac:inkMkLst>
            <pc:docMk/>
            <pc:sldMk cId="2861927263" sldId="311"/>
            <ac:inkMk id="33" creationId="{1DE69D87-6E02-C2E1-0199-7FD0FF494A92}"/>
          </ac:inkMkLst>
        </pc:inkChg>
        <pc:inkChg chg="add del">
          <ac:chgData name="Ernie Gibbs" userId="f339d624-02f1-48cf-a72b-2f425b5d1ab4" providerId="ADAL" clId="{86275C70-4BA3-5840-9155-CF361BF9B0F1}" dt="2024-08-07T10:19:47.752" v="49"/>
          <ac:inkMkLst>
            <pc:docMk/>
            <pc:sldMk cId="2861927263" sldId="311"/>
            <ac:inkMk id="34" creationId="{4DEE92D7-B8D4-5552-780A-3510A0DD6145}"/>
          </ac:inkMkLst>
        </pc:inkChg>
        <pc:inkChg chg="add del">
          <ac:chgData name="Ernie Gibbs" userId="f339d624-02f1-48cf-a72b-2f425b5d1ab4" providerId="ADAL" clId="{86275C70-4BA3-5840-9155-CF361BF9B0F1}" dt="2024-08-07T10:19:47.752" v="49"/>
          <ac:inkMkLst>
            <pc:docMk/>
            <pc:sldMk cId="2861927263" sldId="311"/>
            <ac:inkMk id="35" creationId="{1D627E13-79F0-BFAC-1A4B-961A66A4EE18}"/>
          </ac:inkMkLst>
        </pc:inkChg>
        <pc:inkChg chg="add del">
          <ac:chgData name="Ernie Gibbs" userId="f339d624-02f1-48cf-a72b-2f425b5d1ab4" providerId="ADAL" clId="{86275C70-4BA3-5840-9155-CF361BF9B0F1}" dt="2024-08-07T10:19:47.752" v="49"/>
          <ac:inkMkLst>
            <pc:docMk/>
            <pc:sldMk cId="2861927263" sldId="311"/>
            <ac:inkMk id="36" creationId="{00F2D56C-1BF7-2497-73C7-F52967648F58}"/>
          </ac:inkMkLst>
        </pc:inkChg>
        <pc:inkChg chg="add del">
          <ac:chgData name="Ernie Gibbs" userId="f339d624-02f1-48cf-a72b-2f425b5d1ab4" providerId="ADAL" clId="{86275C70-4BA3-5840-9155-CF361BF9B0F1}" dt="2024-08-07T10:19:47.752" v="49"/>
          <ac:inkMkLst>
            <pc:docMk/>
            <pc:sldMk cId="2861927263" sldId="311"/>
            <ac:inkMk id="37" creationId="{FF450F3C-746A-7ADC-2088-5B042C26B34C}"/>
          </ac:inkMkLst>
        </pc:inkChg>
        <pc:inkChg chg="add del">
          <ac:chgData name="Ernie Gibbs" userId="f339d624-02f1-48cf-a72b-2f425b5d1ab4" providerId="ADAL" clId="{86275C70-4BA3-5840-9155-CF361BF9B0F1}" dt="2024-08-07T10:19:47.752" v="49"/>
          <ac:inkMkLst>
            <pc:docMk/>
            <pc:sldMk cId="2861927263" sldId="311"/>
            <ac:inkMk id="38" creationId="{31BC2333-225B-3E64-4DD2-7D5C01A7088B}"/>
          </ac:inkMkLst>
        </pc:inkChg>
        <pc:inkChg chg="add del">
          <ac:chgData name="Ernie Gibbs" userId="f339d624-02f1-48cf-a72b-2f425b5d1ab4" providerId="ADAL" clId="{86275C70-4BA3-5840-9155-CF361BF9B0F1}" dt="2024-08-07T10:19:47.752" v="49"/>
          <ac:inkMkLst>
            <pc:docMk/>
            <pc:sldMk cId="2861927263" sldId="311"/>
            <ac:inkMk id="39" creationId="{26F22EBD-41A9-A795-8E62-7A5E926A5410}"/>
          </ac:inkMkLst>
        </pc:inkChg>
        <pc:inkChg chg="add reco">
          <ac:chgData name="Ernie Gibbs" userId="f339d624-02f1-48cf-a72b-2f425b5d1ab4" providerId="ADAL" clId="{86275C70-4BA3-5840-9155-CF361BF9B0F1}" dt="2024-08-07T10:19:47.752" v="49"/>
          <ac:inkMkLst>
            <pc:docMk/>
            <pc:sldMk cId="2861927263" sldId="311"/>
            <ac:inkMk id="40" creationId="{817DAC09-86AF-5EFB-1B25-89FABB3B65EE}"/>
          </ac:inkMkLst>
        </pc:inkChg>
      </pc:sldChg>
    </pc:docChg>
  </pc:docChgLst>
  <pc:docChgLst>
    <pc:chgData name="Peter Dent" userId="S::peter@vicventurers.com.au::10724f92-7b7b-4f51-bec9-76b972faa71f" providerId="AD" clId="Web-{31C30657-D25C-0DA8-E8D2-DFDFC3641047}"/>
    <pc:docChg chg="addSld modSld sldOrd">
      <pc:chgData name="Peter Dent" userId="S::peter@vicventurers.com.au::10724f92-7b7b-4f51-bec9-76b972faa71f" providerId="AD" clId="Web-{31C30657-D25C-0DA8-E8D2-DFDFC3641047}" dt="2024-10-02T09:29:45.723" v="387"/>
      <pc:docMkLst>
        <pc:docMk/>
      </pc:docMkLst>
      <pc:sldChg chg="delSp">
        <pc:chgData name="Peter Dent" userId="S::peter@vicventurers.com.au::10724f92-7b7b-4f51-bec9-76b972faa71f" providerId="AD" clId="Web-{31C30657-D25C-0DA8-E8D2-DFDFC3641047}" dt="2024-10-02T09:29:31.332" v="386"/>
        <pc:sldMkLst>
          <pc:docMk/>
          <pc:sldMk cId="696519720" sldId="287"/>
        </pc:sldMkLst>
        <pc:picChg chg="del">
          <ac:chgData name="Peter Dent" userId="S::peter@vicventurers.com.au::10724f92-7b7b-4f51-bec9-76b972faa71f" providerId="AD" clId="Web-{31C30657-D25C-0DA8-E8D2-DFDFC3641047}" dt="2024-10-02T09:29:31.332" v="386"/>
          <ac:picMkLst>
            <pc:docMk/>
            <pc:sldMk cId="696519720" sldId="287"/>
            <ac:picMk id="8" creationId="{E95B3199-9263-4131-A95A-199DA79FA61A}"/>
          </ac:picMkLst>
        </pc:picChg>
      </pc:sldChg>
      <pc:sldChg chg="modNotes">
        <pc:chgData name="Peter Dent" userId="S::peter@vicventurers.com.au::10724f92-7b7b-4f51-bec9-76b972faa71f" providerId="AD" clId="Web-{31C30657-D25C-0DA8-E8D2-DFDFC3641047}" dt="2024-10-02T06:15:54.758" v="222"/>
        <pc:sldMkLst>
          <pc:docMk/>
          <pc:sldMk cId="394482171" sldId="302"/>
        </pc:sldMkLst>
      </pc:sldChg>
      <pc:sldChg chg="addSp delSp modSp modNotes">
        <pc:chgData name="Peter Dent" userId="S::peter@vicventurers.com.au::10724f92-7b7b-4f51-bec9-76b972faa71f" providerId="AD" clId="Web-{31C30657-D25C-0DA8-E8D2-DFDFC3641047}" dt="2024-10-02T06:05:44.066" v="71"/>
        <pc:sldMkLst>
          <pc:docMk/>
          <pc:sldMk cId="2861927263" sldId="311"/>
        </pc:sldMkLst>
        <pc:spChg chg="add del mod">
          <ac:chgData name="Peter Dent" userId="S::peter@vicventurers.com.au::10724f92-7b7b-4f51-bec9-76b972faa71f" providerId="AD" clId="Web-{31C30657-D25C-0DA8-E8D2-DFDFC3641047}" dt="2024-10-02T06:04:42.142" v="45"/>
          <ac:spMkLst>
            <pc:docMk/>
            <pc:sldMk cId="2861927263" sldId="311"/>
            <ac:spMk id="4" creationId="{54603514-E403-57EC-F53B-9025802C7587}"/>
          </ac:spMkLst>
        </pc:spChg>
        <pc:spChg chg="add mod">
          <ac:chgData name="Peter Dent" userId="S::peter@vicventurers.com.au::10724f92-7b7b-4f51-bec9-76b972faa71f" providerId="AD" clId="Web-{31C30657-D25C-0DA8-E8D2-DFDFC3641047}" dt="2024-10-02T06:05:27.956" v="58" actId="14100"/>
          <ac:spMkLst>
            <pc:docMk/>
            <pc:sldMk cId="2861927263" sldId="311"/>
            <ac:spMk id="8" creationId="{841FA0A1-521C-E88A-62B1-208D551E7025}"/>
          </ac:spMkLst>
        </pc:spChg>
        <pc:picChg chg="add del mod">
          <ac:chgData name="Peter Dent" userId="S::peter@vicventurers.com.au::10724f92-7b7b-4f51-bec9-76b972faa71f" providerId="AD" clId="Web-{31C30657-D25C-0DA8-E8D2-DFDFC3641047}" dt="2024-10-02T06:05:01.706" v="52" actId="1076"/>
          <ac:picMkLst>
            <pc:docMk/>
            <pc:sldMk cId="2861927263" sldId="311"/>
            <ac:picMk id="5" creationId="{050B2255-4F57-233B-21E9-D0624A84CA8D}"/>
          </ac:picMkLst>
        </pc:picChg>
        <pc:inkChg chg="del">
          <ac:chgData name="Peter Dent" userId="S::peter@vicventurers.com.au::10724f92-7b7b-4f51-bec9-76b972faa71f" providerId="AD" clId="Web-{31C30657-D25C-0DA8-E8D2-DFDFC3641047}" dt="2024-10-02T06:04:34.861" v="41"/>
          <ac:inkMkLst>
            <pc:docMk/>
            <pc:sldMk cId="2861927263" sldId="311"/>
            <ac:inkMk id="16" creationId="{7515F4B8-62A3-5C5A-5420-776671292F54}"/>
          </ac:inkMkLst>
        </pc:inkChg>
        <pc:inkChg chg="del">
          <ac:chgData name="Peter Dent" userId="S::peter@vicventurers.com.au::10724f92-7b7b-4f51-bec9-76b972faa71f" providerId="AD" clId="Web-{31C30657-D25C-0DA8-E8D2-DFDFC3641047}" dt="2024-10-02T06:04:45.455" v="46"/>
          <ac:inkMkLst>
            <pc:docMk/>
            <pc:sldMk cId="2861927263" sldId="311"/>
            <ac:inkMk id="17" creationId="{FD30C101-01BF-D3E6-E5F0-CC937A74D2F8}"/>
          </ac:inkMkLst>
        </pc:inkChg>
        <pc:inkChg chg="del">
          <ac:chgData name="Peter Dent" userId="S::peter@vicventurers.com.au::10724f92-7b7b-4f51-bec9-76b972faa71f" providerId="AD" clId="Web-{31C30657-D25C-0DA8-E8D2-DFDFC3641047}" dt="2024-10-02T06:04:38.689" v="43"/>
          <ac:inkMkLst>
            <pc:docMk/>
            <pc:sldMk cId="2861927263" sldId="311"/>
            <ac:inkMk id="22" creationId="{3A92E430-7C5E-C4A3-6EAF-6073DD4C758B}"/>
          </ac:inkMkLst>
        </pc:inkChg>
        <pc:inkChg chg="del">
          <ac:chgData name="Peter Dent" userId="S::peter@vicventurers.com.au::10724f92-7b7b-4f51-bec9-76b972faa71f" providerId="AD" clId="Web-{31C30657-D25C-0DA8-E8D2-DFDFC3641047}" dt="2024-10-02T06:04:37.517" v="42"/>
          <ac:inkMkLst>
            <pc:docMk/>
            <pc:sldMk cId="2861927263" sldId="311"/>
            <ac:inkMk id="23" creationId="{6D86C2ED-7A7D-96B6-A0CF-7374CF8198A7}"/>
          </ac:inkMkLst>
        </pc:inkChg>
        <pc:inkChg chg="del mod">
          <ac:chgData name="Peter Dent" userId="S::peter@vicventurers.com.au::10724f92-7b7b-4f51-bec9-76b972faa71f" providerId="AD" clId="Web-{31C30657-D25C-0DA8-E8D2-DFDFC3641047}" dt="2024-10-02T06:04:58.299" v="51"/>
          <ac:inkMkLst>
            <pc:docMk/>
            <pc:sldMk cId="2861927263" sldId="311"/>
            <ac:inkMk id="24" creationId="{0DD7E06F-32F2-E61B-3124-A5D4E439A984}"/>
          </ac:inkMkLst>
        </pc:inkChg>
        <pc:inkChg chg="del">
          <ac:chgData name="Peter Dent" userId="S::peter@vicventurers.com.au::10724f92-7b7b-4f51-bec9-76b972faa71f" providerId="AD" clId="Web-{31C30657-D25C-0DA8-E8D2-DFDFC3641047}" dt="2024-10-02T06:04:55.924" v="49"/>
          <ac:inkMkLst>
            <pc:docMk/>
            <pc:sldMk cId="2861927263" sldId="311"/>
            <ac:inkMk id="28" creationId="{F45F8B8B-3CD6-EA49-9D47-2E85A36D8C71}"/>
          </ac:inkMkLst>
        </pc:inkChg>
        <pc:inkChg chg="del">
          <ac:chgData name="Peter Dent" userId="S::peter@vicventurers.com.au::10724f92-7b7b-4f51-bec9-76b972faa71f" providerId="AD" clId="Web-{31C30657-D25C-0DA8-E8D2-DFDFC3641047}" dt="2024-10-02T06:04:47.174" v="47"/>
          <ac:inkMkLst>
            <pc:docMk/>
            <pc:sldMk cId="2861927263" sldId="311"/>
            <ac:inkMk id="40" creationId="{817DAC09-86AF-5EFB-1B25-89FABB3B65EE}"/>
          </ac:inkMkLst>
        </pc:inkChg>
      </pc:sldChg>
      <pc:sldChg chg="addSp delSp modSp add replId modNotes">
        <pc:chgData name="Peter Dent" userId="S::peter@vicventurers.com.au::10724f92-7b7b-4f51-bec9-76b972faa71f" providerId="AD" clId="Web-{31C30657-D25C-0DA8-E8D2-DFDFC3641047}" dt="2024-10-02T06:07:28.210" v="86"/>
        <pc:sldMkLst>
          <pc:docMk/>
          <pc:sldMk cId="3229273974" sldId="312"/>
        </pc:sldMkLst>
        <pc:spChg chg="add del mod">
          <ac:chgData name="Peter Dent" userId="S::peter@vicventurers.com.au::10724f92-7b7b-4f51-bec9-76b972faa71f" providerId="AD" clId="Web-{31C30657-D25C-0DA8-E8D2-DFDFC3641047}" dt="2024-10-02T06:06:57.287" v="80"/>
          <ac:spMkLst>
            <pc:docMk/>
            <pc:sldMk cId="3229273974" sldId="312"/>
            <ac:spMk id="4" creationId="{8279B940-79D8-FCEA-C5C4-E115714B230E}"/>
          </ac:spMkLst>
        </pc:spChg>
        <pc:spChg chg="del">
          <ac:chgData name="Peter Dent" userId="S::peter@vicventurers.com.au::10724f92-7b7b-4f51-bec9-76b972faa71f" providerId="AD" clId="Web-{31C30657-D25C-0DA8-E8D2-DFDFC3641047}" dt="2024-10-02T06:07:28.210" v="86"/>
          <ac:spMkLst>
            <pc:docMk/>
            <pc:sldMk cId="3229273974" sldId="312"/>
            <ac:spMk id="8" creationId="{841FA0A1-521C-E88A-62B1-208D551E7025}"/>
          </ac:spMkLst>
        </pc:spChg>
        <pc:spChg chg="add del mod">
          <ac:chgData name="Peter Dent" userId="S::peter@vicventurers.com.au::10724f92-7b7b-4f51-bec9-76b972faa71f" providerId="AD" clId="Web-{31C30657-D25C-0DA8-E8D2-DFDFC3641047}" dt="2024-10-02T06:07:08.085" v="82"/>
          <ac:spMkLst>
            <pc:docMk/>
            <pc:sldMk cId="3229273974" sldId="312"/>
            <ac:spMk id="10" creationId="{8A2146C8-8683-08A0-809A-F9D2622AFC85}"/>
          </ac:spMkLst>
        </pc:spChg>
        <pc:picChg chg="del">
          <ac:chgData name="Peter Dent" userId="S::peter@vicventurers.com.au::10724f92-7b7b-4f51-bec9-76b972faa71f" providerId="AD" clId="Web-{31C30657-D25C-0DA8-E8D2-DFDFC3641047}" dt="2024-10-02T06:06:48.350" v="78"/>
          <ac:picMkLst>
            <pc:docMk/>
            <pc:sldMk cId="3229273974" sldId="312"/>
            <ac:picMk id="5" creationId="{050B2255-4F57-233B-21E9-D0624A84CA8D}"/>
          </ac:picMkLst>
        </pc:picChg>
        <pc:picChg chg="add del mod ord">
          <ac:chgData name="Peter Dent" userId="S::peter@vicventurers.com.au::10724f92-7b7b-4f51-bec9-76b972faa71f" providerId="AD" clId="Web-{31C30657-D25C-0DA8-E8D2-DFDFC3641047}" dt="2024-10-02T06:07:25.554" v="85"/>
          <ac:picMkLst>
            <pc:docMk/>
            <pc:sldMk cId="3229273974" sldId="312"/>
            <ac:picMk id="7" creationId="{90BE8505-E264-D44B-6EEF-1A764B626E48}"/>
          </ac:picMkLst>
        </pc:picChg>
      </pc:sldChg>
      <pc:sldChg chg="addSp delSp modSp add ord replId modNotes">
        <pc:chgData name="Peter Dent" userId="S::peter@vicventurers.com.au::10724f92-7b7b-4f51-bec9-76b972faa71f" providerId="AD" clId="Web-{31C30657-D25C-0DA8-E8D2-DFDFC3641047}" dt="2024-10-02T06:15:28.117" v="206"/>
        <pc:sldMkLst>
          <pc:docMk/>
          <pc:sldMk cId="651672834" sldId="313"/>
        </pc:sldMkLst>
        <pc:spChg chg="del">
          <ac:chgData name="Peter Dent" userId="S::peter@vicventurers.com.au::10724f92-7b7b-4f51-bec9-76b972faa71f" providerId="AD" clId="Web-{31C30657-D25C-0DA8-E8D2-DFDFC3641047}" dt="2024-10-02T06:14:50.740" v="188"/>
          <ac:spMkLst>
            <pc:docMk/>
            <pc:sldMk cId="651672834" sldId="313"/>
            <ac:spMk id="2" creationId="{688CF42E-1229-DB2F-DFC9-4B16C3783F5F}"/>
          </ac:spMkLst>
        </pc:spChg>
        <pc:spChg chg="add del mod">
          <ac:chgData name="Peter Dent" userId="S::peter@vicventurers.com.au::10724f92-7b7b-4f51-bec9-76b972faa71f" providerId="AD" clId="Web-{31C30657-D25C-0DA8-E8D2-DFDFC3641047}" dt="2024-10-02T06:07:37.039" v="87"/>
          <ac:spMkLst>
            <pc:docMk/>
            <pc:sldMk cId="651672834" sldId="313"/>
            <ac:spMk id="4" creationId="{F00D4E12-F635-BC6A-93BA-389C0E22077C}"/>
          </ac:spMkLst>
        </pc:spChg>
        <pc:spChg chg="mod">
          <ac:chgData name="Peter Dent" userId="S::peter@vicventurers.com.au::10724f92-7b7b-4f51-bec9-76b972faa71f" providerId="AD" clId="Web-{31C30657-D25C-0DA8-E8D2-DFDFC3641047}" dt="2024-10-02T06:14:58.897" v="191" actId="14100"/>
          <ac:spMkLst>
            <pc:docMk/>
            <pc:sldMk cId="651672834" sldId="313"/>
            <ac:spMk id="8" creationId="{841FA0A1-521C-E88A-62B1-208D551E7025}"/>
          </ac:spMkLst>
        </pc:spChg>
        <pc:spChg chg="add del mod">
          <ac:chgData name="Peter Dent" userId="S::peter@vicventurers.com.au::10724f92-7b7b-4f51-bec9-76b972faa71f" providerId="AD" clId="Web-{31C30657-D25C-0DA8-E8D2-DFDFC3641047}" dt="2024-10-02T06:07:41.523" v="89"/>
          <ac:spMkLst>
            <pc:docMk/>
            <pc:sldMk cId="651672834" sldId="313"/>
            <ac:spMk id="10" creationId="{3E83A1C9-B967-F76D-2487-7C14384EC98D}"/>
          </ac:spMkLst>
        </pc:spChg>
        <pc:spChg chg="add del mod">
          <ac:chgData name="Peter Dent" userId="S::peter@vicventurers.com.au::10724f92-7b7b-4f51-bec9-76b972faa71f" providerId="AD" clId="Web-{31C30657-D25C-0DA8-E8D2-DFDFC3641047}" dt="2024-10-02T06:07:45.555" v="91"/>
          <ac:spMkLst>
            <pc:docMk/>
            <pc:sldMk cId="651672834" sldId="313"/>
            <ac:spMk id="13" creationId="{8D9049EC-0B90-2C19-04B6-CE284F738810}"/>
          </ac:spMkLst>
        </pc:spChg>
        <pc:picChg chg="del">
          <ac:chgData name="Peter Dent" userId="S::peter@vicventurers.com.au::10724f92-7b7b-4f51-bec9-76b972faa71f" providerId="AD" clId="Web-{31C30657-D25C-0DA8-E8D2-DFDFC3641047}" dt="2024-10-02T06:06:52.678" v="79"/>
          <ac:picMkLst>
            <pc:docMk/>
            <pc:sldMk cId="651672834" sldId="313"/>
            <ac:picMk id="5" creationId="{050B2255-4F57-233B-21E9-D0624A84CA8D}"/>
          </ac:picMkLst>
        </pc:picChg>
        <pc:picChg chg="add del mod ord">
          <ac:chgData name="Peter Dent" userId="S::peter@vicventurers.com.au::10724f92-7b7b-4f51-bec9-76b972faa71f" providerId="AD" clId="Web-{31C30657-D25C-0DA8-E8D2-DFDFC3641047}" dt="2024-10-02T06:07:38.508" v="88"/>
          <ac:picMkLst>
            <pc:docMk/>
            <pc:sldMk cId="651672834" sldId="313"/>
            <ac:picMk id="7" creationId="{DE51F573-A5BA-8352-7103-5B724F63A8BB}"/>
          </ac:picMkLst>
        </pc:picChg>
        <pc:picChg chg="add del mod ord">
          <ac:chgData name="Peter Dent" userId="S::peter@vicventurers.com.au::10724f92-7b7b-4f51-bec9-76b972faa71f" providerId="AD" clId="Web-{31C30657-D25C-0DA8-E8D2-DFDFC3641047}" dt="2024-10-02T06:07:42.961" v="90"/>
          <ac:picMkLst>
            <pc:docMk/>
            <pc:sldMk cId="651672834" sldId="313"/>
            <ac:picMk id="11" creationId="{0066F0B8-E96C-A84B-91F2-F1CCF305DD51}"/>
          </ac:picMkLst>
        </pc:picChg>
        <pc:picChg chg="add mod ord">
          <ac:chgData name="Peter Dent" userId="S::peter@vicventurers.com.au::10724f92-7b7b-4f51-bec9-76b972faa71f" providerId="AD" clId="Web-{31C30657-D25C-0DA8-E8D2-DFDFC3641047}" dt="2024-10-02T06:08:03.915" v="94"/>
          <ac:picMkLst>
            <pc:docMk/>
            <pc:sldMk cId="651672834" sldId="313"/>
            <ac:picMk id="14" creationId="{75DDA582-6881-3272-A853-868E50E444C0}"/>
          </ac:picMkLst>
        </pc:picChg>
      </pc:sldChg>
      <pc:sldChg chg="addSp delSp modSp add ord replId modNotes">
        <pc:chgData name="Peter Dent" userId="S::peter@vicventurers.com.au::10724f92-7b7b-4f51-bec9-76b972faa71f" providerId="AD" clId="Web-{31C30657-D25C-0DA8-E8D2-DFDFC3641047}" dt="2024-10-02T06:14:33.693" v="187" actId="1076"/>
        <pc:sldMkLst>
          <pc:docMk/>
          <pc:sldMk cId="1208658252" sldId="314"/>
        </pc:sldMkLst>
        <pc:spChg chg="del">
          <ac:chgData name="Peter Dent" userId="S::peter@vicventurers.com.au::10724f92-7b7b-4f51-bec9-76b972faa71f" providerId="AD" clId="Web-{31C30657-D25C-0DA8-E8D2-DFDFC3641047}" dt="2024-10-02T06:14:06.520" v="179"/>
          <ac:spMkLst>
            <pc:docMk/>
            <pc:sldMk cId="1208658252" sldId="314"/>
            <ac:spMk id="2" creationId="{688CF42E-1229-DB2F-DFC9-4B16C3783F5F}"/>
          </ac:spMkLst>
        </pc:spChg>
        <pc:spChg chg="add del mod">
          <ac:chgData name="Peter Dent" userId="S::peter@vicventurers.com.au::10724f92-7b7b-4f51-bec9-76b972faa71f" providerId="AD" clId="Web-{31C30657-D25C-0DA8-E8D2-DFDFC3641047}" dt="2024-10-02T06:11:33.765" v="99"/>
          <ac:spMkLst>
            <pc:docMk/>
            <pc:sldMk cId="1208658252" sldId="314"/>
            <ac:spMk id="4" creationId="{0184EB48-930C-00B4-EB93-1B4B7DA85346}"/>
          </ac:spMkLst>
        </pc:spChg>
        <pc:spChg chg="add mod">
          <ac:chgData name="Peter Dent" userId="S::peter@vicventurers.com.au::10724f92-7b7b-4f51-bec9-76b972faa71f" providerId="AD" clId="Web-{31C30657-D25C-0DA8-E8D2-DFDFC3641047}" dt="2024-10-02T06:14:33.693" v="187" actId="1076"/>
          <ac:spMkLst>
            <pc:docMk/>
            <pc:sldMk cId="1208658252" sldId="314"/>
            <ac:spMk id="9" creationId="{8A1A870F-B3B5-C56D-375A-613663D48F9E}"/>
          </ac:spMkLst>
        </pc:spChg>
        <pc:picChg chg="add mod ord">
          <ac:chgData name="Peter Dent" userId="S::peter@vicventurers.com.au::10724f92-7b7b-4f51-bec9-76b972faa71f" providerId="AD" clId="Web-{31C30657-D25C-0DA8-E8D2-DFDFC3641047}" dt="2024-10-02T06:14:26.630" v="186" actId="1076"/>
          <ac:picMkLst>
            <pc:docMk/>
            <pc:sldMk cId="1208658252" sldId="314"/>
            <ac:picMk id="5" creationId="{A9CCF31C-2F35-77BF-C467-21D72CD6D895}"/>
          </ac:picMkLst>
        </pc:picChg>
        <pc:picChg chg="del">
          <ac:chgData name="Peter Dent" userId="S::peter@vicventurers.com.au::10724f92-7b7b-4f51-bec9-76b972faa71f" providerId="AD" clId="Web-{31C30657-D25C-0DA8-E8D2-DFDFC3641047}" dt="2024-10-02T06:11:28.890" v="98"/>
          <ac:picMkLst>
            <pc:docMk/>
            <pc:sldMk cId="1208658252" sldId="314"/>
            <ac:picMk id="7" creationId="{90BE8505-E264-D44B-6EEF-1A764B626E48}"/>
          </ac:picMkLst>
        </pc:picChg>
      </pc:sldChg>
      <pc:sldChg chg="addSp delSp modSp add replId modNotes">
        <pc:chgData name="Peter Dent" userId="S::peter@vicventurers.com.au::10724f92-7b7b-4f51-bec9-76b972faa71f" providerId="AD" clId="Web-{31C30657-D25C-0DA8-E8D2-DFDFC3641047}" dt="2024-10-02T09:29:45.723" v="387"/>
        <pc:sldMkLst>
          <pc:docMk/>
          <pc:sldMk cId="4101079825" sldId="315"/>
        </pc:sldMkLst>
        <pc:spChg chg="del">
          <ac:chgData name="Peter Dent" userId="S::peter@vicventurers.com.au::10724f92-7b7b-4f51-bec9-76b972faa71f" providerId="AD" clId="Web-{31C30657-D25C-0DA8-E8D2-DFDFC3641047}" dt="2024-10-02T09:29:45.723" v="387"/>
          <ac:spMkLst>
            <pc:docMk/>
            <pc:sldMk cId="4101079825" sldId="315"/>
            <ac:spMk id="2" creationId="{688CF42E-1229-DB2F-DFC9-4B16C3783F5F}"/>
          </ac:spMkLst>
        </pc:spChg>
        <pc:spChg chg="add del mod">
          <ac:chgData name="Peter Dent" userId="S::peter@vicventurers.com.au::10724f92-7b7b-4f51-bec9-76b972faa71f" providerId="AD" clId="Web-{31C30657-D25C-0DA8-E8D2-DFDFC3641047}" dt="2024-10-02T06:11:50.172" v="102"/>
          <ac:spMkLst>
            <pc:docMk/>
            <pc:sldMk cId="4101079825" sldId="315"/>
            <ac:spMk id="4" creationId="{F153ACF8-9F97-4ED1-13E7-A3BA0CABD133}"/>
          </ac:spMkLst>
        </pc:spChg>
        <pc:spChg chg="add mod">
          <ac:chgData name="Peter Dent" userId="S::peter@vicventurers.com.au::10724f92-7b7b-4f51-bec9-76b972faa71f" providerId="AD" clId="Web-{31C30657-D25C-0DA8-E8D2-DFDFC3641047}" dt="2024-10-02T06:12:49.143" v="124" actId="14100"/>
          <ac:spMkLst>
            <pc:docMk/>
            <pc:sldMk cId="4101079825" sldId="315"/>
            <ac:spMk id="9" creationId="{F97BD9D1-10BD-2340-5BB9-CFEAB3D9345C}"/>
          </ac:spMkLst>
        </pc:spChg>
        <pc:picChg chg="add mod ord">
          <ac:chgData name="Peter Dent" userId="S::peter@vicventurers.com.au::10724f92-7b7b-4f51-bec9-76b972faa71f" providerId="AD" clId="Web-{31C30657-D25C-0DA8-E8D2-DFDFC3641047}" dt="2024-10-02T06:12:04.907" v="105"/>
          <ac:picMkLst>
            <pc:docMk/>
            <pc:sldMk cId="4101079825" sldId="315"/>
            <ac:picMk id="5" creationId="{DE13F831-E462-85B9-87FB-518D86C79FD7}"/>
          </ac:picMkLst>
        </pc:picChg>
        <pc:picChg chg="del">
          <ac:chgData name="Peter Dent" userId="S::peter@vicventurers.com.au::10724f92-7b7b-4f51-bec9-76b972faa71f" providerId="AD" clId="Web-{31C30657-D25C-0DA8-E8D2-DFDFC3641047}" dt="2024-10-02T06:11:45.047" v="101"/>
          <ac:picMkLst>
            <pc:docMk/>
            <pc:sldMk cId="4101079825" sldId="315"/>
            <ac:picMk id="7" creationId="{90BE8505-E264-D44B-6EEF-1A764B626E48}"/>
          </ac:picMkLst>
        </pc:picChg>
      </pc:sldChg>
      <pc:sldChg chg="addSp delSp modSp add replId modNotes">
        <pc:chgData name="Peter Dent" userId="S::peter@vicventurers.com.au::10724f92-7b7b-4f51-bec9-76b972faa71f" providerId="AD" clId="Web-{31C30657-D25C-0DA8-E8D2-DFDFC3641047}" dt="2024-10-02T06:19:35.421" v="385" actId="14100"/>
        <pc:sldMkLst>
          <pc:docMk/>
          <pc:sldMk cId="4136708356" sldId="316"/>
        </pc:sldMkLst>
        <pc:spChg chg="del">
          <ac:chgData name="Peter Dent" userId="S::peter@vicventurers.com.au::10724f92-7b7b-4f51-bec9-76b972faa71f" providerId="AD" clId="Web-{31C30657-D25C-0DA8-E8D2-DFDFC3641047}" dt="2024-10-02T06:16:20.415" v="229"/>
          <ac:spMkLst>
            <pc:docMk/>
            <pc:sldMk cId="4136708356" sldId="316"/>
            <ac:spMk id="2" creationId="{688CF42E-1229-DB2F-DFC9-4B16C3783F5F}"/>
          </ac:spMkLst>
        </pc:spChg>
        <pc:spChg chg="add del mod">
          <ac:chgData name="Peter Dent" userId="S::peter@vicventurers.com.au::10724f92-7b7b-4f51-bec9-76b972faa71f" providerId="AD" clId="Web-{31C30657-D25C-0DA8-E8D2-DFDFC3641047}" dt="2024-10-02T06:15:59.774" v="223"/>
          <ac:spMkLst>
            <pc:docMk/>
            <pc:sldMk cId="4136708356" sldId="316"/>
            <ac:spMk id="4" creationId="{50FB5DA5-5B9D-FFD8-11FC-8CE865C68889}"/>
          </ac:spMkLst>
        </pc:spChg>
        <pc:spChg chg="add del mod">
          <ac:chgData name="Peter Dent" userId="S::peter@vicventurers.com.au::10724f92-7b7b-4f51-bec9-76b972faa71f" providerId="AD" clId="Web-{31C30657-D25C-0DA8-E8D2-DFDFC3641047}" dt="2024-10-02T06:16:47.385" v="232"/>
          <ac:spMkLst>
            <pc:docMk/>
            <pc:sldMk cId="4136708356" sldId="316"/>
            <ac:spMk id="9" creationId="{C5F17EFE-1B9F-F155-4947-FFC89D4104AD}"/>
          </ac:spMkLst>
        </pc:spChg>
        <pc:spChg chg="add mod">
          <ac:chgData name="Peter Dent" userId="S::peter@vicventurers.com.au::10724f92-7b7b-4f51-bec9-76b972faa71f" providerId="AD" clId="Web-{31C30657-D25C-0DA8-E8D2-DFDFC3641047}" dt="2024-10-02T06:19:17.155" v="378" actId="14100"/>
          <ac:spMkLst>
            <pc:docMk/>
            <pc:sldMk cId="4136708356" sldId="316"/>
            <ac:spMk id="12" creationId="{F9883E4D-2BFA-2C9C-EB90-33766A6083A1}"/>
          </ac:spMkLst>
        </pc:spChg>
        <pc:spChg chg="add mod">
          <ac:chgData name="Peter Dent" userId="S::peter@vicventurers.com.au::10724f92-7b7b-4f51-bec9-76b972faa71f" providerId="AD" clId="Web-{31C30657-D25C-0DA8-E8D2-DFDFC3641047}" dt="2024-10-02T06:19:20.608" v="380" actId="1076"/>
          <ac:spMkLst>
            <pc:docMk/>
            <pc:sldMk cId="4136708356" sldId="316"/>
            <ac:spMk id="13" creationId="{92DDEFBE-51C8-E677-9841-181ADE2E102D}"/>
          </ac:spMkLst>
        </pc:spChg>
        <pc:spChg chg="add mod">
          <ac:chgData name="Peter Dent" userId="S::peter@vicventurers.com.au::10724f92-7b7b-4f51-bec9-76b972faa71f" providerId="AD" clId="Web-{31C30657-D25C-0DA8-E8D2-DFDFC3641047}" dt="2024-10-02T06:19:35.421" v="385" actId="14100"/>
          <ac:spMkLst>
            <pc:docMk/>
            <pc:sldMk cId="4136708356" sldId="316"/>
            <ac:spMk id="14" creationId="{83FE3A44-0198-7D86-B0A8-68525B2D5C6E}"/>
          </ac:spMkLst>
        </pc:spChg>
        <pc:picChg chg="add del mod ord">
          <ac:chgData name="Peter Dent" userId="S::peter@vicventurers.com.au::10724f92-7b7b-4f51-bec9-76b972faa71f" providerId="AD" clId="Web-{31C30657-D25C-0DA8-E8D2-DFDFC3641047}" dt="2024-10-02T06:16:26.103" v="231"/>
          <ac:picMkLst>
            <pc:docMk/>
            <pc:sldMk cId="4136708356" sldId="316"/>
            <ac:picMk id="5" creationId="{B81CE394-1DF8-0BA1-3090-3715805B7D62}"/>
          </ac:picMkLst>
        </pc:picChg>
        <pc:picChg chg="del">
          <ac:chgData name="Peter Dent" userId="S::peter@vicventurers.com.au::10724f92-7b7b-4f51-bec9-76b972faa71f" providerId="AD" clId="Web-{31C30657-D25C-0DA8-E8D2-DFDFC3641047}" dt="2024-10-02T06:15:30.117" v="207"/>
          <ac:picMkLst>
            <pc:docMk/>
            <pc:sldMk cId="4136708356" sldId="316"/>
            <ac:picMk id="7" creationId="{90BE8505-E264-D44B-6EEF-1A764B626E48}"/>
          </ac:picMkLst>
        </pc:picChg>
        <pc:picChg chg="add mod ord">
          <ac:chgData name="Peter Dent" userId="S::peter@vicventurers.com.au::10724f92-7b7b-4f51-bec9-76b972faa71f" providerId="AD" clId="Web-{31C30657-D25C-0DA8-E8D2-DFDFC3641047}" dt="2024-10-02T06:19:28.390" v="384" actId="1076"/>
          <ac:picMkLst>
            <pc:docMk/>
            <pc:sldMk cId="4136708356" sldId="316"/>
            <ac:picMk id="10" creationId="{A633DD04-3B4D-94BA-9854-994527874BCB}"/>
          </ac:picMkLst>
        </pc:picChg>
      </pc:sldChg>
    </pc:docChg>
  </pc:docChgLst>
  <pc:docChgLst>
    <pc:chgData name="Peter Dent" userId="S::22440@aitkencollege.edu.au::25fa370a-1d41-4075-890a-c9fae52f2c53" providerId="AD" clId="Web-{B64A1729-9680-8FA3-A57E-1C0A598B8E45}"/>
    <pc:docChg chg="addSld">
      <pc:chgData name="Peter Dent" userId="S::22440@aitkencollege.edu.au::25fa370a-1d41-4075-890a-c9fae52f2c53" providerId="AD" clId="Web-{B64A1729-9680-8FA3-A57E-1C0A598B8E45}" dt="2024-08-06T22:35:47.976" v="24"/>
      <pc:docMkLst>
        <pc:docMk/>
      </pc:docMkLst>
      <pc:sldChg chg="add">
        <pc:chgData name="Peter Dent" userId="S::22440@aitkencollege.edu.au::25fa370a-1d41-4075-890a-c9fae52f2c53" providerId="AD" clId="Web-{B64A1729-9680-8FA3-A57E-1C0A598B8E45}" dt="2024-08-06T22:35:47.820" v="0"/>
        <pc:sldMkLst>
          <pc:docMk/>
          <pc:sldMk cId="3618020102" sldId="286"/>
        </pc:sldMkLst>
      </pc:sldChg>
      <pc:sldChg chg="add">
        <pc:chgData name="Peter Dent" userId="S::22440@aitkencollege.edu.au::25fa370a-1d41-4075-890a-c9fae52f2c53" providerId="AD" clId="Web-{B64A1729-9680-8FA3-A57E-1C0A598B8E45}" dt="2024-08-06T22:35:47.836" v="1"/>
        <pc:sldMkLst>
          <pc:docMk/>
          <pc:sldMk cId="696519720" sldId="287"/>
        </pc:sldMkLst>
      </pc:sldChg>
      <pc:sldChg chg="add">
        <pc:chgData name="Peter Dent" userId="S::22440@aitkencollege.edu.au::25fa370a-1d41-4075-890a-c9fae52f2c53" providerId="AD" clId="Web-{B64A1729-9680-8FA3-A57E-1C0A598B8E45}" dt="2024-08-06T22:35:47.836" v="2"/>
        <pc:sldMkLst>
          <pc:docMk/>
          <pc:sldMk cId="763213660" sldId="288"/>
        </pc:sldMkLst>
      </pc:sldChg>
      <pc:sldChg chg="add">
        <pc:chgData name="Peter Dent" userId="S::22440@aitkencollege.edu.au::25fa370a-1d41-4075-890a-c9fae52f2c53" providerId="AD" clId="Web-{B64A1729-9680-8FA3-A57E-1C0A598B8E45}" dt="2024-08-06T22:35:47.851" v="3"/>
        <pc:sldMkLst>
          <pc:docMk/>
          <pc:sldMk cId="2385966599" sldId="289"/>
        </pc:sldMkLst>
      </pc:sldChg>
      <pc:sldChg chg="add">
        <pc:chgData name="Peter Dent" userId="S::22440@aitkencollege.edu.au::25fa370a-1d41-4075-890a-c9fae52f2c53" providerId="AD" clId="Web-{B64A1729-9680-8FA3-A57E-1C0A598B8E45}" dt="2024-08-06T22:35:47.851" v="4"/>
        <pc:sldMkLst>
          <pc:docMk/>
          <pc:sldMk cId="3138096447" sldId="290"/>
        </pc:sldMkLst>
      </pc:sldChg>
      <pc:sldChg chg="add">
        <pc:chgData name="Peter Dent" userId="S::22440@aitkencollege.edu.au::25fa370a-1d41-4075-890a-c9fae52f2c53" providerId="AD" clId="Web-{B64A1729-9680-8FA3-A57E-1C0A598B8E45}" dt="2024-08-06T22:35:47.851" v="5"/>
        <pc:sldMkLst>
          <pc:docMk/>
          <pc:sldMk cId="3638039076" sldId="291"/>
        </pc:sldMkLst>
      </pc:sldChg>
      <pc:sldChg chg="add">
        <pc:chgData name="Peter Dent" userId="S::22440@aitkencollege.edu.au::25fa370a-1d41-4075-890a-c9fae52f2c53" providerId="AD" clId="Web-{B64A1729-9680-8FA3-A57E-1C0A598B8E45}" dt="2024-08-06T22:35:47.867" v="6"/>
        <pc:sldMkLst>
          <pc:docMk/>
          <pc:sldMk cId="3732486332" sldId="292"/>
        </pc:sldMkLst>
      </pc:sldChg>
      <pc:sldChg chg="add">
        <pc:chgData name="Peter Dent" userId="S::22440@aitkencollege.edu.au::25fa370a-1d41-4075-890a-c9fae52f2c53" providerId="AD" clId="Web-{B64A1729-9680-8FA3-A57E-1C0A598B8E45}" dt="2024-08-06T22:35:47.867" v="7"/>
        <pc:sldMkLst>
          <pc:docMk/>
          <pc:sldMk cId="2337059839" sldId="293"/>
        </pc:sldMkLst>
      </pc:sldChg>
      <pc:sldChg chg="add">
        <pc:chgData name="Peter Dent" userId="S::22440@aitkencollege.edu.au::25fa370a-1d41-4075-890a-c9fae52f2c53" providerId="AD" clId="Web-{B64A1729-9680-8FA3-A57E-1C0A598B8E45}" dt="2024-08-06T22:35:47.882" v="8"/>
        <pc:sldMkLst>
          <pc:docMk/>
          <pc:sldMk cId="3964403714" sldId="294"/>
        </pc:sldMkLst>
      </pc:sldChg>
      <pc:sldChg chg="add">
        <pc:chgData name="Peter Dent" userId="S::22440@aitkencollege.edu.au::25fa370a-1d41-4075-890a-c9fae52f2c53" providerId="AD" clId="Web-{B64A1729-9680-8FA3-A57E-1C0A598B8E45}" dt="2024-08-06T22:35:47.882" v="9"/>
        <pc:sldMkLst>
          <pc:docMk/>
          <pc:sldMk cId="1930798510" sldId="295"/>
        </pc:sldMkLst>
      </pc:sldChg>
      <pc:sldChg chg="add">
        <pc:chgData name="Peter Dent" userId="S::22440@aitkencollege.edu.au::25fa370a-1d41-4075-890a-c9fae52f2c53" providerId="AD" clId="Web-{B64A1729-9680-8FA3-A57E-1C0A598B8E45}" dt="2024-08-06T22:35:47.882" v="10"/>
        <pc:sldMkLst>
          <pc:docMk/>
          <pc:sldMk cId="3297570665" sldId="296"/>
        </pc:sldMkLst>
      </pc:sldChg>
      <pc:sldChg chg="add">
        <pc:chgData name="Peter Dent" userId="S::22440@aitkencollege.edu.au::25fa370a-1d41-4075-890a-c9fae52f2c53" providerId="AD" clId="Web-{B64A1729-9680-8FA3-A57E-1C0A598B8E45}" dt="2024-08-06T22:35:47.898" v="11"/>
        <pc:sldMkLst>
          <pc:docMk/>
          <pc:sldMk cId="1363974023" sldId="297"/>
        </pc:sldMkLst>
      </pc:sldChg>
      <pc:sldChg chg="add">
        <pc:chgData name="Peter Dent" userId="S::22440@aitkencollege.edu.au::25fa370a-1d41-4075-890a-c9fae52f2c53" providerId="AD" clId="Web-{B64A1729-9680-8FA3-A57E-1C0A598B8E45}" dt="2024-08-06T22:35:47.898" v="12"/>
        <pc:sldMkLst>
          <pc:docMk/>
          <pc:sldMk cId="902158454" sldId="298"/>
        </pc:sldMkLst>
      </pc:sldChg>
      <pc:sldChg chg="add">
        <pc:chgData name="Peter Dent" userId="S::22440@aitkencollege.edu.au::25fa370a-1d41-4075-890a-c9fae52f2c53" providerId="AD" clId="Web-{B64A1729-9680-8FA3-A57E-1C0A598B8E45}" dt="2024-08-06T22:35:47.898" v="13"/>
        <pc:sldMkLst>
          <pc:docMk/>
          <pc:sldMk cId="4119346681" sldId="299"/>
        </pc:sldMkLst>
      </pc:sldChg>
      <pc:sldChg chg="add">
        <pc:chgData name="Peter Dent" userId="S::22440@aitkencollege.edu.au::25fa370a-1d41-4075-890a-c9fae52f2c53" providerId="AD" clId="Web-{B64A1729-9680-8FA3-A57E-1C0A598B8E45}" dt="2024-08-06T22:35:47.914" v="14"/>
        <pc:sldMkLst>
          <pc:docMk/>
          <pc:sldMk cId="3020803584" sldId="300"/>
        </pc:sldMkLst>
      </pc:sldChg>
      <pc:sldChg chg="add">
        <pc:chgData name="Peter Dent" userId="S::22440@aitkencollege.edu.au::25fa370a-1d41-4075-890a-c9fae52f2c53" providerId="AD" clId="Web-{B64A1729-9680-8FA3-A57E-1C0A598B8E45}" dt="2024-08-06T22:35:47.914" v="15"/>
        <pc:sldMkLst>
          <pc:docMk/>
          <pc:sldMk cId="1692985887" sldId="301"/>
        </pc:sldMkLst>
      </pc:sldChg>
      <pc:sldChg chg="add">
        <pc:chgData name="Peter Dent" userId="S::22440@aitkencollege.edu.au::25fa370a-1d41-4075-890a-c9fae52f2c53" providerId="AD" clId="Web-{B64A1729-9680-8FA3-A57E-1C0A598B8E45}" dt="2024-08-06T22:35:47.929" v="16"/>
        <pc:sldMkLst>
          <pc:docMk/>
          <pc:sldMk cId="394482171" sldId="302"/>
        </pc:sldMkLst>
      </pc:sldChg>
      <pc:sldChg chg="add">
        <pc:chgData name="Peter Dent" userId="S::22440@aitkencollege.edu.au::25fa370a-1d41-4075-890a-c9fae52f2c53" providerId="AD" clId="Web-{B64A1729-9680-8FA3-A57E-1C0A598B8E45}" dt="2024-08-06T22:35:47.929" v="17"/>
        <pc:sldMkLst>
          <pc:docMk/>
          <pc:sldMk cId="335002279" sldId="303"/>
        </pc:sldMkLst>
      </pc:sldChg>
      <pc:sldChg chg="add">
        <pc:chgData name="Peter Dent" userId="S::22440@aitkencollege.edu.au::25fa370a-1d41-4075-890a-c9fae52f2c53" providerId="AD" clId="Web-{B64A1729-9680-8FA3-A57E-1C0A598B8E45}" dt="2024-08-06T22:35:47.929" v="18"/>
        <pc:sldMkLst>
          <pc:docMk/>
          <pc:sldMk cId="68258581" sldId="304"/>
        </pc:sldMkLst>
      </pc:sldChg>
      <pc:sldChg chg="add">
        <pc:chgData name="Peter Dent" userId="S::22440@aitkencollege.edu.au::25fa370a-1d41-4075-890a-c9fae52f2c53" providerId="AD" clId="Web-{B64A1729-9680-8FA3-A57E-1C0A598B8E45}" dt="2024-08-06T22:35:47.945" v="19"/>
        <pc:sldMkLst>
          <pc:docMk/>
          <pc:sldMk cId="2774295547" sldId="305"/>
        </pc:sldMkLst>
      </pc:sldChg>
      <pc:sldChg chg="add">
        <pc:chgData name="Peter Dent" userId="S::22440@aitkencollege.edu.au::25fa370a-1d41-4075-890a-c9fae52f2c53" providerId="AD" clId="Web-{B64A1729-9680-8FA3-A57E-1C0A598B8E45}" dt="2024-08-06T22:35:47.945" v="20"/>
        <pc:sldMkLst>
          <pc:docMk/>
          <pc:sldMk cId="2432683709" sldId="306"/>
        </pc:sldMkLst>
      </pc:sldChg>
      <pc:sldChg chg="add">
        <pc:chgData name="Peter Dent" userId="S::22440@aitkencollege.edu.au::25fa370a-1d41-4075-890a-c9fae52f2c53" providerId="AD" clId="Web-{B64A1729-9680-8FA3-A57E-1C0A598B8E45}" dt="2024-08-06T22:35:47.961" v="21"/>
        <pc:sldMkLst>
          <pc:docMk/>
          <pc:sldMk cId="497044720" sldId="307"/>
        </pc:sldMkLst>
      </pc:sldChg>
      <pc:sldChg chg="add">
        <pc:chgData name="Peter Dent" userId="S::22440@aitkencollege.edu.au::25fa370a-1d41-4075-890a-c9fae52f2c53" providerId="AD" clId="Web-{B64A1729-9680-8FA3-A57E-1C0A598B8E45}" dt="2024-08-06T22:35:47.961" v="22"/>
        <pc:sldMkLst>
          <pc:docMk/>
          <pc:sldMk cId="2191749992" sldId="308"/>
        </pc:sldMkLst>
      </pc:sldChg>
      <pc:sldChg chg="add">
        <pc:chgData name="Peter Dent" userId="S::22440@aitkencollege.edu.au::25fa370a-1d41-4075-890a-c9fae52f2c53" providerId="AD" clId="Web-{B64A1729-9680-8FA3-A57E-1C0A598B8E45}" dt="2024-08-06T22:35:47.976" v="23"/>
        <pc:sldMkLst>
          <pc:docMk/>
          <pc:sldMk cId="680050443" sldId="309"/>
        </pc:sldMkLst>
      </pc:sldChg>
      <pc:sldChg chg="add">
        <pc:chgData name="Peter Dent" userId="S::22440@aitkencollege.edu.au::25fa370a-1d41-4075-890a-c9fae52f2c53" providerId="AD" clId="Web-{B64A1729-9680-8FA3-A57E-1C0A598B8E45}" dt="2024-08-06T22:35:47.976" v="24"/>
        <pc:sldMkLst>
          <pc:docMk/>
          <pc:sldMk cId="1267359863" sldId="310"/>
        </pc:sldMkLst>
      </pc:sldChg>
    </pc:docChg>
  </pc:docChgLst>
  <pc:docChgLst>
    <pc:chgData name="Ernie Gibbs" userId="f339d624-02f1-48cf-a72b-2f425b5d1ab4" providerId="ADAL" clId="{52E9664F-E60A-E747-9923-410A59D00390}"/>
    <pc:docChg chg="undo custSel modSld">
      <pc:chgData name="Ernie Gibbs" userId="f339d624-02f1-48cf-a72b-2f425b5d1ab4" providerId="ADAL" clId="{52E9664F-E60A-E747-9923-410A59D00390}" dt="2024-10-23T23:54:52.471" v="595" actId="20577"/>
      <pc:docMkLst>
        <pc:docMk/>
      </pc:docMkLst>
      <pc:sldChg chg="modSp mod modNotesTx">
        <pc:chgData name="Ernie Gibbs" userId="f339d624-02f1-48cf-a72b-2f425b5d1ab4" providerId="ADAL" clId="{52E9664F-E60A-E747-9923-410A59D00390}" dt="2024-10-23T23:26:59.846" v="94"/>
        <pc:sldMkLst>
          <pc:docMk/>
          <pc:sldMk cId="3618020102" sldId="286"/>
        </pc:sldMkLst>
        <pc:picChg chg="mod">
          <ac:chgData name="Ernie Gibbs" userId="f339d624-02f1-48cf-a72b-2f425b5d1ab4" providerId="ADAL" clId="{52E9664F-E60A-E747-9923-410A59D00390}" dt="2024-10-09T22:58:46.838" v="53" actId="1038"/>
          <ac:picMkLst>
            <pc:docMk/>
            <pc:sldMk cId="3618020102" sldId="286"/>
            <ac:picMk id="14" creationId="{244E9984-83CF-5DAC-2071-D69FBD909F27}"/>
          </ac:picMkLst>
        </pc:picChg>
      </pc:sldChg>
      <pc:sldChg chg="modSp mod modNotesTx">
        <pc:chgData name="Ernie Gibbs" userId="f339d624-02f1-48cf-a72b-2f425b5d1ab4" providerId="ADAL" clId="{52E9664F-E60A-E747-9923-410A59D00390}" dt="2024-10-23T23:29:44.491" v="113" actId="20577"/>
        <pc:sldMkLst>
          <pc:docMk/>
          <pc:sldMk cId="696519720" sldId="287"/>
        </pc:sldMkLst>
        <pc:picChg chg="mod modCrop">
          <ac:chgData name="Ernie Gibbs" userId="f339d624-02f1-48cf-a72b-2f425b5d1ab4" providerId="ADAL" clId="{52E9664F-E60A-E747-9923-410A59D00390}" dt="2024-10-09T22:57:46.717" v="28" actId="1038"/>
          <ac:picMkLst>
            <pc:docMk/>
            <pc:sldMk cId="696519720" sldId="287"/>
            <ac:picMk id="9" creationId="{5FB0F329-789B-D7A8-C31B-EFFD87281F4B}"/>
          </ac:picMkLst>
        </pc:picChg>
        <pc:picChg chg="mod">
          <ac:chgData name="Ernie Gibbs" userId="f339d624-02f1-48cf-a72b-2f425b5d1ab4" providerId="ADAL" clId="{52E9664F-E60A-E747-9923-410A59D00390}" dt="2024-10-09T22:57:58.062" v="38" actId="1037"/>
          <ac:picMkLst>
            <pc:docMk/>
            <pc:sldMk cId="696519720" sldId="287"/>
            <ac:picMk id="11" creationId="{72ACF552-5679-4091-8251-C8DBB38AC89C}"/>
          </ac:picMkLst>
        </pc:picChg>
      </pc:sldChg>
      <pc:sldChg chg="modNotesTx">
        <pc:chgData name="Ernie Gibbs" userId="f339d624-02f1-48cf-a72b-2f425b5d1ab4" providerId="ADAL" clId="{52E9664F-E60A-E747-9923-410A59D00390}" dt="2024-10-23T23:30:37.938" v="140" actId="5793"/>
        <pc:sldMkLst>
          <pc:docMk/>
          <pc:sldMk cId="763213660" sldId="288"/>
        </pc:sldMkLst>
      </pc:sldChg>
      <pc:sldChg chg="modNotesTx">
        <pc:chgData name="Ernie Gibbs" userId="f339d624-02f1-48cf-a72b-2f425b5d1ab4" providerId="ADAL" clId="{52E9664F-E60A-E747-9923-410A59D00390}" dt="2024-10-23T23:31:10.119" v="158" actId="5793"/>
        <pc:sldMkLst>
          <pc:docMk/>
          <pc:sldMk cId="2385966599" sldId="289"/>
        </pc:sldMkLst>
      </pc:sldChg>
      <pc:sldChg chg="modNotesTx">
        <pc:chgData name="Ernie Gibbs" userId="f339d624-02f1-48cf-a72b-2f425b5d1ab4" providerId="ADAL" clId="{52E9664F-E60A-E747-9923-410A59D00390}" dt="2024-10-23T23:31:48.332" v="174" actId="5793"/>
        <pc:sldMkLst>
          <pc:docMk/>
          <pc:sldMk cId="3138096447" sldId="290"/>
        </pc:sldMkLst>
      </pc:sldChg>
      <pc:sldChg chg="modNotesTx">
        <pc:chgData name="Ernie Gibbs" userId="f339d624-02f1-48cf-a72b-2f425b5d1ab4" providerId="ADAL" clId="{52E9664F-E60A-E747-9923-410A59D00390}" dt="2024-10-23T23:33:19.850" v="218" actId="20577"/>
        <pc:sldMkLst>
          <pc:docMk/>
          <pc:sldMk cId="3638039076" sldId="291"/>
        </pc:sldMkLst>
      </pc:sldChg>
      <pc:sldChg chg="modNotesTx">
        <pc:chgData name="Ernie Gibbs" userId="f339d624-02f1-48cf-a72b-2f425b5d1ab4" providerId="ADAL" clId="{52E9664F-E60A-E747-9923-410A59D00390}" dt="2024-10-23T23:33:59.729" v="226"/>
        <pc:sldMkLst>
          <pc:docMk/>
          <pc:sldMk cId="3732486332" sldId="292"/>
        </pc:sldMkLst>
      </pc:sldChg>
      <pc:sldChg chg="modNotesTx">
        <pc:chgData name="Ernie Gibbs" userId="f339d624-02f1-48cf-a72b-2f425b5d1ab4" providerId="ADAL" clId="{52E9664F-E60A-E747-9923-410A59D00390}" dt="2024-10-23T23:35:00.795" v="237" actId="20577"/>
        <pc:sldMkLst>
          <pc:docMk/>
          <pc:sldMk cId="2337059839" sldId="293"/>
        </pc:sldMkLst>
      </pc:sldChg>
      <pc:sldChg chg="modNotesTx">
        <pc:chgData name="Ernie Gibbs" userId="f339d624-02f1-48cf-a72b-2f425b5d1ab4" providerId="ADAL" clId="{52E9664F-E60A-E747-9923-410A59D00390}" dt="2024-10-23T23:35:22.318" v="242" actId="20577"/>
        <pc:sldMkLst>
          <pc:docMk/>
          <pc:sldMk cId="3964403714" sldId="294"/>
        </pc:sldMkLst>
      </pc:sldChg>
      <pc:sldChg chg="modNotesTx">
        <pc:chgData name="Ernie Gibbs" userId="f339d624-02f1-48cf-a72b-2f425b5d1ab4" providerId="ADAL" clId="{52E9664F-E60A-E747-9923-410A59D00390}" dt="2024-10-23T23:36:15.292" v="246" actId="20577"/>
        <pc:sldMkLst>
          <pc:docMk/>
          <pc:sldMk cId="1930798510" sldId="295"/>
        </pc:sldMkLst>
      </pc:sldChg>
      <pc:sldChg chg="modNotesTx">
        <pc:chgData name="Ernie Gibbs" userId="f339d624-02f1-48cf-a72b-2f425b5d1ab4" providerId="ADAL" clId="{52E9664F-E60A-E747-9923-410A59D00390}" dt="2024-10-23T23:36:38.942" v="253" actId="20577"/>
        <pc:sldMkLst>
          <pc:docMk/>
          <pc:sldMk cId="3297570665" sldId="296"/>
        </pc:sldMkLst>
      </pc:sldChg>
      <pc:sldChg chg="modNotesTx">
        <pc:chgData name="Ernie Gibbs" userId="f339d624-02f1-48cf-a72b-2f425b5d1ab4" providerId="ADAL" clId="{52E9664F-E60A-E747-9923-410A59D00390}" dt="2024-10-23T23:37:33.443" v="268" actId="20577"/>
        <pc:sldMkLst>
          <pc:docMk/>
          <pc:sldMk cId="1363974023" sldId="297"/>
        </pc:sldMkLst>
      </pc:sldChg>
      <pc:sldChg chg="modNotesTx">
        <pc:chgData name="Ernie Gibbs" userId="f339d624-02f1-48cf-a72b-2f425b5d1ab4" providerId="ADAL" clId="{52E9664F-E60A-E747-9923-410A59D00390}" dt="2024-10-23T23:37:57.424" v="272" actId="20577"/>
        <pc:sldMkLst>
          <pc:docMk/>
          <pc:sldMk cId="4119346681" sldId="299"/>
        </pc:sldMkLst>
      </pc:sldChg>
      <pc:sldChg chg="modNotesTx">
        <pc:chgData name="Ernie Gibbs" userId="f339d624-02f1-48cf-a72b-2f425b5d1ab4" providerId="ADAL" clId="{52E9664F-E60A-E747-9923-410A59D00390}" dt="2024-10-23T23:38:25.022" v="280" actId="5793"/>
        <pc:sldMkLst>
          <pc:docMk/>
          <pc:sldMk cId="3020803584" sldId="300"/>
        </pc:sldMkLst>
      </pc:sldChg>
      <pc:sldChg chg="modNotesTx">
        <pc:chgData name="Ernie Gibbs" userId="f339d624-02f1-48cf-a72b-2f425b5d1ab4" providerId="ADAL" clId="{52E9664F-E60A-E747-9923-410A59D00390}" dt="2024-10-23T23:38:44.107" v="286" actId="20577"/>
        <pc:sldMkLst>
          <pc:docMk/>
          <pc:sldMk cId="1692985887" sldId="301"/>
        </pc:sldMkLst>
      </pc:sldChg>
      <pc:sldChg chg="modNotesTx">
        <pc:chgData name="Ernie Gibbs" userId="f339d624-02f1-48cf-a72b-2f425b5d1ab4" providerId="ADAL" clId="{52E9664F-E60A-E747-9923-410A59D00390}" dt="2024-10-23T23:43:23.962" v="342" actId="20577"/>
        <pc:sldMkLst>
          <pc:docMk/>
          <pc:sldMk cId="394482171" sldId="302"/>
        </pc:sldMkLst>
      </pc:sldChg>
      <pc:sldChg chg="modNotesTx">
        <pc:chgData name="Ernie Gibbs" userId="f339d624-02f1-48cf-a72b-2f425b5d1ab4" providerId="ADAL" clId="{52E9664F-E60A-E747-9923-410A59D00390}" dt="2024-10-23T23:44:53.115" v="382" actId="20577"/>
        <pc:sldMkLst>
          <pc:docMk/>
          <pc:sldMk cId="335002279" sldId="303"/>
        </pc:sldMkLst>
      </pc:sldChg>
      <pc:sldChg chg="modNotesTx">
        <pc:chgData name="Ernie Gibbs" userId="f339d624-02f1-48cf-a72b-2f425b5d1ab4" providerId="ADAL" clId="{52E9664F-E60A-E747-9923-410A59D00390}" dt="2024-10-23T23:45:36.680" v="393" actId="6549"/>
        <pc:sldMkLst>
          <pc:docMk/>
          <pc:sldMk cId="68258581" sldId="304"/>
        </pc:sldMkLst>
      </pc:sldChg>
      <pc:sldChg chg="modNotesTx">
        <pc:chgData name="Ernie Gibbs" userId="f339d624-02f1-48cf-a72b-2f425b5d1ab4" providerId="ADAL" clId="{52E9664F-E60A-E747-9923-410A59D00390}" dt="2024-10-23T23:46:53.630" v="409" actId="20577"/>
        <pc:sldMkLst>
          <pc:docMk/>
          <pc:sldMk cId="2774295547" sldId="305"/>
        </pc:sldMkLst>
      </pc:sldChg>
      <pc:sldChg chg="modNotesTx">
        <pc:chgData name="Ernie Gibbs" userId="f339d624-02f1-48cf-a72b-2f425b5d1ab4" providerId="ADAL" clId="{52E9664F-E60A-E747-9923-410A59D00390}" dt="2024-10-23T23:50:40.540" v="523" actId="5793"/>
        <pc:sldMkLst>
          <pc:docMk/>
          <pc:sldMk cId="2432683709" sldId="306"/>
        </pc:sldMkLst>
      </pc:sldChg>
      <pc:sldChg chg="modNotesTx">
        <pc:chgData name="Ernie Gibbs" userId="f339d624-02f1-48cf-a72b-2f425b5d1ab4" providerId="ADAL" clId="{52E9664F-E60A-E747-9923-410A59D00390}" dt="2024-10-23T23:51:55.717" v="546" actId="20577"/>
        <pc:sldMkLst>
          <pc:docMk/>
          <pc:sldMk cId="497044720" sldId="307"/>
        </pc:sldMkLst>
      </pc:sldChg>
      <pc:sldChg chg="modNotesTx">
        <pc:chgData name="Ernie Gibbs" userId="f339d624-02f1-48cf-a72b-2f425b5d1ab4" providerId="ADAL" clId="{52E9664F-E60A-E747-9923-410A59D00390}" dt="2024-10-23T23:54:12.151" v="577" actId="5793"/>
        <pc:sldMkLst>
          <pc:docMk/>
          <pc:sldMk cId="2191749992" sldId="308"/>
        </pc:sldMkLst>
      </pc:sldChg>
      <pc:sldChg chg="modNotesTx">
        <pc:chgData name="Ernie Gibbs" userId="f339d624-02f1-48cf-a72b-2f425b5d1ab4" providerId="ADAL" clId="{52E9664F-E60A-E747-9923-410A59D00390}" dt="2024-10-23T23:54:52.471" v="595" actId="20577"/>
        <pc:sldMkLst>
          <pc:docMk/>
          <pc:sldMk cId="680050443" sldId="309"/>
        </pc:sldMkLst>
      </pc:sldChg>
      <pc:sldChg chg="modSp mod">
        <pc:chgData name="Ernie Gibbs" userId="f339d624-02f1-48cf-a72b-2f425b5d1ab4" providerId="ADAL" clId="{52E9664F-E60A-E747-9923-410A59D00390}" dt="2024-10-09T23:00:14.829" v="59" actId="732"/>
        <pc:sldMkLst>
          <pc:docMk/>
          <pc:sldMk cId="1267359863" sldId="310"/>
        </pc:sldMkLst>
        <pc:picChg chg="mod modCrop">
          <ac:chgData name="Ernie Gibbs" userId="f339d624-02f1-48cf-a72b-2f425b5d1ab4" providerId="ADAL" clId="{52E9664F-E60A-E747-9923-410A59D00390}" dt="2024-10-09T23:00:14.829" v="59" actId="732"/>
          <ac:picMkLst>
            <pc:docMk/>
            <pc:sldMk cId="1267359863" sldId="310"/>
            <ac:picMk id="8" creationId="{E95B3199-9263-4131-A95A-199DA79FA61A}"/>
          </ac:picMkLst>
        </pc:picChg>
        <pc:picChg chg="mod">
          <ac:chgData name="Ernie Gibbs" userId="f339d624-02f1-48cf-a72b-2f425b5d1ab4" providerId="ADAL" clId="{52E9664F-E60A-E747-9923-410A59D00390}" dt="2024-10-09T22:59:13.776" v="54" actId="14826"/>
          <ac:picMkLst>
            <pc:docMk/>
            <pc:sldMk cId="1267359863" sldId="310"/>
            <ac:picMk id="11" creationId="{72ACF552-5679-4091-8251-C8DBB38AC89C}"/>
          </ac:picMkLst>
        </pc:picChg>
      </pc:sldChg>
      <pc:sldChg chg="modNotesTx">
        <pc:chgData name="Ernie Gibbs" userId="f339d624-02f1-48cf-a72b-2f425b5d1ab4" providerId="ADAL" clId="{52E9664F-E60A-E747-9923-410A59D00390}" dt="2024-10-23T23:40:19.507" v="297" actId="5793"/>
        <pc:sldMkLst>
          <pc:docMk/>
          <pc:sldMk cId="2861927263" sldId="311"/>
        </pc:sldMkLst>
      </pc:sldChg>
      <pc:sldChg chg="delSp mod modNotesTx">
        <pc:chgData name="Ernie Gibbs" userId="f339d624-02f1-48cf-a72b-2f425b5d1ab4" providerId="ADAL" clId="{52E9664F-E60A-E747-9923-410A59D00390}" dt="2024-10-23T23:40:42.291" v="310" actId="20577"/>
        <pc:sldMkLst>
          <pc:docMk/>
          <pc:sldMk cId="3229273974" sldId="312"/>
        </pc:sldMkLst>
        <pc:spChg chg="del">
          <ac:chgData name="Ernie Gibbs" userId="f339d624-02f1-48cf-a72b-2f425b5d1ab4" providerId="ADAL" clId="{52E9664F-E60A-E747-9923-410A59D00390}" dt="2024-10-09T22:52:59.910" v="0" actId="478"/>
          <ac:spMkLst>
            <pc:docMk/>
            <pc:sldMk cId="3229273974" sldId="312"/>
            <ac:spMk id="2" creationId="{688CF42E-1229-DB2F-DFC9-4B16C3783F5F}"/>
          </ac:spMkLst>
        </pc:spChg>
      </pc:sldChg>
      <pc:sldChg chg="modNotesTx">
        <pc:chgData name="Ernie Gibbs" userId="f339d624-02f1-48cf-a72b-2f425b5d1ab4" providerId="ADAL" clId="{52E9664F-E60A-E747-9923-410A59D00390}" dt="2024-10-23T23:41:46.818" v="324" actId="20577"/>
        <pc:sldMkLst>
          <pc:docMk/>
          <pc:sldMk cId="1208658252" sldId="314"/>
        </pc:sldMkLst>
      </pc:sldChg>
      <pc:sldChg chg="modNotesTx">
        <pc:chgData name="Ernie Gibbs" userId="f339d624-02f1-48cf-a72b-2f425b5d1ab4" providerId="ADAL" clId="{52E9664F-E60A-E747-9923-410A59D00390}" dt="2024-10-23T23:41:13.582" v="316" actId="5793"/>
        <pc:sldMkLst>
          <pc:docMk/>
          <pc:sldMk cId="4101079825" sldId="315"/>
        </pc:sldMkLst>
      </pc:sldChg>
      <pc:sldChg chg="modNotesTx">
        <pc:chgData name="Ernie Gibbs" userId="f339d624-02f1-48cf-a72b-2f425b5d1ab4" providerId="ADAL" clId="{52E9664F-E60A-E747-9923-410A59D00390}" dt="2024-10-23T23:42:49.841" v="337" actId="20577"/>
        <pc:sldMkLst>
          <pc:docMk/>
          <pc:sldMk cId="4136708356" sldId="316"/>
        </pc:sldMkLst>
      </pc:sldChg>
    </pc:docChg>
  </pc:docChgLst>
  <pc:docChgLst>
    <pc:chgData name="Peter Dent" userId="25fa370a-1d41-4075-890a-c9fae52f2c53" providerId="ADAL" clId="{62A73718-1C46-D248-96A4-392D317EC125}"/>
    <pc:docChg chg="undo custSel addSld delSld modSld sldOrd">
      <pc:chgData name="Peter Dent" userId="25fa370a-1d41-4075-890a-c9fae52f2c53" providerId="ADAL" clId="{62A73718-1C46-D248-96A4-392D317EC125}" dt="2024-06-19T22:28:14.406" v="1041"/>
      <pc:docMkLst>
        <pc:docMk/>
      </pc:docMkLst>
      <pc:sldChg chg="addSp delSp modSp mod setBg">
        <pc:chgData name="Peter Dent" userId="25fa370a-1d41-4075-890a-c9fae52f2c53" providerId="ADAL" clId="{62A73718-1C46-D248-96A4-392D317EC125}" dt="2024-06-12T12:01:11.045" v="1012"/>
        <pc:sldMkLst>
          <pc:docMk/>
          <pc:sldMk cId="2875511442" sldId="256"/>
        </pc:sldMkLst>
        <pc:spChg chg="mod">
          <ac:chgData name="Peter Dent" userId="25fa370a-1d41-4075-890a-c9fae52f2c53" providerId="ADAL" clId="{62A73718-1C46-D248-96A4-392D317EC125}" dt="2024-05-02T09:45:47.148" v="962" actId="20577"/>
          <ac:spMkLst>
            <pc:docMk/>
            <pc:sldMk cId="2875511442" sldId="256"/>
            <ac:spMk id="2" creationId="{72E60265-07C7-ED5F-6D3F-CFE2563F053B}"/>
          </ac:spMkLst>
        </pc:spChg>
        <pc:spChg chg="mod">
          <ac:chgData name="Peter Dent" userId="25fa370a-1d41-4075-890a-c9fae52f2c53" providerId="ADAL" clId="{62A73718-1C46-D248-96A4-392D317EC125}" dt="2024-05-02T09:03:04.323" v="899" actId="14100"/>
          <ac:spMkLst>
            <pc:docMk/>
            <pc:sldMk cId="2875511442" sldId="256"/>
            <ac:spMk id="3" creationId="{1092D88A-1B24-C986-2D5D-FDBDF4476E70}"/>
          </ac:spMkLst>
        </pc:spChg>
        <pc:picChg chg="add del mod">
          <ac:chgData name="Peter Dent" userId="25fa370a-1d41-4075-890a-c9fae52f2c53" providerId="ADAL" clId="{62A73718-1C46-D248-96A4-392D317EC125}" dt="2024-05-02T08:21:33.920" v="625" actId="478"/>
          <ac:picMkLst>
            <pc:docMk/>
            <pc:sldMk cId="2875511442" sldId="256"/>
            <ac:picMk id="5" creationId="{7E56E326-A6D1-6A6F-EC75-9FA3E7BFBE28}"/>
          </ac:picMkLst>
        </pc:picChg>
        <pc:picChg chg="add del mod">
          <ac:chgData name="Peter Dent" userId="25fa370a-1d41-4075-890a-c9fae52f2c53" providerId="ADAL" clId="{62A73718-1C46-D248-96A4-392D317EC125}" dt="2024-05-02T08:23:45.334" v="644" actId="478"/>
          <ac:picMkLst>
            <pc:docMk/>
            <pc:sldMk cId="2875511442" sldId="256"/>
            <ac:picMk id="7" creationId="{1014B236-862B-8EC8-E4DF-920EEDFB510D}"/>
          </ac:picMkLst>
        </pc:picChg>
        <pc:picChg chg="add del mod">
          <ac:chgData name="Peter Dent" userId="25fa370a-1d41-4075-890a-c9fae52f2c53" providerId="ADAL" clId="{62A73718-1C46-D248-96A4-392D317EC125}" dt="2024-05-02T08:23:46.345" v="645" actId="478"/>
          <ac:picMkLst>
            <pc:docMk/>
            <pc:sldMk cId="2875511442" sldId="256"/>
            <ac:picMk id="8" creationId="{3450074D-4E70-E68D-C0C2-9A8D5D9E4830}"/>
          </ac:picMkLst>
        </pc:picChg>
        <pc:picChg chg="add mod">
          <ac:chgData name="Peter Dent" userId="25fa370a-1d41-4075-890a-c9fae52f2c53" providerId="ADAL" clId="{62A73718-1C46-D248-96A4-392D317EC125}" dt="2024-06-05T10:04:14.011" v="996" actId="1076"/>
          <ac:picMkLst>
            <pc:docMk/>
            <pc:sldMk cId="2875511442" sldId="256"/>
            <ac:picMk id="10" creationId="{1AC10ED6-535B-2B33-6CB6-F6396BE5C164}"/>
          </ac:picMkLst>
        </pc:picChg>
        <pc:picChg chg="add del mod">
          <ac:chgData name="Peter Dent" userId="25fa370a-1d41-4075-890a-c9fae52f2c53" providerId="ADAL" clId="{62A73718-1C46-D248-96A4-392D317EC125}" dt="2024-05-02T08:26:12.847" v="663" actId="478"/>
          <ac:picMkLst>
            <pc:docMk/>
            <pc:sldMk cId="2875511442" sldId="256"/>
            <ac:picMk id="12" creationId="{23F21518-5EC4-C75B-197E-487CFCEF14A0}"/>
          </ac:picMkLst>
        </pc:picChg>
        <pc:picChg chg="add mod">
          <ac:chgData name="Peter Dent" userId="25fa370a-1d41-4075-890a-c9fae52f2c53" providerId="ADAL" clId="{62A73718-1C46-D248-96A4-392D317EC125}" dt="2024-05-02T09:03:04.323" v="899" actId="14100"/>
          <ac:picMkLst>
            <pc:docMk/>
            <pc:sldMk cId="2875511442" sldId="256"/>
            <ac:picMk id="14" creationId="{244E9984-83CF-5DAC-2071-D69FBD909F27}"/>
          </ac:picMkLst>
        </pc:picChg>
        <pc:picChg chg="add del mod">
          <ac:chgData name="Peter Dent" userId="25fa370a-1d41-4075-890a-c9fae52f2c53" providerId="ADAL" clId="{62A73718-1C46-D248-96A4-392D317EC125}" dt="2024-05-02T08:26:00.411" v="656" actId="478"/>
          <ac:picMkLst>
            <pc:docMk/>
            <pc:sldMk cId="2875511442" sldId="256"/>
            <ac:picMk id="16" creationId="{EAC6CE31-043A-6270-3329-F85DF0E95BAD}"/>
          </ac:picMkLst>
        </pc:picChg>
        <pc:picChg chg="add del mod">
          <ac:chgData name="Peter Dent" userId="25fa370a-1d41-4075-890a-c9fae52f2c53" providerId="ADAL" clId="{62A73718-1C46-D248-96A4-392D317EC125}" dt="2024-06-12T12:01:06.388" v="1010" actId="478"/>
          <ac:picMkLst>
            <pc:docMk/>
            <pc:sldMk cId="2875511442" sldId="256"/>
            <ac:picMk id="18" creationId="{E298C14C-43AD-D89E-6429-8BB248390914}"/>
          </ac:picMkLst>
        </pc:picChg>
        <pc:picChg chg="add del mod">
          <ac:chgData name="Peter Dent" userId="25fa370a-1d41-4075-890a-c9fae52f2c53" providerId="ADAL" clId="{62A73718-1C46-D248-96A4-392D317EC125}" dt="2024-06-12T12:01:07.380" v="1011" actId="478"/>
          <ac:picMkLst>
            <pc:docMk/>
            <pc:sldMk cId="2875511442" sldId="256"/>
            <ac:picMk id="19" creationId="{BC6DADF2-E269-E324-16B4-40A65B74DD25}"/>
          </ac:picMkLst>
        </pc:picChg>
        <pc:picChg chg="add del mod">
          <ac:chgData name="Peter Dent" userId="25fa370a-1d41-4075-890a-c9fae52f2c53" providerId="ADAL" clId="{62A73718-1C46-D248-96A4-392D317EC125}" dt="2024-05-02T08:28:16.224" v="690" actId="478"/>
          <ac:picMkLst>
            <pc:docMk/>
            <pc:sldMk cId="2875511442" sldId="256"/>
            <ac:picMk id="21" creationId="{CD189413-4B69-19D1-2787-62071E2B4BA0}"/>
          </ac:picMkLst>
        </pc:picChg>
      </pc:sldChg>
      <pc:sldChg chg="addSp delSp modSp mod modTransition">
        <pc:chgData name="Peter Dent" userId="25fa370a-1d41-4075-890a-c9fae52f2c53" providerId="ADAL" clId="{62A73718-1C46-D248-96A4-392D317EC125}" dt="2024-05-02T08:47:45.973" v="889"/>
        <pc:sldMkLst>
          <pc:docMk/>
          <pc:sldMk cId="2998725171" sldId="257"/>
        </pc:sldMkLst>
        <pc:spChg chg="add del mod">
          <ac:chgData name="Peter Dent" userId="25fa370a-1d41-4075-890a-c9fae52f2c53" providerId="ADAL" clId="{62A73718-1C46-D248-96A4-392D317EC125}" dt="2024-05-01T23:58:40.286" v="113"/>
          <ac:spMkLst>
            <pc:docMk/>
            <pc:sldMk cId="2998725171" sldId="257"/>
            <ac:spMk id="3" creationId="{EFF9C40B-F0CB-FBFF-5015-A352AFB95F74}"/>
          </ac:spMkLst>
        </pc:spChg>
        <pc:spChg chg="add mod">
          <ac:chgData name="Peter Dent" userId="25fa370a-1d41-4075-890a-c9fae52f2c53" providerId="ADAL" clId="{62A73718-1C46-D248-96A4-392D317EC125}" dt="2024-05-02T00:54:49.943" v="285" actId="1582"/>
          <ac:spMkLst>
            <pc:docMk/>
            <pc:sldMk cId="2998725171" sldId="257"/>
            <ac:spMk id="9" creationId="{16807BD5-6377-F473-AAB6-0FFAA9766521}"/>
          </ac:spMkLst>
        </pc:spChg>
        <pc:picChg chg="del">
          <ac:chgData name="Peter Dent" userId="25fa370a-1d41-4075-890a-c9fae52f2c53" providerId="ADAL" clId="{62A73718-1C46-D248-96A4-392D317EC125}" dt="2024-05-01T23:56:50.610" v="112" actId="478"/>
          <ac:picMkLst>
            <pc:docMk/>
            <pc:sldMk cId="2998725171" sldId="257"/>
            <ac:picMk id="5" creationId="{B8E260A7-D31F-6E3C-33DB-3A0203B58C8E}"/>
          </ac:picMkLst>
        </pc:picChg>
        <pc:picChg chg="add mod">
          <ac:chgData name="Peter Dent" userId="25fa370a-1d41-4075-890a-c9fae52f2c53" providerId="ADAL" clId="{62A73718-1C46-D248-96A4-392D317EC125}" dt="2024-05-01T23:58:48.272" v="118" actId="14100"/>
          <ac:picMkLst>
            <pc:docMk/>
            <pc:sldMk cId="2998725171" sldId="257"/>
            <ac:picMk id="6" creationId="{E65771D9-FC71-1083-434C-90B96B910797}"/>
          </ac:picMkLst>
        </pc:picChg>
        <pc:picChg chg="add mod modCrop">
          <ac:chgData name="Peter Dent" userId="25fa370a-1d41-4075-890a-c9fae52f2c53" providerId="ADAL" clId="{62A73718-1C46-D248-96A4-392D317EC125}" dt="2024-05-01T23:59:24.329" v="125" actId="732"/>
          <ac:picMkLst>
            <pc:docMk/>
            <pc:sldMk cId="2998725171" sldId="257"/>
            <ac:picMk id="8" creationId="{62F6F80F-C096-7FEE-3575-F2C500B08FF1}"/>
          </ac:picMkLst>
        </pc:picChg>
      </pc:sldChg>
      <pc:sldChg chg="addSp delSp modSp mod modTransition">
        <pc:chgData name="Peter Dent" userId="25fa370a-1d41-4075-890a-c9fae52f2c53" providerId="ADAL" clId="{62A73718-1C46-D248-96A4-392D317EC125}" dt="2024-05-02T08:47:45.973" v="889"/>
        <pc:sldMkLst>
          <pc:docMk/>
          <pc:sldMk cId="702900496" sldId="259"/>
        </pc:sldMkLst>
        <pc:spChg chg="add del mod">
          <ac:chgData name="Peter Dent" userId="25fa370a-1d41-4075-890a-c9fae52f2c53" providerId="ADAL" clId="{62A73718-1C46-D248-96A4-392D317EC125}" dt="2024-05-01T23:54:00.671" v="94"/>
          <ac:spMkLst>
            <pc:docMk/>
            <pc:sldMk cId="702900496" sldId="259"/>
            <ac:spMk id="3" creationId="{4C62288E-41AE-3B26-6F36-70E9A647B932}"/>
          </ac:spMkLst>
        </pc:spChg>
        <pc:spChg chg="add mod">
          <ac:chgData name="Peter Dent" userId="25fa370a-1d41-4075-890a-c9fae52f2c53" providerId="ADAL" clId="{62A73718-1C46-D248-96A4-392D317EC125}" dt="2024-05-01T23:55:16.279" v="109" actId="1582"/>
          <ac:spMkLst>
            <pc:docMk/>
            <pc:sldMk cId="702900496" sldId="259"/>
            <ac:spMk id="7" creationId="{EC74EBC3-AB85-5FDA-CDC7-25C14546BF13}"/>
          </ac:spMkLst>
        </pc:spChg>
        <pc:picChg chg="del">
          <ac:chgData name="Peter Dent" userId="25fa370a-1d41-4075-890a-c9fae52f2c53" providerId="ADAL" clId="{62A73718-1C46-D248-96A4-392D317EC125}" dt="2024-05-01T23:53:56.953" v="93" actId="478"/>
          <ac:picMkLst>
            <pc:docMk/>
            <pc:sldMk cId="702900496" sldId="259"/>
            <ac:picMk id="5" creationId="{394DD709-09F0-1A81-9711-9E118B3BFE80}"/>
          </ac:picMkLst>
        </pc:picChg>
        <pc:picChg chg="add mod">
          <ac:chgData name="Peter Dent" userId="25fa370a-1d41-4075-890a-c9fae52f2c53" providerId="ADAL" clId="{62A73718-1C46-D248-96A4-392D317EC125}" dt="2024-05-01T23:55:18.216" v="111" actId="1076"/>
          <ac:picMkLst>
            <pc:docMk/>
            <pc:sldMk cId="702900496" sldId="259"/>
            <ac:picMk id="6" creationId="{56FD760F-3C1D-5D4E-DBEF-39BEF56ED32C}"/>
          </ac:picMkLst>
        </pc:picChg>
      </pc:sldChg>
      <pc:sldChg chg="addSp delSp modSp mod modTransition">
        <pc:chgData name="Peter Dent" userId="25fa370a-1d41-4075-890a-c9fae52f2c53" providerId="ADAL" clId="{62A73718-1C46-D248-96A4-392D317EC125}" dt="2024-05-02T10:17:00.234" v="971" actId="732"/>
        <pc:sldMkLst>
          <pc:docMk/>
          <pc:sldMk cId="870179817" sldId="260"/>
        </pc:sldMkLst>
        <pc:spChg chg="add del mod">
          <ac:chgData name="Peter Dent" userId="25fa370a-1d41-4075-890a-c9fae52f2c53" providerId="ADAL" clId="{62A73718-1C46-D248-96A4-392D317EC125}" dt="2024-05-02T00:06:57.344" v="146"/>
          <ac:spMkLst>
            <pc:docMk/>
            <pc:sldMk cId="870179817" sldId="260"/>
            <ac:spMk id="3" creationId="{5D89763D-0D1E-55A7-93B9-F7FBA403C091}"/>
          </ac:spMkLst>
        </pc:spChg>
        <pc:spChg chg="add del mod">
          <ac:chgData name="Peter Dent" userId="25fa370a-1d41-4075-890a-c9fae52f2c53" providerId="ADAL" clId="{62A73718-1C46-D248-96A4-392D317EC125}" dt="2024-05-02T00:07:02.584" v="150"/>
          <ac:spMkLst>
            <pc:docMk/>
            <pc:sldMk cId="870179817" sldId="260"/>
            <ac:spMk id="8" creationId="{25749C95-CCCB-6D40-EF3B-2A222EF0732D}"/>
          </ac:spMkLst>
        </pc:spChg>
        <pc:spChg chg="add mod">
          <ac:chgData name="Peter Dent" userId="25fa370a-1d41-4075-890a-c9fae52f2c53" providerId="ADAL" clId="{62A73718-1C46-D248-96A4-392D317EC125}" dt="2024-05-02T00:58:11.398" v="305" actId="20577"/>
          <ac:spMkLst>
            <pc:docMk/>
            <pc:sldMk cId="870179817" sldId="260"/>
            <ac:spMk id="14" creationId="{8392DF71-468E-4FD2-C5CD-8C0DF4936F1D}"/>
          </ac:spMkLst>
        </pc:spChg>
        <pc:spChg chg="add mod">
          <ac:chgData name="Peter Dent" userId="25fa370a-1d41-4075-890a-c9fae52f2c53" providerId="ADAL" clId="{62A73718-1C46-D248-96A4-392D317EC125}" dt="2024-05-02T00:58:24.635" v="308" actId="14100"/>
          <ac:spMkLst>
            <pc:docMk/>
            <pc:sldMk cId="870179817" sldId="260"/>
            <ac:spMk id="15" creationId="{F578AB05-DA39-A260-6286-1971C356738A}"/>
          </ac:spMkLst>
        </pc:spChg>
        <pc:picChg chg="del">
          <ac:chgData name="Peter Dent" userId="25fa370a-1d41-4075-890a-c9fae52f2c53" providerId="ADAL" clId="{62A73718-1C46-D248-96A4-392D317EC125}" dt="2024-05-02T00:05:27.913" v="138" actId="478"/>
          <ac:picMkLst>
            <pc:docMk/>
            <pc:sldMk cId="870179817" sldId="260"/>
            <ac:picMk id="5" creationId="{765C815C-F411-9344-BD4B-14A7A6C7AF2B}"/>
          </ac:picMkLst>
        </pc:picChg>
        <pc:picChg chg="add del mod">
          <ac:chgData name="Peter Dent" userId="25fa370a-1d41-4075-890a-c9fae52f2c53" providerId="ADAL" clId="{62A73718-1C46-D248-96A4-392D317EC125}" dt="2024-05-02T00:06:59.628" v="149" actId="478"/>
          <ac:picMkLst>
            <pc:docMk/>
            <pc:sldMk cId="870179817" sldId="260"/>
            <ac:picMk id="6" creationId="{BFAF7447-8D2F-3AEF-1CBC-94E1C98D320D}"/>
          </ac:picMkLst>
        </pc:picChg>
        <pc:picChg chg="add mod">
          <ac:chgData name="Peter Dent" userId="25fa370a-1d41-4075-890a-c9fae52f2c53" providerId="ADAL" clId="{62A73718-1C46-D248-96A4-392D317EC125}" dt="2024-05-02T00:48:20.963" v="238" actId="14100"/>
          <ac:picMkLst>
            <pc:docMk/>
            <pc:sldMk cId="870179817" sldId="260"/>
            <ac:picMk id="11" creationId="{D786147F-BCCA-BF40-EE73-BEFF1587C013}"/>
          </ac:picMkLst>
        </pc:picChg>
        <pc:picChg chg="add del mod">
          <ac:chgData name="Peter Dent" userId="25fa370a-1d41-4075-890a-c9fae52f2c53" providerId="ADAL" clId="{62A73718-1C46-D248-96A4-392D317EC125}" dt="2024-05-02T00:49:57.823" v="253" actId="478"/>
          <ac:picMkLst>
            <pc:docMk/>
            <pc:sldMk cId="870179817" sldId="260"/>
            <ac:picMk id="13" creationId="{A2D1E247-DE37-15A2-635C-D278EB1AFB72}"/>
          </ac:picMkLst>
        </pc:picChg>
        <pc:picChg chg="add mod modCrop">
          <ac:chgData name="Peter Dent" userId="25fa370a-1d41-4075-890a-c9fae52f2c53" providerId="ADAL" clId="{62A73718-1C46-D248-96A4-392D317EC125}" dt="2024-05-02T10:17:00.234" v="971" actId="732"/>
          <ac:picMkLst>
            <pc:docMk/>
            <pc:sldMk cId="870179817" sldId="260"/>
            <ac:picMk id="17" creationId="{3B6F9195-42DF-54C9-3327-6BB79A9FD5F8}"/>
          </ac:picMkLst>
        </pc:picChg>
      </pc:sldChg>
      <pc:sldChg chg="addSp delSp modSp del mod">
        <pc:chgData name="Peter Dent" userId="25fa370a-1d41-4075-890a-c9fae52f2c53" providerId="ADAL" clId="{62A73718-1C46-D248-96A4-392D317EC125}" dt="2024-05-02T00:58:37.896" v="310" actId="2696"/>
        <pc:sldMkLst>
          <pc:docMk/>
          <pc:sldMk cId="3724894071" sldId="261"/>
        </pc:sldMkLst>
        <pc:spChg chg="add del mod">
          <ac:chgData name="Peter Dent" userId="25fa370a-1d41-4075-890a-c9fae52f2c53" providerId="ADAL" clId="{62A73718-1C46-D248-96A4-392D317EC125}" dt="2024-05-02T00:07:12.434" v="153"/>
          <ac:spMkLst>
            <pc:docMk/>
            <pc:sldMk cId="3724894071" sldId="261"/>
            <ac:spMk id="3" creationId="{E188C9EF-E4CD-ED37-0E1D-1EAB73037797}"/>
          </ac:spMkLst>
        </pc:spChg>
        <pc:spChg chg="add del mod">
          <ac:chgData name="Peter Dent" userId="25fa370a-1d41-4075-890a-c9fae52f2c53" providerId="ADAL" clId="{62A73718-1C46-D248-96A4-392D317EC125}" dt="2024-05-02T00:07:29.495" v="157"/>
          <ac:spMkLst>
            <pc:docMk/>
            <pc:sldMk cId="3724894071" sldId="261"/>
            <ac:spMk id="8" creationId="{3BD3CDA9-A48F-8122-7D25-95684D2A6953}"/>
          </ac:spMkLst>
        </pc:spChg>
        <pc:spChg chg="add mod">
          <ac:chgData name="Peter Dent" userId="25fa370a-1d41-4075-890a-c9fae52f2c53" providerId="ADAL" clId="{62A73718-1C46-D248-96A4-392D317EC125}" dt="2024-05-02T00:50:32.879" v="262" actId="1076"/>
          <ac:spMkLst>
            <pc:docMk/>
            <pc:sldMk cId="3724894071" sldId="261"/>
            <ac:spMk id="12" creationId="{906F5739-3819-078C-5C0A-0A521DB825E6}"/>
          </ac:spMkLst>
        </pc:spChg>
        <pc:picChg chg="del">
          <ac:chgData name="Peter Dent" userId="25fa370a-1d41-4075-890a-c9fae52f2c53" providerId="ADAL" clId="{62A73718-1C46-D248-96A4-392D317EC125}" dt="2024-05-02T00:05:31.008" v="140" actId="478"/>
          <ac:picMkLst>
            <pc:docMk/>
            <pc:sldMk cId="3724894071" sldId="261"/>
            <ac:picMk id="5" creationId="{85A7753F-C7BD-338B-3058-0BB08DF45F75}"/>
          </ac:picMkLst>
        </pc:picChg>
        <pc:picChg chg="add del mod">
          <ac:chgData name="Peter Dent" userId="25fa370a-1d41-4075-890a-c9fae52f2c53" providerId="ADAL" clId="{62A73718-1C46-D248-96A4-392D317EC125}" dt="2024-05-02T00:07:17.143" v="156" actId="478"/>
          <ac:picMkLst>
            <pc:docMk/>
            <pc:sldMk cId="3724894071" sldId="261"/>
            <ac:picMk id="6" creationId="{D492844C-1E5E-1E12-16B4-399DEB7CB0A7}"/>
          </ac:picMkLst>
        </pc:picChg>
        <pc:picChg chg="add mod">
          <ac:chgData name="Peter Dent" userId="25fa370a-1d41-4075-890a-c9fae52f2c53" providerId="ADAL" clId="{62A73718-1C46-D248-96A4-392D317EC125}" dt="2024-05-02T00:48:34.042" v="241" actId="1076"/>
          <ac:picMkLst>
            <pc:docMk/>
            <pc:sldMk cId="3724894071" sldId="261"/>
            <ac:picMk id="11" creationId="{03D742C2-3444-F78C-B8CF-7020B6AEB2C3}"/>
          </ac:picMkLst>
        </pc:picChg>
      </pc:sldChg>
      <pc:sldChg chg="addSp delSp modSp del mod">
        <pc:chgData name="Peter Dent" userId="25fa370a-1d41-4075-890a-c9fae52f2c53" providerId="ADAL" clId="{62A73718-1C46-D248-96A4-392D317EC125}" dt="2024-05-02T00:58:35.696" v="309" actId="2696"/>
        <pc:sldMkLst>
          <pc:docMk/>
          <pc:sldMk cId="3689930829" sldId="262"/>
        </pc:sldMkLst>
        <pc:spChg chg="add del mod">
          <ac:chgData name="Peter Dent" userId="25fa370a-1d41-4075-890a-c9fae52f2c53" providerId="ADAL" clId="{62A73718-1C46-D248-96A4-392D317EC125}" dt="2024-05-02T00:07:36.287" v="159"/>
          <ac:spMkLst>
            <pc:docMk/>
            <pc:sldMk cId="3689930829" sldId="262"/>
            <ac:spMk id="3" creationId="{50A65B8E-D82D-DB1A-5F21-934698A1B9DC}"/>
          </ac:spMkLst>
        </pc:spChg>
        <pc:picChg chg="del">
          <ac:chgData name="Peter Dent" userId="25fa370a-1d41-4075-890a-c9fae52f2c53" providerId="ADAL" clId="{62A73718-1C46-D248-96A4-392D317EC125}" dt="2024-05-02T00:05:32.503" v="141" actId="478"/>
          <ac:picMkLst>
            <pc:docMk/>
            <pc:sldMk cId="3689930829" sldId="262"/>
            <ac:picMk id="5" creationId="{C44CED8A-05A2-24B1-33CF-E4986B88EFA8}"/>
          </ac:picMkLst>
        </pc:picChg>
        <pc:picChg chg="add mod">
          <ac:chgData name="Peter Dent" userId="25fa370a-1d41-4075-890a-c9fae52f2c53" providerId="ADAL" clId="{62A73718-1C46-D248-96A4-392D317EC125}" dt="2024-05-02T00:50:40.824" v="264" actId="14100"/>
          <ac:picMkLst>
            <pc:docMk/>
            <pc:sldMk cId="3689930829" sldId="262"/>
            <ac:picMk id="6" creationId="{FD5ED032-6DDF-CCEF-74CE-524E6BB05CDC}"/>
          </ac:picMkLst>
        </pc:picChg>
      </pc:sldChg>
      <pc:sldChg chg="addSp delSp modSp mod ord modTransition">
        <pc:chgData name="Peter Dent" userId="25fa370a-1d41-4075-890a-c9fae52f2c53" providerId="ADAL" clId="{62A73718-1C46-D248-96A4-392D317EC125}" dt="2024-05-02T08:47:45.973" v="889"/>
        <pc:sldMkLst>
          <pc:docMk/>
          <pc:sldMk cId="3071937565" sldId="263"/>
        </pc:sldMkLst>
        <pc:spChg chg="add del mod">
          <ac:chgData name="Peter Dent" userId="25fa370a-1d41-4075-890a-c9fae52f2c53" providerId="ADAL" clId="{62A73718-1C46-D248-96A4-392D317EC125}" dt="2024-05-02T00:06:47.954" v="142"/>
          <ac:spMkLst>
            <pc:docMk/>
            <pc:sldMk cId="3071937565" sldId="263"/>
            <ac:spMk id="3" creationId="{D5F165E2-B4D2-88D9-2DEA-C1C53C1DA052}"/>
          </ac:spMkLst>
        </pc:spChg>
        <pc:spChg chg="add mod">
          <ac:chgData name="Peter Dent" userId="25fa370a-1d41-4075-890a-c9fae52f2c53" providerId="ADAL" clId="{62A73718-1C46-D248-96A4-392D317EC125}" dt="2024-05-02T00:57:40.920" v="299" actId="1582"/>
          <ac:spMkLst>
            <pc:docMk/>
            <pc:sldMk cId="3071937565" sldId="263"/>
            <ac:spMk id="9" creationId="{D15E8A67-FCB4-7172-3275-49AAA29AC7BF}"/>
          </ac:spMkLst>
        </pc:spChg>
        <pc:picChg chg="del">
          <ac:chgData name="Peter Dent" userId="25fa370a-1d41-4075-890a-c9fae52f2c53" providerId="ADAL" clId="{62A73718-1C46-D248-96A4-392D317EC125}" dt="2024-05-02T00:05:29.567" v="139" actId="478"/>
          <ac:picMkLst>
            <pc:docMk/>
            <pc:sldMk cId="3071937565" sldId="263"/>
            <ac:picMk id="5" creationId="{9DA40D72-59B3-CA01-9191-7650975B66AB}"/>
          </ac:picMkLst>
        </pc:picChg>
        <pc:picChg chg="add mod">
          <ac:chgData name="Peter Dent" userId="25fa370a-1d41-4075-890a-c9fae52f2c53" providerId="ADAL" clId="{62A73718-1C46-D248-96A4-392D317EC125}" dt="2024-05-02T00:48:07.932" v="235" actId="14100"/>
          <ac:picMkLst>
            <pc:docMk/>
            <pc:sldMk cId="3071937565" sldId="263"/>
            <ac:picMk id="6" creationId="{030001E6-950E-DBC3-BD25-F85DE9A6DD9E}"/>
          </ac:picMkLst>
        </pc:picChg>
        <pc:picChg chg="add mod">
          <ac:chgData name="Peter Dent" userId="25fa370a-1d41-4075-890a-c9fae52f2c53" providerId="ADAL" clId="{62A73718-1C46-D248-96A4-392D317EC125}" dt="2024-05-02T00:56:13.681" v="295" actId="1076"/>
          <ac:picMkLst>
            <pc:docMk/>
            <pc:sldMk cId="3071937565" sldId="263"/>
            <ac:picMk id="8" creationId="{B3117593-0C9A-886D-EE0F-CF61601AF554}"/>
          </ac:picMkLst>
        </pc:picChg>
      </pc:sldChg>
      <pc:sldChg chg="addSp delSp modSp new mod modTransition setBg">
        <pc:chgData name="Peter Dent" userId="25fa370a-1d41-4075-890a-c9fae52f2c53" providerId="ADAL" clId="{62A73718-1C46-D248-96A4-392D317EC125}" dt="2024-06-12T12:00:52.492" v="1008" actId="1076"/>
        <pc:sldMkLst>
          <pc:docMk/>
          <pc:sldMk cId="1391671734" sldId="264"/>
        </pc:sldMkLst>
        <pc:spChg chg="mod">
          <ac:chgData name="Peter Dent" userId="25fa370a-1d41-4075-890a-c9fae52f2c53" providerId="ADAL" clId="{62A73718-1C46-D248-96A4-392D317EC125}" dt="2024-05-02T08:38:24.433" v="698" actId="207"/>
          <ac:spMkLst>
            <pc:docMk/>
            <pc:sldMk cId="1391671734" sldId="264"/>
            <ac:spMk id="2" creationId="{DB590BF9-F86E-1931-26F8-49B5C9C150A1}"/>
          </ac:spMkLst>
        </pc:spChg>
        <pc:spChg chg="mod">
          <ac:chgData name="Peter Dent" userId="25fa370a-1d41-4075-890a-c9fae52f2c53" providerId="ADAL" clId="{62A73718-1C46-D248-96A4-392D317EC125}" dt="2024-06-12T12:00:47.720" v="1007" actId="14100"/>
          <ac:spMkLst>
            <pc:docMk/>
            <pc:sldMk cId="1391671734" sldId="264"/>
            <ac:spMk id="3" creationId="{E846FE2D-220E-6B67-A14D-EBA75411A859}"/>
          </ac:spMkLst>
        </pc:spChg>
        <pc:picChg chg="add del mod">
          <ac:chgData name="Peter Dent" userId="25fa370a-1d41-4075-890a-c9fae52f2c53" providerId="ADAL" clId="{62A73718-1C46-D248-96A4-392D317EC125}" dt="2024-05-02T09:03:11.111" v="903" actId="478"/>
          <ac:picMkLst>
            <pc:docMk/>
            <pc:sldMk cId="1391671734" sldId="264"/>
            <ac:picMk id="4" creationId="{BD06DC18-5781-1CAB-4193-D0143ED11DB7}"/>
          </ac:picMkLst>
        </pc:picChg>
        <pc:picChg chg="add del mod">
          <ac:chgData name="Peter Dent" userId="25fa370a-1d41-4075-890a-c9fae52f2c53" providerId="ADAL" clId="{62A73718-1C46-D248-96A4-392D317EC125}" dt="2024-05-02T09:03:08.933" v="901" actId="478"/>
          <ac:picMkLst>
            <pc:docMk/>
            <pc:sldMk cId="1391671734" sldId="264"/>
            <ac:picMk id="5" creationId="{A3679825-2469-AF24-26FF-7B72DABB0351}"/>
          </ac:picMkLst>
        </pc:picChg>
        <pc:picChg chg="add del mod">
          <ac:chgData name="Peter Dent" userId="25fa370a-1d41-4075-890a-c9fae52f2c53" providerId="ADAL" clId="{62A73718-1C46-D248-96A4-392D317EC125}" dt="2024-05-02T09:03:10.313" v="902" actId="478"/>
          <ac:picMkLst>
            <pc:docMk/>
            <pc:sldMk cId="1391671734" sldId="264"/>
            <ac:picMk id="6" creationId="{C79DB6B8-DF52-4863-8079-282F1AD29462}"/>
          </ac:picMkLst>
        </pc:picChg>
        <pc:picChg chg="add del mod">
          <ac:chgData name="Peter Dent" userId="25fa370a-1d41-4075-890a-c9fae52f2c53" providerId="ADAL" clId="{62A73718-1C46-D248-96A4-392D317EC125}" dt="2024-05-02T09:03:12.048" v="904" actId="478"/>
          <ac:picMkLst>
            <pc:docMk/>
            <pc:sldMk cId="1391671734" sldId="264"/>
            <ac:picMk id="7" creationId="{9E866D8D-FFF2-8AB9-435C-BD9DD170F35A}"/>
          </ac:picMkLst>
        </pc:picChg>
        <pc:picChg chg="add mod">
          <ac:chgData name="Peter Dent" userId="25fa370a-1d41-4075-890a-c9fae52f2c53" providerId="ADAL" clId="{62A73718-1C46-D248-96A4-392D317EC125}" dt="2024-06-12T12:00:03.254" v="1003" actId="1076"/>
          <ac:picMkLst>
            <pc:docMk/>
            <pc:sldMk cId="1391671734" sldId="264"/>
            <ac:picMk id="8" creationId="{E95B3199-9263-4131-A95A-199DA79FA61A}"/>
          </ac:picMkLst>
        </pc:picChg>
        <pc:picChg chg="add mod">
          <ac:chgData name="Peter Dent" userId="25fa370a-1d41-4075-890a-c9fae52f2c53" providerId="ADAL" clId="{62A73718-1C46-D248-96A4-392D317EC125}" dt="2024-06-12T12:00:52.492" v="1008" actId="1076"/>
          <ac:picMkLst>
            <pc:docMk/>
            <pc:sldMk cId="1391671734" sldId="264"/>
            <ac:picMk id="9" creationId="{5FB0F329-789B-D7A8-C31B-EFFD87281F4B}"/>
          </ac:picMkLst>
        </pc:picChg>
        <pc:picChg chg="add mod">
          <ac:chgData name="Peter Dent" userId="25fa370a-1d41-4075-890a-c9fae52f2c53" providerId="ADAL" clId="{62A73718-1C46-D248-96A4-392D317EC125}" dt="2024-05-02T09:03:22.256" v="907" actId="171"/>
          <ac:picMkLst>
            <pc:docMk/>
            <pc:sldMk cId="1391671734" sldId="264"/>
            <ac:picMk id="10" creationId="{46E5A1BC-0DE7-90C5-04B6-CAE61BFF4C88}"/>
          </ac:picMkLst>
        </pc:picChg>
        <pc:picChg chg="add mod">
          <ac:chgData name="Peter Dent" userId="25fa370a-1d41-4075-890a-c9fae52f2c53" providerId="ADAL" clId="{62A73718-1C46-D248-96A4-392D317EC125}" dt="2024-05-02T09:03:22.256" v="907" actId="171"/>
          <ac:picMkLst>
            <pc:docMk/>
            <pc:sldMk cId="1391671734" sldId="264"/>
            <ac:picMk id="11" creationId="{72ACF552-5679-4091-8251-C8DBB38AC89C}"/>
          </ac:picMkLst>
        </pc:picChg>
      </pc:sldChg>
      <pc:sldChg chg="addSp delSp modSp new mod modTransition">
        <pc:chgData name="Peter Dent" userId="25fa370a-1d41-4075-890a-c9fae52f2c53" providerId="ADAL" clId="{62A73718-1C46-D248-96A4-392D317EC125}" dt="2024-05-02T08:47:45.973" v="889"/>
        <pc:sldMkLst>
          <pc:docMk/>
          <pc:sldMk cId="2365616263" sldId="265"/>
        </pc:sldMkLst>
        <pc:spChg chg="del">
          <ac:chgData name="Peter Dent" userId="25fa370a-1d41-4075-890a-c9fae52f2c53" providerId="ADAL" clId="{62A73718-1C46-D248-96A4-392D317EC125}" dt="2024-05-02T00:04:37.472" v="127"/>
          <ac:spMkLst>
            <pc:docMk/>
            <pc:sldMk cId="2365616263" sldId="265"/>
            <ac:spMk id="3" creationId="{DB367ADD-29B4-8D2A-87D0-94E7DD9F7580}"/>
          </ac:spMkLst>
        </pc:spChg>
        <pc:spChg chg="add mod">
          <ac:chgData name="Peter Dent" userId="25fa370a-1d41-4075-890a-c9fae52f2c53" providerId="ADAL" clId="{62A73718-1C46-D248-96A4-392D317EC125}" dt="2024-05-02T00:05:16.376" v="137" actId="1582"/>
          <ac:spMkLst>
            <pc:docMk/>
            <pc:sldMk cId="2365616263" sldId="265"/>
            <ac:spMk id="6" creationId="{23F6C244-2D3F-F2C4-B891-0E20E85A6E64}"/>
          </ac:spMkLst>
        </pc:spChg>
        <pc:picChg chg="add mod">
          <ac:chgData name="Peter Dent" userId="25fa370a-1d41-4075-890a-c9fae52f2c53" providerId="ADAL" clId="{62A73718-1C46-D248-96A4-392D317EC125}" dt="2024-05-02T00:04:50.250" v="133" actId="14100"/>
          <ac:picMkLst>
            <pc:docMk/>
            <pc:sldMk cId="2365616263" sldId="265"/>
            <ac:picMk id="5" creationId="{4440B799-9D39-7A36-480B-45B49D4603BF}"/>
          </ac:picMkLst>
        </pc:picChg>
      </pc:sldChg>
      <pc:sldChg chg="addSp delSp modSp new add del mod">
        <pc:chgData name="Peter Dent" userId="25fa370a-1d41-4075-890a-c9fae52f2c53" providerId="ADAL" clId="{62A73718-1C46-D248-96A4-392D317EC125}" dt="2024-05-02T01:01:33.755" v="326" actId="2696"/>
        <pc:sldMkLst>
          <pc:docMk/>
          <pc:sldMk cId="4274941480" sldId="266"/>
        </pc:sldMkLst>
        <pc:spChg chg="del">
          <ac:chgData name="Peter Dent" userId="25fa370a-1d41-4075-890a-c9fae52f2c53" providerId="ADAL" clId="{62A73718-1C46-D248-96A4-392D317EC125}" dt="2024-05-02T00:11:24.842" v="172"/>
          <ac:spMkLst>
            <pc:docMk/>
            <pc:sldMk cId="4274941480" sldId="266"/>
            <ac:spMk id="3" creationId="{6C428FBF-3F95-EC4F-3900-370BC7B6CAB5}"/>
          </ac:spMkLst>
        </pc:spChg>
        <pc:picChg chg="add mod">
          <ac:chgData name="Peter Dent" userId="25fa370a-1d41-4075-890a-c9fae52f2c53" providerId="ADAL" clId="{62A73718-1C46-D248-96A4-392D317EC125}" dt="2024-05-02T00:51:00.121" v="271" actId="14100"/>
          <ac:picMkLst>
            <pc:docMk/>
            <pc:sldMk cId="4274941480" sldId="266"/>
            <ac:picMk id="5" creationId="{CB76C3A3-F9F2-111F-A2C4-B345D3021E2B}"/>
          </ac:picMkLst>
        </pc:picChg>
      </pc:sldChg>
      <pc:sldChg chg="addSp delSp modSp new mod modTransition">
        <pc:chgData name="Peter Dent" userId="25fa370a-1d41-4075-890a-c9fae52f2c53" providerId="ADAL" clId="{62A73718-1C46-D248-96A4-392D317EC125}" dt="2024-05-02T10:17:23.269" v="976"/>
        <pc:sldMkLst>
          <pc:docMk/>
          <pc:sldMk cId="2830156638" sldId="267"/>
        </pc:sldMkLst>
        <pc:spChg chg="del">
          <ac:chgData name="Peter Dent" userId="25fa370a-1d41-4075-890a-c9fae52f2c53" providerId="ADAL" clId="{62A73718-1C46-D248-96A4-392D317EC125}" dt="2024-05-02T00:11:29.746" v="174"/>
          <ac:spMkLst>
            <pc:docMk/>
            <pc:sldMk cId="2830156638" sldId="267"/>
            <ac:spMk id="3" creationId="{825F889F-F297-09F6-B7B0-9B79661B94BA}"/>
          </ac:spMkLst>
        </pc:spChg>
        <pc:spChg chg="add del mod">
          <ac:chgData name="Peter Dent" userId="25fa370a-1d41-4075-890a-c9fae52f2c53" providerId="ADAL" clId="{62A73718-1C46-D248-96A4-392D317EC125}" dt="2024-05-02T00:11:36.556" v="178"/>
          <ac:spMkLst>
            <pc:docMk/>
            <pc:sldMk cId="2830156638" sldId="267"/>
            <ac:spMk id="7" creationId="{08BBC25D-F482-AF77-DE65-379142225A77}"/>
          </ac:spMkLst>
        </pc:spChg>
        <pc:spChg chg="add mod">
          <ac:chgData name="Peter Dent" userId="25fa370a-1d41-4075-890a-c9fae52f2c53" providerId="ADAL" clId="{62A73718-1C46-D248-96A4-392D317EC125}" dt="2024-05-02T01:02:12.136" v="329" actId="14100"/>
          <ac:spMkLst>
            <pc:docMk/>
            <pc:sldMk cId="2830156638" sldId="267"/>
            <ac:spMk id="10" creationId="{19E26296-9773-1710-01E9-64EC3CD6E780}"/>
          </ac:spMkLst>
        </pc:spChg>
        <pc:picChg chg="add del mod">
          <ac:chgData name="Peter Dent" userId="25fa370a-1d41-4075-890a-c9fae52f2c53" providerId="ADAL" clId="{62A73718-1C46-D248-96A4-392D317EC125}" dt="2024-05-02T00:11:32.867" v="177" actId="478"/>
          <ac:picMkLst>
            <pc:docMk/>
            <pc:sldMk cId="2830156638" sldId="267"/>
            <ac:picMk id="5" creationId="{00633295-5F49-DAEC-F59D-FF525EA026E0}"/>
          </ac:picMkLst>
        </pc:picChg>
        <pc:picChg chg="add mod">
          <ac:chgData name="Peter Dent" userId="25fa370a-1d41-4075-890a-c9fae52f2c53" providerId="ADAL" clId="{62A73718-1C46-D248-96A4-392D317EC125}" dt="2024-05-02T00:51:12.897" v="275" actId="14100"/>
          <ac:picMkLst>
            <pc:docMk/>
            <pc:sldMk cId="2830156638" sldId="267"/>
            <ac:picMk id="9" creationId="{37173CCC-B35B-874C-D838-90B84AF012DA}"/>
          </ac:picMkLst>
        </pc:picChg>
        <pc:picChg chg="add mod">
          <ac:chgData name="Peter Dent" userId="25fa370a-1d41-4075-890a-c9fae52f2c53" providerId="ADAL" clId="{62A73718-1C46-D248-96A4-392D317EC125}" dt="2024-05-02T10:17:23.269" v="976"/>
          <ac:picMkLst>
            <pc:docMk/>
            <pc:sldMk cId="2830156638" sldId="267"/>
            <ac:picMk id="11" creationId="{C47A361E-4880-E12A-6C3A-CF5D0E3B5E7A}"/>
          </ac:picMkLst>
        </pc:picChg>
      </pc:sldChg>
      <pc:sldChg chg="addSp delSp modSp new mod ord modTransition">
        <pc:chgData name="Peter Dent" userId="25fa370a-1d41-4075-890a-c9fae52f2c53" providerId="ADAL" clId="{62A73718-1C46-D248-96A4-392D317EC125}" dt="2024-05-02T10:17:19.542" v="975"/>
        <pc:sldMkLst>
          <pc:docMk/>
          <pc:sldMk cId="50322578" sldId="268"/>
        </pc:sldMkLst>
        <pc:spChg chg="del">
          <ac:chgData name="Peter Dent" userId="25fa370a-1d41-4075-890a-c9fae52f2c53" providerId="ADAL" clId="{62A73718-1C46-D248-96A4-392D317EC125}" dt="2024-05-02T00:11:07.110" v="165"/>
          <ac:spMkLst>
            <pc:docMk/>
            <pc:sldMk cId="50322578" sldId="268"/>
            <ac:spMk id="3" creationId="{D3B248C4-AB6F-9D25-6840-6C92A861755B}"/>
          </ac:spMkLst>
        </pc:spChg>
        <pc:spChg chg="add del mod">
          <ac:chgData name="Peter Dent" userId="25fa370a-1d41-4075-890a-c9fae52f2c53" providerId="ADAL" clId="{62A73718-1C46-D248-96A4-392D317EC125}" dt="2024-05-02T00:11:18.672" v="169"/>
          <ac:spMkLst>
            <pc:docMk/>
            <pc:sldMk cId="50322578" sldId="268"/>
            <ac:spMk id="7" creationId="{A6EACA0F-5E41-D546-5AD9-EBF24402DD1C}"/>
          </ac:spMkLst>
        </pc:spChg>
        <pc:spChg chg="add mod">
          <ac:chgData name="Peter Dent" userId="25fa370a-1d41-4075-890a-c9fae52f2c53" providerId="ADAL" clId="{62A73718-1C46-D248-96A4-392D317EC125}" dt="2024-05-02T01:00:33.619" v="314" actId="1076"/>
          <ac:spMkLst>
            <pc:docMk/>
            <pc:sldMk cId="50322578" sldId="268"/>
            <ac:spMk id="10" creationId="{E486C3E6-6049-7E0D-B3F1-A39AA514C68F}"/>
          </ac:spMkLst>
        </pc:spChg>
        <pc:spChg chg="add mod">
          <ac:chgData name="Peter Dent" userId="25fa370a-1d41-4075-890a-c9fae52f2c53" providerId="ADAL" clId="{62A73718-1C46-D248-96A4-392D317EC125}" dt="2024-05-02T01:00:45.043" v="319" actId="14100"/>
          <ac:spMkLst>
            <pc:docMk/>
            <pc:sldMk cId="50322578" sldId="268"/>
            <ac:spMk id="11" creationId="{7D5C6E30-BA5F-42CF-9929-E730B48D0F0D}"/>
          </ac:spMkLst>
        </pc:spChg>
        <pc:spChg chg="add mod">
          <ac:chgData name="Peter Dent" userId="25fa370a-1d41-4075-890a-c9fae52f2c53" providerId="ADAL" clId="{62A73718-1C46-D248-96A4-392D317EC125}" dt="2024-05-02T01:00:56.132" v="323" actId="14100"/>
          <ac:spMkLst>
            <pc:docMk/>
            <pc:sldMk cId="50322578" sldId="268"/>
            <ac:spMk id="12" creationId="{7614A76E-BF1B-2781-F760-2EB70784C3B5}"/>
          </ac:spMkLst>
        </pc:spChg>
        <pc:picChg chg="add del mod">
          <ac:chgData name="Peter Dent" userId="25fa370a-1d41-4075-890a-c9fae52f2c53" providerId="ADAL" clId="{62A73718-1C46-D248-96A4-392D317EC125}" dt="2024-05-02T00:11:09.684" v="168" actId="478"/>
          <ac:picMkLst>
            <pc:docMk/>
            <pc:sldMk cId="50322578" sldId="268"/>
            <ac:picMk id="5" creationId="{EEBC9C29-598E-0ADC-4944-A2E23696963B}"/>
          </ac:picMkLst>
        </pc:picChg>
        <pc:picChg chg="add mod">
          <ac:chgData name="Peter Dent" userId="25fa370a-1d41-4075-890a-c9fae52f2c53" providerId="ADAL" clId="{62A73718-1C46-D248-96A4-392D317EC125}" dt="2024-05-02T01:00:37.678" v="317" actId="1076"/>
          <ac:picMkLst>
            <pc:docMk/>
            <pc:sldMk cId="50322578" sldId="268"/>
            <ac:picMk id="9" creationId="{F6E34FB6-A6BA-F04E-29A2-6E3923B254C9}"/>
          </ac:picMkLst>
        </pc:picChg>
        <pc:picChg chg="add mod">
          <ac:chgData name="Peter Dent" userId="25fa370a-1d41-4075-890a-c9fae52f2c53" providerId="ADAL" clId="{62A73718-1C46-D248-96A4-392D317EC125}" dt="2024-05-02T10:17:05.899" v="972"/>
          <ac:picMkLst>
            <pc:docMk/>
            <pc:sldMk cId="50322578" sldId="268"/>
            <ac:picMk id="13" creationId="{6EED69D9-357F-74D4-801A-DFBDA8F4E47E}"/>
          </ac:picMkLst>
        </pc:picChg>
        <pc:picChg chg="add mod">
          <ac:chgData name="Peter Dent" userId="25fa370a-1d41-4075-890a-c9fae52f2c53" providerId="ADAL" clId="{62A73718-1C46-D248-96A4-392D317EC125}" dt="2024-05-02T10:17:19.542" v="975"/>
          <ac:picMkLst>
            <pc:docMk/>
            <pc:sldMk cId="50322578" sldId="268"/>
            <ac:picMk id="14" creationId="{0C956F71-28DC-0ED7-8837-F92A9AA02FBC}"/>
          </ac:picMkLst>
        </pc:picChg>
      </pc:sldChg>
      <pc:sldChg chg="addSp delSp modSp new mod modTransition">
        <pc:chgData name="Peter Dent" userId="25fa370a-1d41-4075-890a-c9fae52f2c53" providerId="ADAL" clId="{62A73718-1C46-D248-96A4-392D317EC125}" dt="2024-05-02T10:17:39.354" v="982" actId="1035"/>
        <pc:sldMkLst>
          <pc:docMk/>
          <pc:sldMk cId="3068721398" sldId="269"/>
        </pc:sldMkLst>
        <pc:spChg chg="del">
          <ac:chgData name="Peter Dent" userId="25fa370a-1d41-4075-890a-c9fae52f2c53" providerId="ADAL" clId="{62A73718-1C46-D248-96A4-392D317EC125}" dt="2024-05-02T00:11:52.352" v="182"/>
          <ac:spMkLst>
            <pc:docMk/>
            <pc:sldMk cId="3068721398" sldId="269"/>
            <ac:spMk id="3" creationId="{767A0C1A-F091-2F91-DAFA-F77DC9970472}"/>
          </ac:spMkLst>
        </pc:spChg>
        <pc:spChg chg="add del mod">
          <ac:chgData name="Peter Dent" userId="25fa370a-1d41-4075-890a-c9fae52f2c53" providerId="ADAL" clId="{62A73718-1C46-D248-96A4-392D317EC125}" dt="2024-05-02T00:12:00.561" v="185"/>
          <ac:spMkLst>
            <pc:docMk/>
            <pc:sldMk cId="3068721398" sldId="269"/>
            <ac:spMk id="7" creationId="{E64809C0-B907-DA25-AF4E-77E9F7BFB298}"/>
          </ac:spMkLst>
        </pc:spChg>
        <pc:spChg chg="add mod">
          <ac:chgData name="Peter Dent" userId="25fa370a-1d41-4075-890a-c9fae52f2c53" providerId="ADAL" clId="{62A73718-1C46-D248-96A4-392D317EC125}" dt="2024-05-02T07:19:07.572" v="389" actId="1582"/>
          <ac:spMkLst>
            <pc:docMk/>
            <pc:sldMk cId="3068721398" sldId="269"/>
            <ac:spMk id="10" creationId="{14962501-7AEA-6D85-C982-94DCBB4F7988}"/>
          </ac:spMkLst>
        </pc:spChg>
        <pc:spChg chg="add mod">
          <ac:chgData name="Peter Dent" userId="25fa370a-1d41-4075-890a-c9fae52f2c53" providerId="ADAL" clId="{62A73718-1C46-D248-96A4-392D317EC125}" dt="2024-05-02T07:19:45.902" v="404" actId="14100"/>
          <ac:spMkLst>
            <pc:docMk/>
            <pc:sldMk cId="3068721398" sldId="269"/>
            <ac:spMk id="11" creationId="{2C0A76A5-4A34-89F2-D8C4-D8D9B49ABC01}"/>
          </ac:spMkLst>
        </pc:spChg>
        <pc:spChg chg="add mod">
          <ac:chgData name="Peter Dent" userId="25fa370a-1d41-4075-890a-c9fae52f2c53" providerId="ADAL" clId="{62A73718-1C46-D248-96A4-392D317EC125}" dt="2024-05-02T07:19:41.541" v="401" actId="14100"/>
          <ac:spMkLst>
            <pc:docMk/>
            <pc:sldMk cId="3068721398" sldId="269"/>
            <ac:spMk id="12" creationId="{BC60CA7B-DAF2-0B69-605C-A5F7FD9B3074}"/>
          </ac:spMkLst>
        </pc:spChg>
        <pc:picChg chg="add del mod">
          <ac:chgData name="Peter Dent" userId="25fa370a-1d41-4075-890a-c9fae52f2c53" providerId="ADAL" clId="{62A73718-1C46-D248-96A4-392D317EC125}" dt="2024-05-02T00:11:58.351" v="184" actId="478"/>
          <ac:picMkLst>
            <pc:docMk/>
            <pc:sldMk cId="3068721398" sldId="269"/>
            <ac:picMk id="5" creationId="{9CE11DBF-4680-CBF1-A5DD-19B250D9B59C}"/>
          </ac:picMkLst>
        </pc:picChg>
        <pc:picChg chg="add mod">
          <ac:chgData name="Peter Dent" userId="25fa370a-1d41-4075-890a-c9fae52f2c53" providerId="ADAL" clId="{62A73718-1C46-D248-96A4-392D317EC125}" dt="2024-05-02T07:19:47.288" v="406" actId="1076"/>
          <ac:picMkLst>
            <pc:docMk/>
            <pc:sldMk cId="3068721398" sldId="269"/>
            <ac:picMk id="9" creationId="{6E1033F2-0F56-CD38-1532-76CECEA13DE3}"/>
          </ac:picMkLst>
        </pc:picChg>
        <pc:picChg chg="add mod">
          <ac:chgData name="Peter Dent" userId="25fa370a-1d41-4075-890a-c9fae52f2c53" providerId="ADAL" clId="{62A73718-1C46-D248-96A4-392D317EC125}" dt="2024-05-02T10:17:39.354" v="982" actId="1035"/>
          <ac:picMkLst>
            <pc:docMk/>
            <pc:sldMk cId="3068721398" sldId="269"/>
            <ac:picMk id="13" creationId="{8E394837-DDC3-5A13-26F2-B7E2B9038FF0}"/>
          </ac:picMkLst>
        </pc:picChg>
      </pc:sldChg>
      <pc:sldChg chg="addSp delSp modSp new mod modTransition">
        <pc:chgData name="Peter Dent" userId="25fa370a-1d41-4075-890a-c9fae52f2c53" providerId="ADAL" clId="{62A73718-1C46-D248-96A4-392D317EC125}" dt="2024-05-02T10:17:41.874" v="983"/>
        <pc:sldMkLst>
          <pc:docMk/>
          <pc:sldMk cId="788797430" sldId="270"/>
        </pc:sldMkLst>
        <pc:spChg chg="del">
          <ac:chgData name="Peter Dent" userId="25fa370a-1d41-4075-890a-c9fae52f2c53" providerId="ADAL" clId="{62A73718-1C46-D248-96A4-392D317EC125}" dt="2024-05-02T00:38:56.694" v="189"/>
          <ac:spMkLst>
            <pc:docMk/>
            <pc:sldMk cId="788797430" sldId="270"/>
            <ac:spMk id="3" creationId="{F8536582-2956-24EA-9891-FE6A9884A3FD}"/>
          </ac:spMkLst>
        </pc:spChg>
        <pc:spChg chg="add del mod">
          <ac:chgData name="Peter Dent" userId="25fa370a-1d41-4075-890a-c9fae52f2c53" providerId="ADAL" clId="{62A73718-1C46-D248-96A4-392D317EC125}" dt="2024-05-02T00:39:07.965" v="193"/>
          <ac:spMkLst>
            <pc:docMk/>
            <pc:sldMk cId="788797430" sldId="270"/>
            <ac:spMk id="7" creationId="{FA279F8F-5070-0F30-3EB5-F105E789BF1F}"/>
          </ac:spMkLst>
        </pc:spChg>
        <pc:spChg chg="add del mod">
          <ac:chgData name="Peter Dent" userId="25fa370a-1d41-4075-890a-c9fae52f2c53" providerId="ADAL" clId="{62A73718-1C46-D248-96A4-392D317EC125}" dt="2024-05-02T00:39:12.862" v="197"/>
          <ac:spMkLst>
            <pc:docMk/>
            <pc:sldMk cId="788797430" sldId="270"/>
            <ac:spMk id="11" creationId="{EDE6864E-7E86-8FC1-CE1D-086171A71FC9}"/>
          </ac:spMkLst>
        </pc:spChg>
        <pc:spChg chg="add del mod">
          <ac:chgData name="Peter Dent" userId="25fa370a-1d41-4075-890a-c9fae52f2c53" providerId="ADAL" clId="{62A73718-1C46-D248-96A4-392D317EC125}" dt="2024-05-02T00:39:21.323" v="203"/>
          <ac:spMkLst>
            <pc:docMk/>
            <pc:sldMk cId="788797430" sldId="270"/>
            <ac:spMk id="15" creationId="{E5E6BD3B-C0D1-8FF5-DFE9-730A7B53EC77}"/>
          </ac:spMkLst>
        </pc:spChg>
        <pc:spChg chg="add mod">
          <ac:chgData name="Peter Dent" userId="25fa370a-1d41-4075-890a-c9fae52f2c53" providerId="ADAL" clId="{62A73718-1C46-D248-96A4-392D317EC125}" dt="2024-05-02T07:19:59.692" v="409" actId="14100"/>
          <ac:spMkLst>
            <pc:docMk/>
            <pc:sldMk cId="788797430" sldId="270"/>
            <ac:spMk id="18" creationId="{6DFBE1C9-13DE-E0C9-E4D0-FF3D191FB180}"/>
          </ac:spMkLst>
        </pc:spChg>
        <pc:picChg chg="add del mod">
          <ac:chgData name="Peter Dent" userId="25fa370a-1d41-4075-890a-c9fae52f2c53" providerId="ADAL" clId="{62A73718-1C46-D248-96A4-392D317EC125}" dt="2024-05-02T00:39:05.234" v="192" actId="478"/>
          <ac:picMkLst>
            <pc:docMk/>
            <pc:sldMk cId="788797430" sldId="270"/>
            <ac:picMk id="5" creationId="{7332DA74-652D-B09B-9E17-70DA5A59EF52}"/>
          </ac:picMkLst>
        </pc:picChg>
        <pc:picChg chg="add del mod">
          <ac:chgData name="Peter Dent" userId="25fa370a-1d41-4075-890a-c9fae52f2c53" providerId="ADAL" clId="{62A73718-1C46-D248-96A4-392D317EC125}" dt="2024-05-02T00:39:10.319" v="196" actId="478"/>
          <ac:picMkLst>
            <pc:docMk/>
            <pc:sldMk cId="788797430" sldId="270"/>
            <ac:picMk id="9" creationId="{8F303CA5-228C-E7B2-749E-3C8FEA1E468A}"/>
          </ac:picMkLst>
        </pc:picChg>
        <pc:picChg chg="add del mod">
          <ac:chgData name="Peter Dent" userId="25fa370a-1d41-4075-890a-c9fae52f2c53" providerId="ADAL" clId="{62A73718-1C46-D248-96A4-392D317EC125}" dt="2024-05-02T00:39:16.423" v="202" actId="478"/>
          <ac:picMkLst>
            <pc:docMk/>
            <pc:sldMk cId="788797430" sldId="270"/>
            <ac:picMk id="13" creationId="{CC64BFFE-EBD2-EBEF-431D-749B7D9D1285}"/>
          </ac:picMkLst>
        </pc:picChg>
        <pc:picChg chg="add mod">
          <ac:chgData name="Peter Dent" userId="25fa370a-1d41-4075-890a-c9fae52f2c53" providerId="ADAL" clId="{62A73718-1C46-D248-96A4-392D317EC125}" dt="2024-05-02T00:51:31.553" v="279" actId="14100"/>
          <ac:picMkLst>
            <pc:docMk/>
            <pc:sldMk cId="788797430" sldId="270"/>
            <ac:picMk id="17" creationId="{5A68984A-D562-E5F4-95BA-E00D6E3AB936}"/>
          </ac:picMkLst>
        </pc:picChg>
        <pc:picChg chg="add mod">
          <ac:chgData name="Peter Dent" userId="25fa370a-1d41-4075-890a-c9fae52f2c53" providerId="ADAL" clId="{62A73718-1C46-D248-96A4-392D317EC125}" dt="2024-05-02T10:17:41.874" v="983"/>
          <ac:picMkLst>
            <pc:docMk/>
            <pc:sldMk cId="788797430" sldId="270"/>
            <ac:picMk id="19" creationId="{C324464B-E9B2-8422-26DD-510787FB6A99}"/>
          </ac:picMkLst>
        </pc:picChg>
      </pc:sldChg>
      <pc:sldChg chg="addSp delSp modSp new mod modTransition">
        <pc:chgData name="Peter Dent" userId="25fa370a-1d41-4075-890a-c9fae52f2c53" providerId="ADAL" clId="{62A73718-1C46-D248-96A4-392D317EC125}" dt="2024-05-02T10:17:43.678" v="984"/>
        <pc:sldMkLst>
          <pc:docMk/>
          <pc:sldMk cId="4213629608" sldId="271"/>
        </pc:sldMkLst>
        <pc:spChg chg="del">
          <ac:chgData name="Peter Dent" userId="25fa370a-1d41-4075-890a-c9fae52f2c53" providerId="ADAL" clId="{62A73718-1C46-D248-96A4-392D317EC125}" dt="2024-05-02T00:41:35.248" v="210"/>
          <ac:spMkLst>
            <pc:docMk/>
            <pc:sldMk cId="4213629608" sldId="271"/>
            <ac:spMk id="3" creationId="{9B190E5E-EE45-40C0-A45C-9E606CDEB1F4}"/>
          </ac:spMkLst>
        </pc:spChg>
        <pc:spChg chg="add del mod">
          <ac:chgData name="Peter Dent" userId="25fa370a-1d41-4075-890a-c9fae52f2c53" providerId="ADAL" clId="{62A73718-1C46-D248-96A4-392D317EC125}" dt="2024-05-02T00:41:39.842" v="214"/>
          <ac:spMkLst>
            <pc:docMk/>
            <pc:sldMk cId="4213629608" sldId="271"/>
            <ac:spMk id="7" creationId="{0FDA497B-C6A3-8A45-111C-3D4BDA1BFFAF}"/>
          </ac:spMkLst>
        </pc:spChg>
        <pc:spChg chg="add del mod">
          <ac:chgData name="Peter Dent" userId="25fa370a-1d41-4075-890a-c9fae52f2c53" providerId="ADAL" clId="{62A73718-1C46-D248-96A4-392D317EC125}" dt="2024-05-02T00:41:50.209" v="218"/>
          <ac:spMkLst>
            <pc:docMk/>
            <pc:sldMk cId="4213629608" sldId="271"/>
            <ac:spMk id="11" creationId="{E2464D6B-4BD9-96B9-B013-6A56B4A1BC04}"/>
          </ac:spMkLst>
        </pc:spChg>
        <pc:spChg chg="add del mod">
          <ac:chgData name="Peter Dent" userId="25fa370a-1d41-4075-890a-c9fae52f2c53" providerId="ADAL" clId="{62A73718-1C46-D248-96A4-392D317EC125}" dt="2024-05-02T00:42:01.796" v="223"/>
          <ac:spMkLst>
            <pc:docMk/>
            <pc:sldMk cId="4213629608" sldId="271"/>
            <ac:spMk id="15" creationId="{2671297E-58D3-8D3B-8DBC-C5EB2210AB74}"/>
          </ac:spMkLst>
        </pc:spChg>
        <pc:spChg chg="add del mod">
          <ac:chgData name="Peter Dent" userId="25fa370a-1d41-4075-890a-c9fae52f2c53" providerId="ADAL" clId="{62A73718-1C46-D248-96A4-392D317EC125}" dt="2024-05-02T01:02:48.456" v="334"/>
          <ac:spMkLst>
            <pc:docMk/>
            <pc:sldMk cId="4213629608" sldId="271"/>
            <ac:spMk id="19" creationId="{42F607F4-0A56-C996-BD16-877BB005B81E}"/>
          </ac:spMkLst>
        </pc:spChg>
        <pc:spChg chg="add del mod">
          <ac:chgData name="Peter Dent" userId="25fa370a-1d41-4075-890a-c9fae52f2c53" providerId="ADAL" clId="{62A73718-1C46-D248-96A4-392D317EC125}" dt="2024-05-02T01:02:55.187" v="338"/>
          <ac:spMkLst>
            <pc:docMk/>
            <pc:sldMk cId="4213629608" sldId="271"/>
            <ac:spMk id="23" creationId="{8C2FF75D-A463-F21E-E026-4C6C956A9DFD}"/>
          </ac:spMkLst>
        </pc:spChg>
        <pc:spChg chg="add del mod">
          <ac:chgData name="Peter Dent" userId="25fa370a-1d41-4075-890a-c9fae52f2c53" providerId="ADAL" clId="{62A73718-1C46-D248-96A4-392D317EC125}" dt="2024-05-02T01:02:59.104" v="342"/>
          <ac:spMkLst>
            <pc:docMk/>
            <pc:sldMk cId="4213629608" sldId="271"/>
            <ac:spMk id="27" creationId="{51F69D6E-EF0A-2917-9916-424CD675370B}"/>
          </ac:spMkLst>
        </pc:spChg>
        <pc:spChg chg="add del mod">
          <ac:chgData name="Peter Dent" userId="25fa370a-1d41-4075-890a-c9fae52f2c53" providerId="ADAL" clId="{62A73718-1C46-D248-96A4-392D317EC125}" dt="2024-05-02T01:06:22.276" v="352"/>
          <ac:spMkLst>
            <pc:docMk/>
            <pc:sldMk cId="4213629608" sldId="271"/>
            <ac:spMk id="31" creationId="{8346EA28-5262-B9D9-56D2-7A606253DB3C}"/>
          </ac:spMkLst>
        </pc:spChg>
        <pc:spChg chg="add del mod">
          <ac:chgData name="Peter Dent" userId="25fa370a-1d41-4075-890a-c9fae52f2c53" providerId="ADAL" clId="{62A73718-1C46-D248-96A4-392D317EC125}" dt="2024-05-02T08:07:32.811" v="495"/>
          <ac:spMkLst>
            <pc:docMk/>
            <pc:sldMk cId="4213629608" sldId="271"/>
            <ac:spMk id="37" creationId="{8F0BC7C2-B922-E646-A53D-EBB98069D95A}"/>
          </ac:spMkLst>
        </pc:spChg>
        <pc:picChg chg="add del mod">
          <ac:chgData name="Peter Dent" userId="25fa370a-1d41-4075-890a-c9fae52f2c53" providerId="ADAL" clId="{62A73718-1C46-D248-96A4-392D317EC125}" dt="2024-05-02T00:41:38.120" v="213" actId="478"/>
          <ac:picMkLst>
            <pc:docMk/>
            <pc:sldMk cId="4213629608" sldId="271"/>
            <ac:picMk id="5" creationId="{760BDFE8-ED6E-40DF-71A8-BB29E5DBCB39}"/>
          </ac:picMkLst>
        </pc:picChg>
        <pc:picChg chg="add del mod">
          <ac:chgData name="Peter Dent" userId="25fa370a-1d41-4075-890a-c9fae52f2c53" providerId="ADAL" clId="{62A73718-1C46-D248-96A4-392D317EC125}" dt="2024-05-02T00:41:47.305" v="217" actId="478"/>
          <ac:picMkLst>
            <pc:docMk/>
            <pc:sldMk cId="4213629608" sldId="271"/>
            <ac:picMk id="9" creationId="{E8A3D9FE-413F-D925-A774-579BCDB5EA58}"/>
          </ac:picMkLst>
        </pc:picChg>
        <pc:picChg chg="add del mod">
          <ac:chgData name="Peter Dent" userId="25fa370a-1d41-4075-890a-c9fae52f2c53" providerId="ADAL" clId="{62A73718-1C46-D248-96A4-392D317EC125}" dt="2024-05-02T00:41:59.034" v="222" actId="478"/>
          <ac:picMkLst>
            <pc:docMk/>
            <pc:sldMk cId="4213629608" sldId="271"/>
            <ac:picMk id="13" creationId="{26635D1F-17B6-899C-1997-5F3D3EBB153E}"/>
          </ac:picMkLst>
        </pc:picChg>
        <pc:picChg chg="add del mod">
          <ac:chgData name="Peter Dent" userId="25fa370a-1d41-4075-890a-c9fae52f2c53" providerId="ADAL" clId="{62A73718-1C46-D248-96A4-392D317EC125}" dt="2024-05-02T00:42:07.002" v="226" actId="478"/>
          <ac:picMkLst>
            <pc:docMk/>
            <pc:sldMk cId="4213629608" sldId="271"/>
            <ac:picMk id="17" creationId="{20E9FBF2-2680-4FFE-3043-003462A266B7}"/>
          </ac:picMkLst>
        </pc:picChg>
        <pc:picChg chg="add del mod">
          <ac:chgData name="Peter Dent" userId="25fa370a-1d41-4075-890a-c9fae52f2c53" providerId="ADAL" clId="{62A73718-1C46-D248-96A4-392D317EC125}" dt="2024-05-02T01:02:52.845" v="337" actId="478"/>
          <ac:picMkLst>
            <pc:docMk/>
            <pc:sldMk cId="4213629608" sldId="271"/>
            <ac:picMk id="21" creationId="{E804264D-131E-2DA5-DEAE-4CFEE7CA4E4E}"/>
          </ac:picMkLst>
        </pc:picChg>
        <pc:picChg chg="add del mod">
          <ac:chgData name="Peter Dent" userId="25fa370a-1d41-4075-890a-c9fae52f2c53" providerId="ADAL" clId="{62A73718-1C46-D248-96A4-392D317EC125}" dt="2024-05-02T01:02:57.133" v="341" actId="478"/>
          <ac:picMkLst>
            <pc:docMk/>
            <pc:sldMk cId="4213629608" sldId="271"/>
            <ac:picMk id="25" creationId="{9459DA55-7CA5-51FF-0BD9-087746FAB7EC}"/>
          </ac:picMkLst>
        </pc:picChg>
        <pc:picChg chg="add del mod">
          <ac:chgData name="Peter Dent" userId="25fa370a-1d41-4075-890a-c9fae52f2c53" providerId="ADAL" clId="{62A73718-1C46-D248-96A4-392D317EC125}" dt="2024-05-02T01:06:10.034" v="351" actId="478"/>
          <ac:picMkLst>
            <pc:docMk/>
            <pc:sldMk cId="4213629608" sldId="271"/>
            <ac:picMk id="29" creationId="{E27F8A0A-34A8-10E4-23FC-B090B26005BC}"/>
          </ac:picMkLst>
        </pc:picChg>
        <pc:picChg chg="add del mod">
          <ac:chgData name="Peter Dent" userId="25fa370a-1d41-4075-890a-c9fae52f2c53" providerId="ADAL" clId="{62A73718-1C46-D248-96A4-392D317EC125}" dt="2024-05-02T07:25:58.335" v="413" actId="478"/>
          <ac:picMkLst>
            <pc:docMk/>
            <pc:sldMk cId="4213629608" sldId="271"/>
            <ac:picMk id="33" creationId="{1A222B7A-E44E-3C15-C325-C9E7DEA1D14E}"/>
          </ac:picMkLst>
        </pc:picChg>
        <pc:picChg chg="add del mod">
          <ac:chgData name="Peter Dent" userId="25fa370a-1d41-4075-890a-c9fae52f2c53" providerId="ADAL" clId="{62A73718-1C46-D248-96A4-392D317EC125}" dt="2024-05-02T08:07:29.291" v="494" actId="478"/>
          <ac:picMkLst>
            <pc:docMk/>
            <pc:sldMk cId="4213629608" sldId="271"/>
            <ac:picMk id="35" creationId="{DE1D256D-2425-F6E6-F312-94012F73C822}"/>
          </ac:picMkLst>
        </pc:picChg>
        <pc:picChg chg="add mod">
          <ac:chgData name="Peter Dent" userId="25fa370a-1d41-4075-890a-c9fae52f2c53" providerId="ADAL" clId="{62A73718-1C46-D248-96A4-392D317EC125}" dt="2024-05-02T08:08:00.420" v="500" actId="14100"/>
          <ac:picMkLst>
            <pc:docMk/>
            <pc:sldMk cId="4213629608" sldId="271"/>
            <ac:picMk id="39" creationId="{51D4A72C-8B0F-6889-68AC-4891AA10FF98}"/>
          </ac:picMkLst>
        </pc:picChg>
        <pc:picChg chg="add mod">
          <ac:chgData name="Peter Dent" userId="25fa370a-1d41-4075-890a-c9fae52f2c53" providerId="ADAL" clId="{62A73718-1C46-D248-96A4-392D317EC125}" dt="2024-05-02T10:17:43.678" v="984"/>
          <ac:picMkLst>
            <pc:docMk/>
            <pc:sldMk cId="4213629608" sldId="271"/>
            <ac:picMk id="40" creationId="{D0C46F2E-44CC-2B19-9262-92962D36E2D9}"/>
          </ac:picMkLst>
        </pc:picChg>
      </pc:sldChg>
      <pc:sldChg chg="addSp delSp modSp new mod modTransition">
        <pc:chgData name="Peter Dent" userId="25fa370a-1d41-4075-890a-c9fae52f2c53" providerId="ADAL" clId="{62A73718-1C46-D248-96A4-392D317EC125}" dt="2024-05-02T10:17:45.471" v="985"/>
        <pc:sldMkLst>
          <pc:docMk/>
          <pc:sldMk cId="3100044668" sldId="272"/>
        </pc:sldMkLst>
        <pc:spChg chg="del">
          <ac:chgData name="Peter Dent" userId="25fa370a-1d41-4075-890a-c9fae52f2c53" providerId="ADAL" clId="{62A73718-1C46-D248-96A4-392D317EC125}" dt="2024-05-02T00:42:09.677" v="227"/>
          <ac:spMkLst>
            <pc:docMk/>
            <pc:sldMk cId="3100044668" sldId="272"/>
            <ac:spMk id="3" creationId="{B0AE933D-0148-3C8B-036C-C2F45B061870}"/>
          </ac:spMkLst>
        </pc:spChg>
        <pc:spChg chg="add del mod">
          <ac:chgData name="Peter Dent" userId="25fa370a-1d41-4075-890a-c9fae52f2c53" providerId="ADAL" clId="{62A73718-1C46-D248-96A4-392D317EC125}" dt="2024-05-02T00:42:13.827" v="231"/>
          <ac:spMkLst>
            <pc:docMk/>
            <pc:sldMk cId="3100044668" sldId="272"/>
            <ac:spMk id="7" creationId="{63A755DF-3965-204C-6834-849F494B729B}"/>
          </ac:spMkLst>
        </pc:spChg>
        <pc:spChg chg="add mod">
          <ac:chgData name="Peter Dent" userId="25fa370a-1d41-4075-890a-c9fae52f2c53" providerId="ADAL" clId="{62A73718-1C46-D248-96A4-392D317EC125}" dt="2024-05-02T07:27:10.892" v="424" actId="1076"/>
          <ac:spMkLst>
            <pc:docMk/>
            <pc:sldMk cId="3100044668" sldId="272"/>
            <ac:spMk id="10" creationId="{8FC6E0B1-1864-C6CF-671D-724887514E19}"/>
          </ac:spMkLst>
        </pc:spChg>
        <pc:picChg chg="add del mod">
          <ac:chgData name="Peter Dent" userId="25fa370a-1d41-4075-890a-c9fae52f2c53" providerId="ADAL" clId="{62A73718-1C46-D248-96A4-392D317EC125}" dt="2024-05-02T00:42:11.285" v="230" actId="478"/>
          <ac:picMkLst>
            <pc:docMk/>
            <pc:sldMk cId="3100044668" sldId="272"/>
            <ac:picMk id="5" creationId="{042F070E-4CF6-EADF-DDD0-9BE3756E0AB1}"/>
          </ac:picMkLst>
        </pc:picChg>
        <pc:picChg chg="add mod">
          <ac:chgData name="Peter Dent" userId="25fa370a-1d41-4075-890a-c9fae52f2c53" providerId="ADAL" clId="{62A73718-1C46-D248-96A4-392D317EC125}" dt="2024-05-02T01:07:33.772" v="365" actId="1076"/>
          <ac:picMkLst>
            <pc:docMk/>
            <pc:sldMk cId="3100044668" sldId="272"/>
            <ac:picMk id="9" creationId="{B5C6D538-3B88-5D83-0FB9-0F48C90D5926}"/>
          </ac:picMkLst>
        </pc:picChg>
        <pc:picChg chg="add mod">
          <ac:chgData name="Peter Dent" userId="25fa370a-1d41-4075-890a-c9fae52f2c53" providerId="ADAL" clId="{62A73718-1C46-D248-96A4-392D317EC125}" dt="2024-05-02T10:17:45.471" v="985"/>
          <ac:picMkLst>
            <pc:docMk/>
            <pc:sldMk cId="3100044668" sldId="272"/>
            <ac:picMk id="11" creationId="{70EE862D-02F7-D4D4-CDD9-75F793B59CBA}"/>
          </ac:picMkLst>
        </pc:picChg>
      </pc:sldChg>
      <pc:sldChg chg="addSp delSp modSp new mod modTransition">
        <pc:chgData name="Peter Dent" userId="25fa370a-1d41-4075-890a-c9fae52f2c53" providerId="ADAL" clId="{62A73718-1C46-D248-96A4-392D317EC125}" dt="2024-05-02T10:17:46.982" v="986"/>
        <pc:sldMkLst>
          <pc:docMk/>
          <pc:sldMk cId="1535405997" sldId="273"/>
        </pc:sldMkLst>
        <pc:spChg chg="del">
          <ac:chgData name="Peter Dent" userId="25fa370a-1d41-4075-890a-c9fae52f2c53" providerId="ADAL" clId="{62A73718-1C46-D248-96A4-392D317EC125}" dt="2024-05-02T07:28:48.291" v="425"/>
          <ac:spMkLst>
            <pc:docMk/>
            <pc:sldMk cId="1535405997" sldId="273"/>
            <ac:spMk id="3" creationId="{2C73A2DB-C164-A318-AAA5-994487912D8F}"/>
          </ac:spMkLst>
        </pc:spChg>
        <pc:picChg chg="add mod">
          <ac:chgData name="Peter Dent" userId="25fa370a-1d41-4075-890a-c9fae52f2c53" providerId="ADAL" clId="{62A73718-1C46-D248-96A4-392D317EC125}" dt="2024-05-02T08:08:12.367" v="503" actId="14100"/>
          <ac:picMkLst>
            <pc:docMk/>
            <pc:sldMk cId="1535405997" sldId="273"/>
            <ac:picMk id="5" creationId="{050B2255-4F57-233B-21E9-D0624A84CA8D}"/>
          </ac:picMkLst>
        </pc:picChg>
        <pc:picChg chg="add mod">
          <ac:chgData name="Peter Dent" userId="25fa370a-1d41-4075-890a-c9fae52f2c53" providerId="ADAL" clId="{62A73718-1C46-D248-96A4-392D317EC125}" dt="2024-05-02T10:17:46.982" v="986"/>
          <ac:picMkLst>
            <pc:docMk/>
            <pc:sldMk cId="1535405997" sldId="273"/>
            <ac:picMk id="6" creationId="{ABAA5612-FF5B-693A-827F-49236E2E28A9}"/>
          </ac:picMkLst>
        </pc:picChg>
      </pc:sldChg>
      <pc:sldChg chg="addSp delSp modSp new mod modTransition">
        <pc:chgData name="Peter Dent" userId="25fa370a-1d41-4075-890a-c9fae52f2c53" providerId="ADAL" clId="{62A73718-1C46-D248-96A4-392D317EC125}" dt="2024-05-02T10:17:49.734" v="988"/>
        <pc:sldMkLst>
          <pc:docMk/>
          <pc:sldMk cId="2799253503" sldId="274"/>
        </pc:sldMkLst>
        <pc:spChg chg="del">
          <ac:chgData name="Peter Dent" userId="25fa370a-1d41-4075-890a-c9fae52f2c53" providerId="ADAL" clId="{62A73718-1C46-D248-96A4-392D317EC125}" dt="2024-05-02T07:36:20.855" v="436"/>
          <ac:spMkLst>
            <pc:docMk/>
            <pc:sldMk cId="2799253503" sldId="274"/>
            <ac:spMk id="3" creationId="{0B3A8E31-BEB2-17CF-31BF-391602082F57}"/>
          </ac:spMkLst>
        </pc:spChg>
        <pc:spChg chg="add mod">
          <ac:chgData name="Peter Dent" userId="25fa370a-1d41-4075-890a-c9fae52f2c53" providerId="ADAL" clId="{62A73718-1C46-D248-96A4-392D317EC125}" dt="2024-05-02T08:10:58.047" v="551" actId="14100"/>
          <ac:spMkLst>
            <pc:docMk/>
            <pc:sldMk cId="2799253503" sldId="274"/>
            <ac:spMk id="6" creationId="{72A7ECB7-1321-1B99-DD23-C28D6F97A089}"/>
          </ac:spMkLst>
        </pc:spChg>
        <pc:picChg chg="add mod">
          <ac:chgData name="Peter Dent" userId="25fa370a-1d41-4075-890a-c9fae52f2c53" providerId="ADAL" clId="{62A73718-1C46-D248-96A4-392D317EC125}" dt="2024-05-02T08:10:38.891" v="547" actId="1076"/>
          <ac:picMkLst>
            <pc:docMk/>
            <pc:sldMk cId="2799253503" sldId="274"/>
            <ac:picMk id="5" creationId="{2B9988A6-813D-57B4-72FE-EB5C50EE6637}"/>
          </ac:picMkLst>
        </pc:picChg>
        <pc:picChg chg="add mod">
          <ac:chgData name="Peter Dent" userId="25fa370a-1d41-4075-890a-c9fae52f2c53" providerId="ADAL" clId="{62A73718-1C46-D248-96A4-392D317EC125}" dt="2024-05-02T10:17:49.734" v="988"/>
          <ac:picMkLst>
            <pc:docMk/>
            <pc:sldMk cId="2799253503" sldId="274"/>
            <ac:picMk id="7" creationId="{6B62C2DB-2294-7493-4EE7-17759A47DB4C}"/>
          </ac:picMkLst>
        </pc:picChg>
      </pc:sldChg>
      <pc:sldChg chg="addSp delSp modSp new mod modTransition">
        <pc:chgData name="Peter Dent" userId="25fa370a-1d41-4075-890a-c9fae52f2c53" providerId="ADAL" clId="{62A73718-1C46-D248-96A4-392D317EC125}" dt="2024-05-02T10:17:34.565" v="979"/>
        <pc:sldMkLst>
          <pc:docMk/>
          <pc:sldMk cId="152653886" sldId="275"/>
        </pc:sldMkLst>
        <pc:spChg chg="del">
          <ac:chgData name="Peter Dent" userId="25fa370a-1d41-4075-890a-c9fae52f2c53" providerId="ADAL" clId="{62A73718-1C46-D248-96A4-392D317EC125}" dt="2024-05-02T01:02:26.248" v="331"/>
          <ac:spMkLst>
            <pc:docMk/>
            <pc:sldMk cId="152653886" sldId="275"/>
            <ac:spMk id="3" creationId="{9F64EF14-7F36-9AA6-112C-494F60022CD8}"/>
          </ac:spMkLst>
        </pc:spChg>
        <pc:spChg chg="add del mod">
          <ac:chgData name="Peter Dent" userId="25fa370a-1d41-4075-890a-c9fae52f2c53" providerId="ADAL" clId="{62A73718-1C46-D248-96A4-392D317EC125}" dt="2024-05-02T07:17:16.032" v="369"/>
          <ac:spMkLst>
            <pc:docMk/>
            <pc:sldMk cId="152653886" sldId="275"/>
            <ac:spMk id="7" creationId="{C4B90163-5490-63EE-E46D-7DC988ED742F}"/>
          </ac:spMkLst>
        </pc:spChg>
        <pc:spChg chg="add mod">
          <ac:chgData name="Peter Dent" userId="25fa370a-1d41-4075-890a-c9fae52f2c53" providerId="ADAL" clId="{62A73718-1C46-D248-96A4-392D317EC125}" dt="2024-05-02T10:17:33.784" v="978" actId="1076"/>
          <ac:spMkLst>
            <pc:docMk/>
            <pc:sldMk cId="152653886" sldId="275"/>
            <ac:spMk id="10" creationId="{71157363-8306-0357-9666-B841752F86E0}"/>
          </ac:spMkLst>
        </pc:spChg>
        <pc:picChg chg="add del mod">
          <ac:chgData name="Peter Dent" userId="25fa370a-1d41-4075-890a-c9fae52f2c53" providerId="ADAL" clId="{62A73718-1C46-D248-96A4-392D317EC125}" dt="2024-05-02T07:17:14.412" v="368" actId="478"/>
          <ac:picMkLst>
            <pc:docMk/>
            <pc:sldMk cId="152653886" sldId="275"/>
            <ac:picMk id="5" creationId="{C711A741-74E9-085D-AA84-32999825D932}"/>
          </ac:picMkLst>
        </pc:picChg>
        <pc:picChg chg="add mod">
          <ac:chgData name="Peter Dent" userId="25fa370a-1d41-4075-890a-c9fae52f2c53" providerId="ADAL" clId="{62A73718-1C46-D248-96A4-392D317EC125}" dt="2024-05-02T10:17:28.688" v="977" actId="1076"/>
          <ac:picMkLst>
            <pc:docMk/>
            <pc:sldMk cId="152653886" sldId="275"/>
            <ac:picMk id="9" creationId="{7E4344AE-9E5C-F8DF-AAEE-DE640AFBDC9D}"/>
          </ac:picMkLst>
        </pc:picChg>
        <pc:picChg chg="add mod">
          <ac:chgData name="Peter Dent" userId="25fa370a-1d41-4075-890a-c9fae52f2c53" providerId="ADAL" clId="{62A73718-1C46-D248-96A4-392D317EC125}" dt="2024-05-02T10:17:34.565" v="979"/>
          <ac:picMkLst>
            <pc:docMk/>
            <pc:sldMk cId="152653886" sldId="275"/>
            <ac:picMk id="11" creationId="{ECEB5DFC-43A5-F879-5EF2-1F8C202E8233}"/>
          </ac:picMkLst>
        </pc:picChg>
      </pc:sldChg>
      <pc:sldChg chg="addSp delSp modSp new mod modTransition">
        <pc:chgData name="Peter Dent" userId="25fa370a-1d41-4075-890a-c9fae52f2c53" providerId="ADAL" clId="{62A73718-1C46-D248-96A4-392D317EC125}" dt="2024-05-02T10:17:48.367" v="987"/>
        <pc:sldMkLst>
          <pc:docMk/>
          <pc:sldMk cId="2780824761" sldId="276"/>
        </pc:sldMkLst>
        <pc:spChg chg="del">
          <ac:chgData name="Peter Dent" userId="25fa370a-1d41-4075-890a-c9fae52f2c53" providerId="ADAL" clId="{62A73718-1C46-D248-96A4-392D317EC125}" dt="2024-05-02T07:28:58.090" v="429"/>
          <ac:spMkLst>
            <pc:docMk/>
            <pc:sldMk cId="2780824761" sldId="276"/>
            <ac:spMk id="3" creationId="{9AFA930D-7F15-AC3C-66EF-33D23E16217D}"/>
          </ac:spMkLst>
        </pc:spChg>
        <pc:spChg chg="add del mod">
          <ac:chgData name="Peter Dent" userId="25fa370a-1d41-4075-890a-c9fae52f2c53" providerId="ADAL" clId="{62A73718-1C46-D248-96A4-392D317EC125}" dt="2024-05-02T07:36:12.040" v="433"/>
          <ac:spMkLst>
            <pc:docMk/>
            <pc:sldMk cId="2780824761" sldId="276"/>
            <ac:spMk id="7" creationId="{3EB18B93-E14C-9DBF-EB1D-45EAB4585CFD}"/>
          </ac:spMkLst>
        </pc:spChg>
        <pc:spChg chg="add mod">
          <ac:chgData name="Peter Dent" userId="25fa370a-1d41-4075-890a-c9fae52f2c53" providerId="ADAL" clId="{62A73718-1C46-D248-96A4-392D317EC125}" dt="2024-05-02T08:10:12.630" v="536" actId="208"/>
          <ac:spMkLst>
            <pc:docMk/>
            <pc:sldMk cId="2780824761" sldId="276"/>
            <ac:spMk id="10" creationId="{6A5F7AB2-81BB-AFCF-5FDA-DE6C48CEBBD8}"/>
          </ac:spMkLst>
        </pc:spChg>
        <pc:spChg chg="add mod">
          <ac:chgData name="Peter Dent" userId="25fa370a-1d41-4075-890a-c9fae52f2c53" providerId="ADAL" clId="{62A73718-1C46-D248-96A4-392D317EC125}" dt="2024-05-02T08:10:31.720" v="544" actId="14100"/>
          <ac:spMkLst>
            <pc:docMk/>
            <pc:sldMk cId="2780824761" sldId="276"/>
            <ac:spMk id="11" creationId="{1FD6834D-3A6B-3874-0BCB-18C13A533AA4}"/>
          </ac:spMkLst>
        </pc:spChg>
        <pc:picChg chg="add del mod">
          <ac:chgData name="Peter Dent" userId="25fa370a-1d41-4075-890a-c9fae52f2c53" providerId="ADAL" clId="{62A73718-1C46-D248-96A4-392D317EC125}" dt="2024-05-02T07:36:09.253" v="432" actId="478"/>
          <ac:picMkLst>
            <pc:docMk/>
            <pc:sldMk cId="2780824761" sldId="276"/>
            <ac:picMk id="5" creationId="{01680D4B-8749-374A-C71A-0C4C5221A518}"/>
          </ac:picMkLst>
        </pc:picChg>
        <pc:picChg chg="add mod">
          <ac:chgData name="Peter Dent" userId="25fa370a-1d41-4075-890a-c9fae52f2c53" providerId="ADAL" clId="{62A73718-1C46-D248-96A4-392D317EC125}" dt="2024-05-02T08:10:18.651" v="539" actId="1076"/>
          <ac:picMkLst>
            <pc:docMk/>
            <pc:sldMk cId="2780824761" sldId="276"/>
            <ac:picMk id="9" creationId="{8DA6E39A-3920-CA6E-DD4E-A9BA31C4B0E8}"/>
          </ac:picMkLst>
        </pc:picChg>
        <pc:picChg chg="add mod">
          <ac:chgData name="Peter Dent" userId="25fa370a-1d41-4075-890a-c9fae52f2c53" providerId="ADAL" clId="{62A73718-1C46-D248-96A4-392D317EC125}" dt="2024-05-02T10:17:48.367" v="987"/>
          <ac:picMkLst>
            <pc:docMk/>
            <pc:sldMk cId="2780824761" sldId="276"/>
            <ac:picMk id="12" creationId="{1F62EA63-3316-3C8E-EA1F-20DD5AF38FA4}"/>
          </ac:picMkLst>
        </pc:picChg>
      </pc:sldChg>
      <pc:sldChg chg="addSp delSp modSp new mod modTransition">
        <pc:chgData name="Peter Dent" userId="25fa370a-1d41-4075-890a-c9fae52f2c53" providerId="ADAL" clId="{62A73718-1C46-D248-96A4-392D317EC125}" dt="2024-05-02T10:17:53.695" v="991"/>
        <pc:sldMkLst>
          <pc:docMk/>
          <pc:sldMk cId="1697637378" sldId="277"/>
        </pc:sldMkLst>
        <pc:spChg chg="del">
          <ac:chgData name="Peter Dent" userId="25fa370a-1d41-4075-890a-c9fae52f2c53" providerId="ADAL" clId="{62A73718-1C46-D248-96A4-392D317EC125}" dt="2024-05-02T07:37:09.492" v="452"/>
          <ac:spMkLst>
            <pc:docMk/>
            <pc:sldMk cId="1697637378" sldId="277"/>
            <ac:spMk id="3" creationId="{EB1483EF-C36A-6724-0C93-A628A626DA47}"/>
          </ac:spMkLst>
        </pc:spChg>
        <pc:spChg chg="add del mod">
          <ac:chgData name="Peter Dent" userId="25fa370a-1d41-4075-890a-c9fae52f2c53" providerId="ADAL" clId="{62A73718-1C46-D248-96A4-392D317EC125}" dt="2024-05-02T07:37:52.699" v="456"/>
          <ac:spMkLst>
            <pc:docMk/>
            <pc:sldMk cId="1697637378" sldId="277"/>
            <ac:spMk id="7" creationId="{1CDB95D6-76A4-88E6-4A53-35182D054D9F}"/>
          </ac:spMkLst>
        </pc:spChg>
        <pc:spChg chg="add del mod">
          <ac:chgData name="Peter Dent" userId="25fa370a-1d41-4075-890a-c9fae52f2c53" providerId="ADAL" clId="{62A73718-1C46-D248-96A4-392D317EC125}" dt="2024-05-02T08:05:07.206" v="488"/>
          <ac:spMkLst>
            <pc:docMk/>
            <pc:sldMk cId="1697637378" sldId="277"/>
            <ac:spMk id="13" creationId="{57CCF5C5-A724-F7B0-2FD9-2899A89BA1D2}"/>
          </ac:spMkLst>
        </pc:spChg>
        <pc:spChg chg="add mod">
          <ac:chgData name="Peter Dent" userId="25fa370a-1d41-4075-890a-c9fae52f2c53" providerId="ADAL" clId="{62A73718-1C46-D248-96A4-392D317EC125}" dt="2024-05-02T08:16:03.871" v="588" actId="14100"/>
          <ac:spMkLst>
            <pc:docMk/>
            <pc:sldMk cId="1697637378" sldId="277"/>
            <ac:spMk id="16" creationId="{3A1094D8-A55A-16AE-E2BB-DF65CCE1F3F7}"/>
          </ac:spMkLst>
        </pc:spChg>
        <pc:picChg chg="add del mod">
          <ac:chgData name="Peter Dent" userId="25fa370a-1d41-4075-890a-c9fae52f2c53" providerId="ADAL" clId="{62A73718-1C46-D248-96A4-392D317EC125}" dt="2024-05-02T07:37:14.232" v="455" actId="478"/>
          <ac:picMkLst>
            <pc:docMk/>
            <pc:sldMk cId="1697637378" sldId="277"/>
            <ac:picMk id="5" creationId="{1A77FA66-B4FF-B82F-3C0F-11C86BF9514D}"/>
          </ac:picMkLst>
        </pc:picChg>
        <pc:picChg chg="add del mod">
          <ac:chgData name="Peter Dent" userId="25fa370a-1d41-4075-890a-c9fae52f2c53" providerId="ADAL" clId="{62A73718-1C46-D248-96A4-392D317EC125}" dt="2024-05-02T07:37:59.098" v="462" actId="478"/>
          <ac:picMkLst>
            <pc:docMk/>
            <pc:sldMk cId="1697637378" sldId="277"/>
            <ac:picMk id="9" creationId="{873F850D-02E8-66C0-2D8C-AF3DC18FCBC6}"/>
          </ac:picMkLst>
        </pc:picChg>
        <pc:picChg chg="add del mod">
          <ac:chgData name="Peter Dent" userId="25fa370a-1d41-4075-890a-c9fae52f2c53" providerId="ADAL" clId="{62A73718-1C46-D248-96A4-392D317EC125}" dt="2024-05-02T08:05:04.006" v="487" actId="478"/>
          <ac:picMkLst>
            <pc:docMk/>
            <pc:sldMk cId="1697637378" sldId="277"/>
            <ac:picMk id="11" creationId="{A28FF4E5-6540-0171-C4BA-B8C2166CA690}"/>
          </ac:picMkLst>
        </pc:picChg>
        <pc:picChg chg="add mod">
          <ac:chgData name="Peter Dent" userId="25fa370a-1d41-4075-890a-c9fae52f2c53" providerId="ADAL" clId="{62A73718-1C46-D248-96A4-392D317EC125}" dt="2024-05-02T08:15:54.683" v="586" actId="1076"/>
          <ac:picMkLst>
            <pc:docMk/>
            <pc:sldMk cId="1697637378" sldId="277"/>
            <ac:picMk id="15" creationId="{4E548F7C-29F6-9D16-A7D9-D1A457AC0CDD}"/>
          </ac:picMkLst>
        </pc:picChg>
        <pc:picChg chg="add mod">
          <ac:chgData name="Peter Dent" userId="25fa370a-1d41-4075-890a-c9fae52f2c53" providerId="ADAL" clId="{62A73718-1C46-D248-96A4-392D317EC125}" dt="2024-05-02T10:17:53.695" v="991"/>
          <ac:picMkLst>
            <pc:docMk/>
            <pc:sldMk cId="1697637378" sldId="277"/>
            <ac:picMk id="17" creationId="{2330E6E5-CE4F-F609-B185-3BE5019B773D}"/>
          </ac:picMkLst>
        </pc:picChg>
      </pc:sldChg>
      <pc:sldChg chg="addSp delSp modSp new del mod modTransition">
        <pc:chgData name="Peter Dent" userId="25fa370a-1d41-4075-890a-c9fae52f2c53" providerId="ADAL" clId="{62A73718-1C46-D248-96A4-392D317EC125}" dt="2024-05-02T08:55:13.205" v="896" actId="2696"/>
        <pc:sldMkLst>
          <pc:docMk/>
          <pc:sldMk cId="1841957620" sldId="278"/>
        </pc:sldMkLst>
        <pc:spChg chg="del">
          <ac:chgData name="Peter Dent" userId="25fa370a-1d41-4075-890a-c9fae52f2c53" providerId="ADAL" clId="{62A73718-1C46-D248-96A4-392D317EC125}" dt="2024-05-02T07:37:03.734" v="449"/>
          <ac:spMkLst>
            <pc:docMk/>
            <pc:sldMk cId="1841957620" sldId="278"/>
            <ac:spMk id="3" creationId="{D415A227-2BD4-35BD-1131-5B926688BABB}"/>
          </ac:spMkLst>
        </pc:spChg>
        <pc:picChg chg="add mod">
          <ac:chgData name="Peter Dent" userId="25fa370a-1d41-4075-890a-c9fae52f2c53" providerId="ADAL" clId="{62A73718-1C46-D248-96A4-392D317EC125}" dt="2024-05-02T08:08:51.458" v="515" actId="1076"/>
          <ac:picMkLst>
            <pc:docMk/>
            <pc:sldMk cId="1841957620" sldId="278"/>
            <ac:picMk id="5" creationId="{4E97EF1B-0E69-DDE1-2198-0A0C50DDC0CF}"/>
          </ac:picMkLst>
        </pc:picChg>
      </pc:sldChg>
      <pc:sldChg chg="addSp delSp modSp new mod modTransition">
        <pc:chgData name="Peter Dent" userId="25fa370a-1d41-4075-890a-c9fae52f2c53" providerId="ADAL" clId="{62A73718-1C46-D248-96A4-392D317EC125}" dt="2024-05-02T10:17:52.359" v="990"/>
        <pc:sldMkLst>
          <pc:docMk/>
          <pc:sldMk cId="20836773" sldId="279"/>
        </pc:sldMkLst>
        <pc:spChg chg="del">
          <ac:chgData name="Peter Dent" userId="25fa370a-1d41-4075-890a-c9fae52f2c53" providerId="ADAL" clId="{62A73718-1C46-D248-96A4-392D317EC125}" dt="2024-05-02T07:36:58.835" v="446"/>
          <ac:spMkLst>
            <pc:docMk/>
            <pc:sldMk cId="20836773" sldId="279"/>
            <ac:spMk id="3" creationId="{349C43EE-2DB2-FBE6-E35E-8C6B35808D3D}"/>
          </ac:spMkLst>
        </pc:spChg>
        <pc:picChg chg="add mod">
          <ac:chgData name="Peter Dent" userId="25fa370a-1d41-4075-890a-c9fae52f2c53" providerId="ADAL" clId="{62A73718-1C46-D248-96A4-392D317EC125}" dt="2024-05-02T08:08:43.068" v="512" actId="1076"/>
          <ac:picMkLst>
            <pc:docMk/>
            <pc:sldMk cId="20836773" sldId="279"/>
            <ac:picMk id="5" creationId="{47E0F374-C72D-5D7C-03AC-633B34409594}"/>
          </ac:picMkLst>
        </pc:picChg>
        <pc:picChg chg="add mod">
          <ac:chgData name="Peter Dent" userId="25fa370a-1d41-4075-890a-c9fae52f2c53" providerId="ADAL" clId="{62A73718-1C46-D248-96A4-392D317EC125}" dt="2024-05-02T10:17:52.359" v="990"/>
          <ac:picMkLst>
            <pc:docMk/>
            <pc:sldMk cId="20836773" sldId="279"/>
            <ac:picMk id="6" creationId="{A7873229-8978-B00C-5073-696295A7C193}"/>
          </ac:picMkLst>
        </pc:picChg>
      </pc:sldChg>
      <pc:sldChg chg="addSp delSp modSp new mod modTransition">
        <pc:chgData name="Peter Dent" userId="25fa370a-1d41-4075-890a-c9fae52f2c53" providerId="ADAL" clId="{62A73718-1C46-D248-96A4-392D317EC125}" dt="2024-05-02T10:17:51.020" v="989"/>
        <pc:sldMkLst>
          <pc:docMk/>
          <pc:sldMk cId="918908998" sldId="280"/>
        </pc:sldMkLst>
        <pc:spChg chg="del">
          <ac:chgData name="Peter Dent" userId="25fa370a-1d41-4075-890a-c9fae52f2c53" providerId="ADAL" clId="{62A73718-1C46-D248-96A4-392D317EC125}" dt="2024-05-02T07:36:54.174" v="443"/>
          <ac:spMkLst>
            <pc:docMk/>
            <pc:sldMk cId="918908998" sldId="280"/>
            <ac:spMk id="3" creationId="{FC84DEA9-A095-E3E5-A701-90F2022CBD10}"/>
          </ac:spMkLst>
        </pc:spChg>
        <pc:spChg chg="add del mod">
          <ac:chgData name="Peter Dent" userId="25fa370a-1d41-4075-890a-c9fae52f2c53" providerId="ADAL" clId="{62A73718-1C46-D248-96A4-392D317EC125}" dt="2024-05-02T08:05:25.483" v="491"/>
          <ac:spMkLst>
            <pc:docMk/>
            <pc:sldMk cId="918908998" sldId="280"/>
            <ac:spMk id="7" creationId="{655ABA9A-D544-CEAF-3FEB-206C8B6F860B}"/>
          </ac:spMkLst>
        </pc:spChg>
        <pc:spChg chg="add mod">
          <ac:chgData name="Peter Dent" userId="25fa370a-1d41-4075-890a-c9fae52f2c53" providerId="ADAL" clId="{62A73718-1C46-D248-96A4-392D317EC125}" dt="2024-05-02T08:15:29.375" v="580" actId="1076"/>
          <ac:spMkLst>
            <pc:docMk/>
            <pc:sldMk cId="918908998" sldId="280"/>
            <ac:spMk id="10" creationId="{A7CD16A7-1F3A-F713-927D-A27C32DE4D00}"/>
          </ac:spMkLst>
        </pc:spChg>
        <pc:spChg chg="add mod">
          <ac:chgData name="Peter Dent" userId="25fa370a-1d41-4075-890a-c9fae52f2c53" providerId="ADAL" clId="{62A73718-1C46-D248-96A4-392D317EC125}" dt="2024-05-02T08:15:37.504" v="583" actId="1076"/>
          <ac:spMkLst>
            <pc:docMk/>
            <pc:sldMk cId="918908998" sldId="280"/>
            <ac:spMk id="11" creationId="{5352AB4D-E40B-91CB-D5E9-0396C36F476C}"/>
          </ac:spMkLst>
        </pc:spChg>
        <pc:spChg chg="add del">
          <ac:chgData name="Peter Dent" userId="25fa370a-1d41-4075-890a-c9fae52f2c53" providerId="ADAL" clId="{62A73718-1C46-D248-96A4-392D317EC125}" dt="2024-05-02T08:11:42.148" v="563" actId="478"/>
          <ac:spMkLst>
            <pc:docMk/>
            <pc:sldMk cId="918908998" sldId="280"/>
            <ac:spMk id="12" creationId="{E835C06C-2DF0-7144-8FCA-2A607C00DB6B}"/>
          </ac:spMkLst>
        </pc:spChg>
        <pc:spChg chg="add del mod">
          <ac:chgData name="Peter Dent" userId="25fa370a-1d41-4075-890a-c9fae52f2c53" providerId="ADAL" clId="{62A73718-1C46-D248-96A4-392D317EC125}" dt="2024-05-02T08:14:54.312" v="570"/>
          <ac:spMkLst>
            <pc:docMk/>
            <pc:sldMk cId="918908998" sldId="280"/>
            <ac:spMk id="14" creationId="{F3D6CDDB-8DEC-26F6-0491-F4C46A1C66B2}"/>
          </ac:spMkLst>
        </pc:spChg>
        <pc:picChg chg="add del mod">
          <ac:chgData name="Peter Dent" userId="25fa370a-1d41-4075-890a-c9fae52f2c53" providerId="ADAL" clId="{62A73718-1C46-D248-96A4-392D317EC125}" dt="2024-05-02T08:05:21.540" v="490" actId="478"/>
          <ac:picMkLst>
            <pc:docMk/>
            <pc:sldMk cId="918908998" sldId="280"/>
            <ac:picMk id="5" creationId="{4F79B885-203D-87A6-C5A8-A203D86F3F37}"/>
          </ac:picMkLst>
        </pc:picChg>
        <pc:picChg chg="add del mod">
          <ac:chgData name="Peter Dent" userId="25fa370a-1d41-4075-890a-c9fae52f2c53" providerId="ADAL" clId="{62A73718-1C46-D248-96A4-392D317EC125}" dt="2024-05-02T08:14:51.508" v="569" actId="478"/>
          <ac:picMkLst>
            <pc:docMk/>
            <pc:sldMk cId="918908998" sldId="280"/>
            <ac:picMk id="9" creationId="{477B620E-0BB1-6C5A-3006-A3D003C68D10}"/>
          </ac:picMkLst>
        </pc:picChg>
        <pc:picChg chg="add mod">
          <ac:chgData name="Peter Dent" userId="25fa370a-1d41-4075-890a-c9fae52f2c53" providerId="ADAL" clId="{62A73718-1C46-D248-96A4-392D317EC125}" dt="2024-05-02T08:15:32.629" v="582" actId="1076"/>
          <ac:picMkLst>
            <pc:docMk/>
            <pc:sldMk cId="918908998" sldId="280"/>
            <ac:picMk id="16" creationId="{EB32737B-997B-814A-074D-65B2A133BD9E}"/>
          </ac:picMkLst>
        </pc:picChg>
        <pc:picChg chg="add mod">
          <ac:chgData name="Peter Dent" userId="25fa370a-1d41-4075-890a-c9fae52f2c53" providerId="ADAL" clId="{62A73718-1C46-D248-96A4-392D317EC125}" dt="2024-05-02T10:17:51.020" v="989"/>
          <ac:picMkLst>
            <pc:docMk/>
            <pc:sldMk cId="918908998" sldId="280"/>
            <ac:picMk id="17" creationId="{9F23B57B-D8EA-3EC1-D5C8-6107356B7946}"/>
          </ac:picMkLst>
        </pc:picChg>
      </pc:sldChg>
      <pc:sldChg chg="addSp delSp modSp new mod modTransition">
        <pc:chgData name="Peter Dent" userId="25fa370a-1d41-4075-890a-c9fae52f2c53" providerId="ADAL" clId="{62A73718-1C46-D248-96A4-392D317EC125}" dt="2024-05-02T10:17:56.373" v="993"/>
        <pc:sldMkLst>
          <pc:docMk/>
          <pc:sldMk cId="3687275862" sldId="281"/>
        </pc:sldMkLst>
        <pc:spChg chg="del">
          <ac:chgData name="Peter Dent" userId="25fa370a-1d41-4075-890a-c9fae52f2c53" providerId="ADAL" clId="{62A73718-1C46-D248-96A4-392D317EC125}" dt="2024-05-02T07:39:56.960" v="469"/>
          <ac:spMkLst>
            <pc:docMk/>
            <pc:sldMk cId="3687275862" sldId="281"/>
            <ac:spMk id="3" creationId="{677F01ED-5A87-940A-5510-8EAD1BEFADE8}"/>
          </ac:spMkLst>
        </pc:spChg>
        <pc:spChg chg="add mod">
          <ac:chgData name="Peter Dent" userId="25fa370a-1d41-4075-890a-c9fae52f2c53" providerId="ADAL" clId="{62A73718-1C46-D248-96A4-392D317EC125}" dt="2024-05-02T08:16:30.247" v="593" actId="14100"/>
          <ac:spMkLst>
            <pc:docMk/>
            <pc:sldMk cId="3687275862" sldId="281"/>
            <ac:spMk id="6" creationId="{D8E159B3-F9BB-92A5-B99B-E9A903B4DC3A}"/>
          </ac:spMkLst>
        </pc:spChg>
        <pc:spChg chg="add mod">
          <ac:chgData name="Peter Dent" userId="25fa370a-1d41-4075-890a-c9fae52f2c53" providerId="ADAL" clId="{62A73718-1C46-D248-96A4-392D317EC125}" dt="2024-05-02T08:16:50.682" v="601" actId="14100"/>
          <ac:spMkLst>
            <pc:docMk/>
            <pc:sldMk cId="3687275862" sldId="281"/>
            <ac:spMk id="7" creationId="{339E238D-13A9-6A8F-65BC-21EB912970A3}"/>
          </ac:spMkLst>
        </pc:spChg>
        <pc:spChg chg="add del mod">
          <ac:chgData name="Peter Dent" userId="25fa370a-1d41-4075-890a-c9fae52f2c53" providerId="ADAL" clId="{62A73718-1C46-D248-96A4-392D317EC125}" dt="2024-05-02T08:59:01.528" v="897" actId="478"/>
          <ac:spMkLst>
            <pc:docMk/>
            <pc:sldMk cId="3687275862" sldId="281"/>
            <ac:spMk id="8" creationId="{0548AB79-6880-D3EB-AB94-0681E263F547}"/>
          </ac:spMkLst>
        </pc:spChg>
        <pc:picChg chg="add mod">
          <ac:chgData name="Peter Dent" userId="25fa370a-1d41-4075-890a-c9fae52f2c53" providerId="ADAL" clId="{62A73718-1C46-D248-96A4-392D317EC125}" dt="2024-05-02T08:16:37.431" v="598" actId="1076"/>
          <ac:picMkLst>
            <pc:docMk/>
            <pc:sldMk cId="3687275862" sldId="281"/>
            <ac:picMk id="5" creationId="{ADE256E7-CA15-4F10-9238-B7E2A4D19E42}"/>
          </ac:picMkLst>
        </pc:picChg>
        <pc:picChg chg="add mod">
          <ac:chgData name="Peter Dent" userId="25fa370a-1d41-4075-890a-c9fae52f2c53" providerId="ADAL" clId="{62A73718-1C46-D248-96A4-392D317EC125}" dt="2024-05-02T10:17:56.373" v="993"/>
          <ac:picMkLst>
            <pc:docMk/>
            <pc:sldMk cId="3687275862" sldId="281"/>
            <ac:picMk id="9" creationId="{360719EB-BB4E-5705-C587-755C6445B59F}"/>
          </ac:picMkLst>
        </pc:picChg>
      </pc:sldChg>
      <pc:sldChg chg="addSp delSp modSp new mod modTransition">
        <pc:chgData name="Peter Dent" userId="25fa370a-1d41-4075-890a-c9fae52f2c53" providerId="ADAL" clId="{62A73718-1C46-D248-96A4-392D317EC125}" dt="2024-05-02T10:17:57.849" v="994"/>
        <pc:sldMkLst>
          <pc:docMk/>
          <pc:sldMk cId="614743002" sldId="282"/>
        </pc:sldMkLst>
        <pc:spChg chg="del">
          <ac:chgData name="Peter Dent" userId="25fa370a-1d41-4075-890a-c9fae52f2c53" providerId="ADAL" clId="{62A73718-1C46-D248-96A4-392D317EC125}" dt="2024-05-02T07:39:51.221" v="466"/>
          <ac:spMkLst>
            <pc:docMk/>
            <pc:sldMk cId="614743002" sldId="282"/>
            <ac:spMk id="3" creationId="{657D211C-FE0D-AA11-89F6-166E95D41125}"/>
          </ac:spMkLst>
        </pc:spChg>
        <pc:spChg chg="add mod">
          <ac:chgData name="Peter Dent" userId="25fa370a-1d41-4075-890a-c9fae52f2c53" providerId="ADAL" clId="{62A73718-1C46-D248-96A4-392D317EC125}" dt="2024-05-02T08:17:10.554" v="608" actId="14100"/>
          <ac:spMkLst>
            <pc:docMk/>
            <pc:sldMk cId="614743002" sldId="282"/>
            <ac:spMk id="6" creationId="{FBA00611-C5B4-27F6-77CA-4CBB27297DDF}"/>
          </ac:spMkLst>
        </pc:spChg>
        <pc:spChg chg="add mod">
          <ac:chgData name="Peter Dent" userId="25fa370a-1d41-4075-890a-c9fae52f2c53" providerId="ADAL" clId="{62A73718-1C46-D248-96A4-392D317EC125}" dt="2024-05-02T08:17:25.308" v="613" actId="14100"/>
          <ac:spMkLst>
            <pc:docMk/>
            <pc:sldMk cId="614743002" sldId="282"/>
            <ac:spMk id="7" creationId="{BA33FBCD-2316-09DA-B0AD-E05D044002C3}"/>
          </ac:spMkLst>
        </pc:spChg>
        <pc:picChg chg="add mod">
          <ac:chgData name="Peter Dent" userId="25fa370a-1d41-4075-890a-c9fae52f2c53" providerId="ADAL" clId="{62A73718-1C46-D248-96A4-392D317EC125}" dt="2024-05-02T08:09:20.207" v="524" actId="1076"/>
          <ac:picMkLst>
            <pc:docMk/>
            <pc:sldMk cId="614743002" sldId="282"/>
            <ac:picMk id="5" creationId="{CB9EC714-7958-9E6A-4BAF-4BDEB963AB41}"/>
          </ac:picMkLst>
        </pc:picChg>
        <pc:picChg chg="add mod">
          <ac:chgData name="Peter Dent" userId="25fa370a-1d41-4075-890a-c9fae52f2c53" providerId="ADAL" clId="{62A73718-1C46-D248-96A4-392D317EC125}" dt="2024-05-02T10:17:57.849" v="994"/>
          <ac:picMkLst>
            <pc:docMk/>
            <pc:sldMk cId="614743002" sldId="282"/>
            <ac:picMk id="8" creationId="{D0549267-0601-364E-AD51-D8B4AF25CF96}"/>
          </ac:picMkLst>
        </pc:picChg>
      </pc:sldChg>
      <pc:sldChg chg="addSp delSp modSp new mod ord modTransition">
        <pc:chgData name="Peter Dent" userId="25fa370a-1d41-4075-890a-c9fae52f2c53" providerId="ADAL" clId="{62A73718-1C46-D248-96A4-392D317EC125}" dt="2024-05-02T10:18:00.668" v="995"/>
        <pc:sldMkLst>
          <pc:docMk/>
          <pc:sldMk cId="16172481" sldId="283"/>
        </pc:sldMkLst>
        <pc:spChg chg="del">
          <ac:chgData name="Peter Dent" userId="25fa370a-1d41-4075-890a-c9fae52f2c53" providerId="ADAL" clId="{62A73718-1C46-D248-96A4-392D317EC125}" dt="2024-05-02T07:40:08.813" v="473"/>
          <ac:spMkLst>
            <pc:docMk/>
            <pc:sldMk cId="16172481" sldId="283"/>
            <ac:spMk id="3" creationId="{1C276393-B4E4-3799-A60E-DEBCEDDB279F}"/>
          </ac:spMkLst>
        </pc:spChg>
        <pc:spChg chg="add mod">
          <ac:chgData name="Peter Dent" userId="25fa370a-1d41-4075-890a-c9fae52f2c53" providerId="ADAL" clId="{62A73718-1C46-D248-96A4-392D317EC125}" dt="2024-05-02T08:17:42.536" v="618" actId="14100"/>
          <ac:spMkLst>
            <pc:docMk/>
            <pc:sldMk cId="16172481" sldId="283"/>
            <ac:spMk id="6" creationId="{0795ACFB-64B2-9ECF-0A22-FAB38197565F}"/>
          </ac:spMkLst>
        </pc:spChg>
        <pc:picChg chg="add mod">
          <ac:chgData name="Peter Dent" userId="25fa370a-1d41-4075-890a-c9fae52f2c53" providerId="ADAL" clId="{62A73718-1C46-D248-96A4-392D317EC125}" dt="2024-05-02T08:09:30.343" v="530" actId="1035"/>
          <ac:picMkLst>
            <pc:docMk/>
            <pc:sldMk cId="16172481" sldId="283"/>
            <ac:picMk id="5" creationId="{724D8025-0FA5-773C-C296-55FD9DBC0CCE}"/>
          </ac:picMkLst>
        </pc:picChg>
        <pc:picChg chg="add mod">
          <ac:chgData name="Peter Dent" userId="25fa370a-1d41-4075-890a-c9fae52f2c53" providerId="ADAL" clId="{62A73718-1C46-D248-96A4-392D317EC125}" dt="2024-05-02T10:18:00.668" v="995"/>
          <ac:picMkLst>
            <pc:docMk/>
            <pc:sldMk cId="16172481" sldId="283"/>
            <ac:picMk id="7" creationId="{BB4B04EB-1349-482D-EE89-5AB77F6E841A}"/>
          </ac:picMkLst>
        </pc:picChg>
      </pc:sldChg>
      <pc:sldChg chg="addSp delSp modSp new mod modTransition">
        <pc:chgData name="Peter Dent" userId="25fa370a-1d41-4075-890a-c9fae52f2c53" providerId="ADAL" clId="{62A73718-1C46-D248-96A4-392D317EC125}" dt="2024-05-02T10:17:54.918" v="992"/>
        <pc:sldMkLst>
          <pc:docMk/>
          <pc:sldMk cId="3359873094" sldId="284"/>
        </pc:sldMkLst>
        <pc:spChg chg="del">
          <ac:chgData name="Peter Dent" userId="25fa370a-1d41-4075-890a-c9fae52f2c53" providerId="ADAL" clId="{62A73718-1C46-D248-96A4-392D317EC125}" dt="2024-05-02T07:40:42.493" v="478"/>
          <ac:spMkLst>
            <pc:docMk/>
            <pc:sldMk cId="3359873094" sldId="284"/>
            <ac:spMk id="3" creationId="{FE7531EA-CF5C-D01A-AD29-04934DC0B572}"/>
          </ac:spMkLst>
        </pc:spChg>
        <pc:spChg chg="add del mod">
          <ac:chgData name="Peter Dent" userId="25fa370a-1d41-4075-890a-c9fae52f2c53" providerId="ADAL" clId="{62A73718-1C46-D248-96A4-392D317EC125}" dt="2024-05-02T07:59:42.518" v="484"/>
          <ac:spMkLst>
            <pc:docMk/>
            <pc:sldMk cId="3359873094" sldId="284"/>
            <ac:spMk id="7" creationId="{D53FD60E-9C06-CDFA-7E67-53627F42E0B7}"/>
          </ac:spMkLst>
        </pc:spChg>
        <pc:picChg chg="add del mod">
          <ac:chgData name="Peter Dent" userId="25fa370a-1d41-4075-890a-c9fae52f2c53" providerId="ADAL" clId="{62A73718-1C46-D248-96A4-392D317EC125}" dt="2024-05-02T07:59:38.797" v="483" actId="478"/>
          <ac:picMkLst>
            <pc:docMk/>
            <pc:sldMk cId="3359873094" sldId="284"/>
            <ac:picMk id="5" creationId="{F59FE98F-934F-E09B-170C-AF770C19ECD4}"/>
          </ac:picMkLst>
        </pc:picChg>
        <pc:picChg chg="add mod">
          <ac:chgData name="Peter Dent" userId="25fa370a-1d41-4075-890a-c9fae52f2c53" providerId="ADAL" clId="{62A73718-1C46-D248-96A4-392D317EC125}" dt="2024-05-02T08:09:04.709" v="519" actId="14100"/>
          <ac:picMkLst>
            <pc:docMk/>
            <pc:sldMk cId="3359873094" sldId="284"/>
            <ac:picMk id="9" creationId="{D0650280-5BDF-82B5-BE97-414B6C7FCF87}"/>
          </ac:picMkLst>
        </pc:picChg>
        <pc:picChg chg="add mod">
          <ac:chgData name="Peter Dent" userId="25fa370a-1d41-4075-890a-c9fae52f2c53" providerId="ADAL" clId="{62A73718-1C46-D248-96A4-392D317EC125}" dt="2024-05-02T10:17:54.918" v="992"/>
          <ac:picMkLst>
            <pc:docMk/>
            <pc:sldMk cId="3359873094" sldId="284"/>
            <ac:picMk id="10" creationId="{1F4D8254-2C5C-00E6-0D5E-FC8BB9556F84}"/>
          </ac:picMkLst>
        </pc:picChg>
      </pc:sldChg>
      <pc:sldChg chg="addSp delSp modSp add mod setBg">
        <pc:chgData name="Peter Dent" userId="25fa370a-1d41-4075-890a-c9fae52f2c53" providerId="ADAL" clId="{62A73718-1C46-D248-96A4-392D317EC125}" dt="2024-06-19T22:28:14.406" v="1041"/>
        <pc:sldMkLst>
          <pc:docMk/>
          <pc:sldMk cId="764272224" sldId="285"/>
        </pc:sldMkLst>
        <pc:spChg chg="mod">
          <ac:chgData name="Peter Dent" userId="25fa370a-1d41-4075-890a-c9fae52f2c53" providerId="ADAL" clId="{62A73718-1C46-D248-96A4-392D317EC125}" dt="2024-06-19T22:27:54.494" v="1035" actId="1076"/>
          <ac:spMkLst>
            <pc:docMk/>
            <pc:sldMk cId="764272224" sldId="285"/>
            <ac:spMk id="2" creationId="{DB590BF9-F86E-1931-26F8-49B5C9C150A1}"/>
          </ac:spMkLst>
        </pc:spChg>
        <pc:spChg chg="add del mod">
          <ac:chgData name="Peter Dent" userId="25fa370a-1d41-4075-890a-c9fae52f2c53" providerId="ADAL" clId="{62A73718-1C46-D248-96A4-392D317EC125}" dt="2024-06-19T22:28:14.406" v="1041"/>
          <ac:spMkLst>
            <pc:docMk/>
            <pc:sldMk cId="764272224" sldId="285"/>
            <ac:spMk id="3" creationId="{CAE42190-B699-C528-9182-92297ED6C0E4}"/>
          </ac:spMkLst>
        </pc:spChg>
        <pc:spChg chg="del mod">
          <ac:chgData name="Peter Dent" userId="25fa370a-1d41-4075-890a-c9fae52f2c53" providerId="ADAL" clId="{62A73718-1C46-D248-96A4-392D317EC125}" dt="2024-05-02T09:03:50.627" v="929" actId="478"/>
          <ac:spMkLst>
            <pc:docMk/>
            <pc:sldMk cId="764272224" sldId="285"/>
            <ac:spMk id="3" creationId="{E846FE2D-220E-6B67-A14D-EBA75411A859}"/>
          </ac:spMkLst>
        </pc:spChg>
        <pc:spChg chg="add del mod">
          <ac:chgData name="Peter Dent" userId="25fa370a-1d41-4075-890a-c9fae52f2c53" providerId="ADAL" clId="{62A73718-1C46-D248-96A4-392D317EC125}" dt="2024-05-02T09:04:08.670" v="936" actId="478"/>
          <ac:spMkLst>
            <pc:docMk/>
            <pc:sldMk cId="764272224" sldId="285"/>
            <ac:spMk id="5" creationId="{DC5D6CF0-D731-5E4A-AF68-BFE4D1BC609F}"/>
          </ac:spMkLst>
        </pc:spChg>
        <pc:picChg chg="mod">
          <ac:chgData name="Peter Dent" userId="25fa370a-1d41-4075-890a-c9fae52f2c53" providerId="ADAL" clId="{62A73718-1C46-D248-96A4-392D317EC125}" dt="2024-06-19T22:27:58.183" v="1036" actId="1076"/>
          <ac:picMkLst>
            <pc:docMk/>
            <pc:sldMk cId="764272224" sldId="285"/>
            <ac:picMk id="8" creationId="{E95B3199-9263-4131-A95A-199DA79FA61A}"/>
          </ac:picMkLst>
        </pc:picChg>
        <pc:picChg chg="del mod">
          <ac:chgData name="Peter Dent" userId="25fa370a-1d41-4075-890a-c9fae52f2c53" providerId="ADAL" clId="{62A73718-1C46-D248-96A4-392D317EC125}" dt="2024-06-19T22:28:12.294" v="1039" actId="478"/>
          <ac:picMkLst>
            <pc:docMk/>
            <pc:sldMk cId="764272224" sldId="285"/>
            <ac:picMk id="9" creationId="{5FB0F329-789B-D7A8-C31B-EFFD87281F4B}"/>
          </ac:picMkLst>
        </pc:picChg>
        <pc:picChg chg="del mod">
          <ac:chgData name="Peter Dent" userId="25fa370a-1d41-4075-890a-c9fae52f2c53" providerId="ADAL" clId="{62A73718-1C46-D248-96A4-392D317EC125}" dt="2024-06-12T22:36:54.522" v="1029" actId="478"/>
          <ac:picMkLst>
            <pc:docMk/>
            <pc:sldMk cId="764272224" sldId="285"/>
            <ac:picMk id="10" creationId="{46E5A1BC-0DE7-90C5-04B6-CAE61BFF4C88}"/>
          </ac:picMkLst>
        </pc:picChg>
        <pc:picChg chg="mod">
          <ac:chgData name="Peter Dent" userId="25fa370a-1d41-4075-890a-c9fae52f2c53" providerId="ADAL" clId="{62A73718-1C46-D248-96A4-392D317EC125}" dt="2024-06-19T22:27:48.292" v="1034" actId="1076"/>
          <ac:picMkLst>
            <pc:docMk/>
            <pc:sldMk cId="764272224" sldId="285"/>
            <ac:picMk id="11" creationId="{72ACF552-5679-4091-8251-C8DBB38AC89C}"/>
          </ac:picMkLst>
        </pc:picChg>
      </pc:sldChg>
      <pc:sldChg chg="add del">
        <pc:chgData name="Peter Dent" userId="25fa370a-1d41-4075-890a-c9fae52f2c53" providerId="ADAL" clId="{62A73718-1C46-D248-96A4-392D317EC125}" dt="2024-05-02T10:17:12.131" v="974"/>
        <pc:sldMkLst>
          <pc:docMk/>
          <pc:sldMk cId="1630208665" sldId="286"/>
        </pc:sldMkLst>
      </pc:sldChg>
    </pc:docChg>
  </pc:docChgLst>
  <pc:docChgLst>
    <pc:chgData name="Peter Dent" userId="25fa370a-1d41-4075-890a-c9fae52f2c53" providerId="ADAL" clId="{6FF5411B-BF16-C14B-BB56-74B023E1AA7A}"/>
    <pc:docChg chg="delSld">
      <pc:chgData name="Peter Dent" userId="25fa370a-1d41-4075-890a-c9fae52f2c53" providerId="ADAL" clId="{6FF5411B-BF16-C14B-BB56-74B023E1AA7A}" dt="2024-08-06T23:48:33.015" v="24" actId="2696"/>
      <pc:docMkLst>
        <pc:docMk/>
      </pc:docMkLst>
      <pc:sldChg chg="del">
        <pc:chgData name="Peter Dent" userId="25fa370a-1d41-4075-890a-c9fae52f2c53" providerId="ADAL" clId="{6FF5411B-BF16-C14B-BB56-74B023E1AA7A}" dt="2024-08-06T23:48:33.001" v="11" actId="2696"/>
        <pc:sldMkLst>
          <pc:docMk/>
          <pc:sldMk cId="2875511442" sldId="256"/>
        </pc:sldMkLst>
      </pc:sldChg>
      <pc:sldChg chg="del">
        <pc:chgData name="Peter Dent" userId="25fa370a-1d41-4075-890a-c9fae52f2c53" providerId="ADAL" clId="{6FF5411B-BF16-C14B-BB56-74B023E1AA7A}" dt="2024-08-06T23:48:32.996" v="7" actId="2696"/>
        <pc:sldMkLst>
          <pc:docMk/>
          <pc:sldMk cId="2998725171" sldId="257"/>
        </pc:sldMkLst>
      </pc:sldChg>
      <pc:sldChg chg="del">
        <pc:chgData name="Peter Dent" userId="25fa370a-1d41-4075-890a-c9fae52f2c53" providerId="ADAL" clId="{6FF5411B-BF16-C14B-BB56-74B023E1AA7A}" dt="2024-08-06T23:48:32.991" v="4" actId="2696"/>
        <pc:sldMkLst>
          <pc:docMk/>
          <pc:sldMk cId="702900496" sldId="259"/>
        </pc:sldMkLst>
      </pc:sldChg>
      <pc:sldChg chg="del">
        <pc:chgData name="Peter Dent" userId="25fa370a-1d41-4075-890a-c9fae52f2c53" providerId="ADAL" clId="{6FF5411B-BF16-C14B-BB56-74B023E1AA7A}" dt="2024-08-06T23:48:32.988" v="2" actId="2696"/>
        <pc:sldMkLst>
          <pc:docMk/>
          <pc:sldMk cId="870179817" sldId="260"/>
        </pc:sldMkLst>
      </pc:sldChg>
      <pc:sldChg chg="del">
        <pc:chgData name="Peter Dent" userId="25fa370a-1d41-4075-890a-c9fae52f2c53" providerId="ADAL" clId="{6FF5411B-BF16-C14B-BB56-74B023E1AA7A}" dt="2024-08-06T23:48:33.010" v="19" actId="2696"/>
        <pc:sldMkLst>
          <pc:docMk/>
          <pc:sldMk cId="3071937565" sldId="263"/>
        </pc:sldMkLst>
      </pc:sldChg>
      <pc:sldChg chg="del">
        <pc:chgData name="Peter Dent" userId="25fa370a-1d41-4075-890a-c9fae52f2c53" providerId="ADAL" clId="{6FF5411B-BF16-C14B-BB56-74B023E1AA7A}" dt="2024-08-06T23:48:32.999" v="9" actId="2696"/>
        <pc:sldMkLst>
          <pc:docMk/>
          <pc:sldMk cId="1391671734" sldId="264"/>
        </pc:sldMkLst>
      </pc:sldChg>
      <pc:sldChg chg="del">
        <pc:chgData name="Peter Dent" userId="25fa370a-1d41-4075-890a-c9fae52f2c53" providerId="ADAL" clId="{6FF5411B-BF16-C14B-BB56-74B023E1AA7A}" dt="2024-08-06T23:48:32.993" v="5" actId="2696"/>
        <pc:sldMkLst>
          <pc:docMk/>
          <pc:sldMk cId="2365616263" sldId="265"/>
        </pc:sldMkLst>
      </pc:sldChg>
      <pc:sldChg chg="del">
        <pc:chgData name="Peter Dent" userId="25fa370a-1d41-4075-890a-c9fae52f2c53" providerId="ADAL" clId="{6FF5411B-BF16-C14B-BB56-74B023E1AA7A}" dt="2024-08-06T23:48:33.003" v="13" actId="2696"/>
        <pc:sldMkLst>
          <pc:docMk/>
          <pc:sldMk cId="2830156638" sldId="267"/>
        </pc:sldMkLst>
      </pc:sldChg>
      <pc:sldChg chg="del">
        <pc:chgData name="Peter Dent" userId="25fa370a-1d41-4075-890a-c9fae52f2c53" providerId="ADAL" clId="{6FF5411B-BF16-C14B-BB56-74B023E1AA7A}" dt="2024-08-06T23:48:33.013" v="22" actId="2696"/>
        <pc:sldMkLst>
          <pc:docMk/>
          <pc:sldMk cId="50322578" sldId="268"/>
        </pc:sldMkLst>
      </pc:sldChg>
      <pc:sldChg chg="del">
        <pc:chgData name="Peter Dent" userId="25fa370a-1d41-4075-890a-c9fae52f2c53" providerId="ADAL" clId="{6FF5411B-BF16-C14B-BB56-74B023E1AA7A}" dt="2024-08-06T23:48:32.997" v="8" actId="2696"/>
        <pc:sldMkLst>
          <pc:docMk/>
          <pc:sldMk cId="3068721398" sldId="269"/>
        </pc:sldMkLst>
      </pc:sldChg>
      <pc:sldChg chg="del">
        <pc:chgData name="Peter Dent" userId="25fa370a-1d41-4075-890a-c9fae52f2c53" providerId="ADAL" clId="{6FF5411B-BF16-C14B-BB56-74B023E1AA7A}" dt="2024-08-06T23:48:33" v="10" actId="2696"/>
        <pc:sldMkLst>
          <pc:docMk/>
          <pc:sldMk cId="788797430" sldId="270"/>
        </pc:sldMkLst>
      </pc:sldChg>
      <pc:sldChg chg="del">
        <pc:chgData name="Peter Dent" userId="25fa370a-1d41-4075-890a-c9fae52f2c53" providerId="ADAL" clId="{6FF5411B-BF16-C14B-BB56-74B023E1AA7A}" dt="2024-08-06T23:48:32.986" v="1" actId="2696"/>
        <pc:sldMkLst>
          <pc:docMk/>
          <pc:sldMk cId="4213629608" sldId="271"/>
        </pc:sldMkLst>
      </pc:sldChg>
      <pc:sldChg chg="del">
        <pc:chgData name="Peter Dent" userId="25fa370a-1d41-4075-890a-c9fae52f2c53" providerId="ADAL" clId="{6FF5411B-BF16-C14B-BB56-74B023E1AA7A}" dt="2024-08-06T23:48:33.014" v="23" actId="2696"/>
        <pc:sldMkLst>
          <pc:docMk/>
          <pc:sldMk cId="3100044668" sldId="272"/>
        </pc:sldMkLst>
      </pc:sldChg>
      <pc:sldChg chg="del">
        <pc:chgData name="Peter Dent" userId="25fa370a-1d41-4075-890a-c9fae52f2c53" providerId="ADAL" clId="{6FF5411B-BF16-C14B-BB56-74B023E1AA7A}" dt="2024-08-06T23:48:33.008" v="18" actId="2696"/>
        <pc:sldMkLst>
          <pc:docMk/>
          <pc:sldMk cId="1535405997" sldId="273"/>
        </pc:sldMkLst>
      </pc:sldChg>
      <pc:sldChg chg="del">
        <pc:chgData name="Peter Dent" userId="25fa370a-1d41-4075-890a-c9fae52f2c53" providerId="ADAL" clId="{6FF5411B-BF16-C14B-BB56-74B023E1AA7A}" dt="2024-08-06T23:48:33.007" v="17" actId="2696"/>
        <pc:sldMkLst>
          <pc:docMk/>
          <pc:sldMk cId="2799253503" sldId="274"/>
        </pc:sldMkLst>
      </pc:sldChg>
      <pc:sldChg chg="del">
        <pc:chgData name="Peter Dent" userId="25fa370a-1d41-4075-890a-c9fae52f2c53" providerId="ADAL" clId="{6FF5411B-BF16-C14B-BB56-74B023E1AA7A}" dt="2024-08-06T23:48:33.004" v="14" actId="2696"/>
        <pc:sldMkLst>
          <pc:docMk/>
          <pc:sldMk cId="152653886" sldId="275"/>
        </pc:sldMkLst>
      </pc:sldChg>
      <pc:sldChg chg="del">
        <pc:chgData name="Peter Dent" userId="25fa370a-1d41-4075-890a-c9fae52f2c53" providerId="ADAL" clId="{6FF5411B-BF16-C14B-BB56-74B023E1AA7A}" dt="2024-08-06T23:48:32.994" v="6" actId="2696"/>
        <pc:sldMkLst>
          <pc:docMk/>
          <pc:sldMk cId="2780824761" sldId="276"/>
        </pc:sldMkLst>
      </pc:sldChg>
      <pc:sldChg chg="del">
        <pc:chgData name="Peter Dent" userId="25fa370a-1d41-4075-890a-c9fae52f2c53" providerId="ADAL" clId="{6FF5411B-BF16-C14B-BB56-74B023E1AA7A}" dt="2024-08-06T23:48:33.005" v="15" actId="2696"/>
        <pc:sldMkLst>
          <pc:docMk/>
          <pc:sldMk cId="1697637378" sldId="277"/>
        </pc:sldMkLst>
      </pc:sldChg>
      <pc:sldChg chg="del">
        <pc:chgData name="Peter Dent" userId="25fa370a-1d41-4075-890a-c9fae52f2c53" providerId="ADAL" clId="{6FF5411B-BF16-C14B-BB56-74B023E1AA7A}" dt="2024-08-06T23:48:33.015" v="24" actId="2696"/>
        <pc:sldMkLst>
          <pc:docMk/>
          <pc:sldMk cId="20836773" sldId="279"/>
        </pc:sldMkLst>
      </pc:sldChg>
      <pc:sldChg chg="del">
        <pc:chgData name="Peter Dent" userId="25fa370a-1d41-4075-890a-c9fae52f2c53" providerId="ADAL" clId="{6FF5411B-BF16-C14B-BB56-74B023E1AA7A}" dt="2024-08-06T23:48:33.011" v="20" actId="2696"/>
        <pc:sldMkLst>
          <pc:docMk/>
          <pc:sldMk cId="918908998" sldId="280"/>
        </pc:sldMkLst>
      </pc:sldChg>
      <pc:sldChg chg="del">
        <pc:chgData name="Peter Dent" userId="25fa370a-1d41-4075-890a-c9fae52f2c53" providerId="ADAL" clId="{6FF5411B-BF16-C14B-BB56-74B023E1AA7A}" dt="2024-08-06T23:48:33.012" v="21" actId="2696"/>
        <pc:sldMkLst>
          <pc:docMk/>
          <pc:sldMk cId="3687275862" sldId="281"/>
        </pc:sldMkLst>
      </pc:sldChg>
      <pc:sldChg chg="del">
        <pc:chgData name="Peter Dent" userId="25fa370a-1d41-4075-890a-c9fae52f2c53" providerId="ADAL" clId="{6FF5411B-BF16-C14B-BB56-74B023E1AA7A}" dt="2024-08-06T23:48:33.006" v="16" actId="2696"/>
        <pc:sldMkLst>
          <pc:docMk/>
          <pc:sldMk cId="614743002" sldId="282"/>
        </pc:sldMkLst>
      </pc:sldChg>
      <pc:sldChg chg="del">
        <pc:chgData name="Peter Dent" userId="25fa370a-1d41-4075-890a-c9fae52f2c53" providerId="ADAL" clId="{6FF5411B-BF16-C14B-BB56-74B023E1AA7A}" dt="2024-08-06T23:48:32.990" v="3" actId="2696"/>
        <pc:sldMkLst>
          <pc:docMk/>
          <pc:sldMk cId="16172481" sldId="283"/>
        </pc:sldMkLst>
      </pc:sldChg>
      <pc:sldChg chg="del">
        <pc:chgData name="Peter Dent" userId="25fa370a-1d41-4075-890a-c9fae52f2c53" providerId="ADAL" clId="{6FF5411B-BF16-C14B-BB56-74B023E1AA7A}" dt="2024-08-06T23:48:33.002" v="12" actId="2696"/>
        <pc:sldMkLst>
          <pc:docMk/>
          <pc:sldMk cId="3359873094" sldId="284"/>
        </pc:sldMkLst>
      </pc:sldChg>
      <pc:sldChg chg="del">
        <pc:chgData name="Peter Dent" userId="25fa370a-1d41-4075-890a-c9fae52f2c53" providerId="ADAL" clId="{6FF5411B-BF16-C14B-BB56-74B023E1AA7A}" dt="2024-08-06T23:48:32.983" v="0" actId="2696"/>
        <pc:sldMkLst>
          <pc:docMk/>
          <pc:sldMk cId="764272224" sldId="285"/>
        </pc:sldMkLst>
      </pc:sldChg>
    </pc:docChg>
  </pc:docChgLst>
  <pc:docChgLst>
    <pc:chgData name="Peter Dent" userId="25fa370a-1d41-4075-890a-c9fae52f2c53" providerId="ADAL" clId="{78A093AC-6B94-C640-B152-9E0900D42878}"/>
    <pc:docChg chg="custSel modSld">
      <pc:chgData name="Peter Dent" userId="25fa370a-1d41-4075-890a-c9fae52f2c53" providerId="ADAL" clId="{78A093AC-6B94-C640-B152-9E0900D42878}" dt="2024-08-02T01:54:47.845" v="25"/>
      <pc:docMkLst>
        <pc:docMk/>
      </pc:docMkLst>
      <pc:sldChg chg="addSp delSp modSp mod">
        <pc:chgData name="Peter Dent" userId="25fa370a-1d41-4075-890a-c9fae52f2c53" providerId="ADAL" clId="{78A093AC-6B94-C640-B152-9E0900D42878}" dt="2024-08-02T00:54:12.549" v="23" actId="478"/>
        <pc:sldMkLst>
          <pc:docMk/>
          <pc:sldMk cId="2875511442" sldId="256"/>
        </pc:sldMkLst>
        <pc:spChg chg="del">
          <ac:chgData name="Peter Dent" userId="25fa370a-1d41-4075-890a-c9fae52f2c53" providerId="ADAL" clId="{78A093AC-6B94-C640-B152-9E0900D42878}" dt="2024-08-02T00:52:46.872" v="0" actId="478"/>
          <ac:spMkLst>
            <pc:docMk/>
            <pc:sldMk cId="2875511442" sldId="256"/>
            <ac:spMk id="3" creationId="{1092D88A-1B24-C986-2D5D-FDBDF4476E70}"/>
          </ac:spMkLst>
        </pc:spChg>
        <pc:spChg chg="add mod">
          <ac:chgData name="Peter Dent" userId="25fa370a-1d41-4075-890a-c9fae52f2c53" providerId="ADAL" clId="{78A093AC-6B94-C640-B152-9E0900D42878}" dt="2024-08-02T00:53:55.002" v="18" actId="1076"/>
          <ac:spMkLst>
            <pc:docMk/>
            <pc:sldMk cId="2875511442" sldId="256"/>
            <ac:spMk id="4" creationId="{7F5AAE59-E8D0-E37A-96DA-DF543612FDEC}"/>
          </ac:spMkLst>
        </pc:spChg>
        <pc:picChg chg="add del mod">
          <ac:chgData name="Peter Dent" userId="25fa370a-1d41-4075-890a-c9fae52f2c53" providerId="ADAL" clId="{78A093AC-6B94-C640-B152-9E0900D42878}" dt="2024-08-02T00:54:12.549" v="23" actId="478"/>
          <ac:picMkLst>
            <pc:docMk/>
            <pc:sldMk cId="2875511442" sldId="256"/>
            <ac:picMk id="5" creationId="{50F804AF-3B48-A639-A128-9FC86E90FA46}"/>
          </ac:picMkLst>
        </pc:picChg>
        <pc:picChg chg="mod">
          <ac:chgData name="Peter Dent" userId="25fa370a-1d41-4075-890a-c9fae52f2c53" providerId="ADAL" clId="{78A093AC-6B94-C640-B152-9E0900D42878}" dt="2024-08-02T00:53:58.020" v="19" actId="1076"/>
          <ac:picMkLst>
            <pc:docMk/>
            <pc:sldMk cId="2875511442" sldId="256"/>
            <ac:picMk id="14" creationId="{244E9984-83CF-5DAC-2071-D69FBD909F27}"/>
          </ac:picMkLst>
        </pc:picChg>
      </pc:sldChg>
      <pc:sldChg chg="modNotesTx">
        <pc:chgData name="Peter Dent" userId="25fa370a-1d41-4075-890a-c9fae52f2c53" providerId="ADAL" clId="{78A093AC-6B94-C640-B152-9E0900D42878}" dt="2024-08-02T01:54:47.845" v="25"/>
        <pc:sldMkLst>
          <pc:docMk/>
          <pc:sldMk cId="2998725171" sldId="257"/>
        </pc:sldMkLst>
      </pc:sldChg>
      <pc:sldChg chg="modNotesTx">
        <pc:chgData name="Peter Dent" userId="25fa370a-1d41-4075-890a-c9fae52f2c53" providerId="ADAL" clId="{78A093AC-6B94-C640-B152-9E0900D42878}" dt="2024-08-02T01:54:36.548" v="24"/>
        <pc:sldMkLst>
          <pc:docMk/>
          <pc:sldMk cId="1391671734" sldId="264"/>
        </pc:sldMkLst>
      </pc:sldChg>
    </pc:docChg>
  </pc:docChgLst>
  <pc:docChgLst>
    <pc:chgData name="Tya Robinson" userId="S::tya@vicventurers.com.au::7bdf891b-1a5f-4f0f-9656-a0fceda67107" providerId="AD" clId="Web-{96E9985F-6041-E396-B004-4B524FFD9674}"/>
    <pc:docChg chg="modSld">
      <pc:chgData name="Tya Robinson" userId="S::tya@vicventurers.com.au::7bdf891b-1a5f-4f0f-9656-a0fceda67107" providerId="AD" clId="Web-{96E9985F-6041-E396-B004-4B524FFD9674}" dt="2024-09-05T09:20:14.854" v="1" actId="20577"/>
      <pc:docMkLst>
        <pc:docMk/>
      </pc:docMkLst>
      <pc:sldChg chg="modSp">
        <pc:chgData name="Tya Robinson" userId="S::tya@vicventurers.com.au::7bdf891b-1a5f-4f0f-9656-a0fceda67107" providerId="AD" clId="Web-{96E9985F-6041-E396-B004-4B524FFD9674}" dt="2024-09-05T09:20:14.854" v="1" actId="20577"/>
        <pc:sldMkLst>
          <pc:docMk/>
          <pc:sldMk cId="1267359863" sldId="310"/>
        </pc:sldMkLst>
        <pc:spChg chg="mod">
          <ac:chgData name="Tya Robinson" userId="S::tya@vicventurers.com.au::7bdf891b-1a5f-4f0f-9656-a0fceda67107" providerId="AD" clId="Web-{96E9985F-6041-E396-B004-4B524FFD9674}" dt="2024-09-05T09:20:14.854" v="1" actId="20577"/>
          <ac:spMkLst>
            <pc:docMk/>
            <pc:sldMk cId="1267359863" sldId="310"/>
            <ac:spMk id="2" creationId="{DB590BF9-F86E-1931-26F8-49B5C9C150A1}"/>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7T10:17:15.952"/>
    </inkml:context>
    <inkml:brush xml:id="br0">
      <inkml:brushProperty name="width" value="0.06" units="cm"/>
      <inkml:brushProperty name="height" value="0.06" units="cm"/>
    </inkml:brush>
  </inkml:definitions>
  <inkml:trace contextRef="#ctx0" brushRef="#br0">132 74 8369,'6'21'-130,"-4"-5"1,-6-4 0,1-1-1,0 1 1,0-1-608,-2-1 1,-2-7 736,2 2 0,4-56 0,-6-14 0</inkml:trace>
  <inkml:trace contextRef="#ctx0" brushRef="#br0" timeOffset="199">102 103 8355,'-15'13'-32,"1"-3"1,-1-5 7,0-3 1,6-2 0,-1 0 405,-2 0 0,6 1-774,1 4 0,5-3 72,5 3 1,3-4 0,7-1 0,-1 0 319,1 0 0,26-65 0,6-17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7T10:17:17.501"/>
    </inkml:context>
    <inkml:brush xml:id="br0">
      <inkml:brushProperty name="width" value="0.06" units="cm"/>
      <inkml:brushProperty name="height" value="0.06" units="cm"/>
    </inkml:brush>
  </inkml:definitions>
  <inkml:trace contextRef="#ctx0" brushRef="#br0">1 56 8249,'1'-13'-275,"4"4"0,-3-4 453,3 3 1,-2 3 0,0 4-1,2 6-537,-1 7 0,-1 3 0,0 2-537,2-1 896,0-5 0,-5-29 0,0-13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7T10:17:18.734"/>
    </inkml:context>
    <inkml:brush xml:id="br0">
      <inkml:brushProperty name="width" value="0.06" units="cm"/>
      <inkml:brushProperty name="height" value="0.06" units="cm"/>
    </inkml:brush>
  </inkml:definitions>
  <inkml:trace contextRef="#ctx0" brushRef="#br0">44 45 8195,'23'-5'-306,"-3"0"-620,-4 2 0,-1-6 731,-1 0 196,-6 2 1,-8 1-1,-9 6-1,-4 0 0,-41 13 0,-10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7T10:17:18.901"/>
    </inkml:context>
    <inkml:brush xml:id="br0">
      <inkml:brushProperty name="width" value="0.06" units="cm"/>
      <inkml:brushProperty name="height" value="0.06" units="cm"/>
    </inkml:brush>
  </inkml:definitions>
  <inkml:trace contextRef="#ctx0" brushRef="#br0">29 1 8169,'0'15'-416,"0"-1"42,-6-6 670,4-1-359,-4-7 0,6 2-214,0 2 1,0 0 276,0 6 0,-7-14 0,-1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7T10:17:19.551"/>
    </inkml:context>
    <inkml:brush xml:id="br0">
      <inkml:brushProperty name="width" value="0.06" units="cm"/>
      <inkml:brushProperty name="height" value="0.06" units="cm"/>
    </inkml:brush>
  </inkml:definitions>
  <inkml:trace contextRef="#ctx0" brushRef="#br0">0 30 8169,'0'-10'-155,"0"0"1,2 7-166,3-2 320,-3 3 0,-2 9 0,-9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7T10:17:20.652"/>
    </inkml:context>
    <inkml:brush xml:id="br0">
      <inkml:brushProperty name="width" value="0.06" units="cm"/>
      <inkml:brushProperty name="height" value="0.06" units="cm"/>
    </inkml:brush>
  </inkml:definitions>
  <inkml:trace contextRef="#ctx0" brushRef="#br0">89 280 8349,'6'-22'-51,"-4"6"0,3-4 898,-4 4-973,-1 1 0,-1 14 0,-3 7 0,-2 9-45,-2 5 1,4-1 0,-2-4 0,1 0-338,0-1 0,0-4-277,5 0 785,0-7 0,18-53 0,10-37 0,1-3 0,-1 0 0</inkml:trace>
  <inkml:trace contextRef="#ctx0" brushRef="#br0" timeOffset="201">89 250 8355,'-7'30'287,"-1"-14"0,-7-6-73,1-7 1,-1-3 0,2 2-341,3 3 0,3 3 0,7 6 0,0 1-229,0 0 1,0 4-1,0 1 355,0-2 0,27-67 0,5-18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F2416-34F9-1E46-93CF-E1A48E2E7F4F}"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663A4-375D-794F-85B8-03F356B43C41}" type="slidenum">
              <a:rPr lang="en-US" smtClean="0"/>
              <a:t>‹#›</a:t>
            </a:fld>
            <a:endParaRPr lang="en-US"/>
          </a:p>
        </p:txBody>
      </p:sp>
    </p:spTree>
    <p:extLst>
      <p:ext uri="{BB962C8B-B14F-4D97-AF65-F5344CB8AC3E}">
        <p14:creationId xmlns:p14="http://schemas.microsoft.com/office/powerpoint/2010/main" val="165821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This presentation won’t take long and will show you the basics of logging attendance in Terrain.</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a:t>
            </a:fld>
            <a:endParaRPr lang="en-US"/>
          </a:p>
        </p:txBody>
      </p:sp>
    </p:spTree>
    <p:extLst>
      <p:ext uri="{BB962C8B-B14F-4D97-AF65-F5344CB8AC3E}">
        <p14:creationId xmlns:p14="http://schemas.microsoft.com/office/powerpoint/2010/main" val="291081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Scroll down and press Next Step</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10</a:t>
            </a:fld>
            <a:endParaRPr lang="en-US"/>
          </a:p>
        </p:txBody>
      </p:sp>
    </p:spTree>
    <p:extLst>
      <p:ext uri="{BB962C8B-B14F-4D97-AF65-F5344CB8AC3E}">
        <p14:creationId xmlns:p14="http://schemas.microsoft.com/office/powerpoint/2010/main" val="313450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It will take you to a page like this where you must select who the activity is for.</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err="1">
                <a:effectLst/>
                <a:latin typeface="Aptos" panose="020B0004020202020204" pitchFamily="34" charset="0"/>
                <a:ea typeface="Aptos" panose="020B0004020202020204" pitchFamily="34" charset="0"/>
                <a:cs typeface="Times New Roman" panose="02020603050405020304" pitchFamily="18" charset="0"/>
              </a:rPr>
              <a:t>Iit</a:t>
            </a:r>
            <a:r>
              <a:rPr lang="en-AU" sz="1800" dirty="0">
                <a:effectLst/>
                <a:latin typeface="Aptos" panose="020B0004020202020204" pitchFamily="34" charset="0"/>
                <a:ea typeface="Aptos" panose="020B0004020202020204" pitchFamily="34" charset="0"/>
                <a:cs typeface="Times New Roman" panose="02020603050405020304" pitchFamily="18" charset="0"/>
              </a:rPr>
              <a:t> is easiest to select Unit as everyone will appear in the attendance list later down the line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11</a:t>
            </a:fld>
            <a:endParaRPr lang="en-US"/>
          </a:p>
        </p:txBody>
      </p:sp>
    </p:spTree>
    <p:extLst>
      <p:ext uri="{BB962C8B-B14F-4D97-AF65-F5344CB8AC3E}">
        <p14:creationId xmlns:p14="http://schemas.microsoft.com/office/powerpoint/2010/main" val="296979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Then click on the drop-down menus for organiser, lead and assists, all of which Terrain tracks automatically for milestone.</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It will come up with a scroll menu and scroll unit you find whoever is running the night.</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12</a:t>
            </a:fld>
            <a:endParaRPr lang="en-US"/>
          </a:p>
        </p:txBody>
      </p:sp>
    </p:spTree>
    <p:extLst>
      <p:ext uri="{BB962C8B-B14F-4D97-AF65-F5344CB8AC3E}">
        <p14:creationId xmlns:p14="http://schemas.microsoft.com/office/powerpoint/2010/main" val="142540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Once that is all done it’ll look something like this</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13</a:t>
            </a:fld>
            <a:endParaRPr lang="en-US"/>
          </a:p>
        </p:txBody>
      </p:sp>
    </p:spTree>
    <p:extLst>
      <p:ext uri="{BB962C8B-B14F-4D97-AF65-F5344CB8AC3E}">
        <p14:creationId xmlns:p14="http://schemas.microsoft.com/office/powerpoint/2010/main" val="381069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After that scroll down and press Next Step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14</a:t>
            </a:fld>
            <a:endParaRPr lang="en-US"/>
          </a:p>
        </p:txBody>
      </p:sp>
    </p:spTree>
    <p:extLst>
      <p:ext uri="{BB962C8B-B14F-4D97-AF65-F5344CB8AC3E}">
        <p14:creationId xmlns:p14="http://schemas.microsoft.com/office/powerpoint/2010/main" val="79063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This will take you the Achievement Pathways tab where if you are covering OAS badgework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15</a:t>
            </a:fld>
            <a:endParaRPr lang="en-US"/>
          </a:p>
        </p:txBody>
      </p:sp>
    </p:spTree>
    <p:extLst>
      <p:ext uri="{BB962C8B-B14F-4D97-AF65-F5344CB8AC3E}">
        <p14:creationId xmlns:p14="http://schemas.microsoft.com/office/powerpoint/2010/main" val="328861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…you can sign it off for anyone in the Unit by clicking the check boxes under their name correlating with the I statements covered.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16</a:t>
            </a:fld>
            <a:endParaRPr lang="en-US"/>
          </a:p>
        </p:txBody>
      </p:sp>
    </p:spTree>
    <p:extLst>
      <p:ext uri="{BB962C8B-B14F-4D97-AF65-F5344CB8AC3E}">
        <p14:creationId xmlns:p14="http://schemas.microsoft.com/office/powerpoint/2010/main" val="3324845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t>You can also add events such a camps and hikes into the logbook for the event .</a:t>
            </a:r>
          </a:p>
          <a:p>
            <a:endParaRPr lang="en-AU" sz="1800" dirty="0"/>
          </a:p>
          <a:p>
            <a:r>
              <a:rPr lang="en-AU" sz="1800" dirty="0"/>
              <a:t>Simply click on the Logbook icon… </a:t>
            </a:r>
          </a:p>
        </p:txBody>
      </p:sp>
      <p:sp>
        <p:nvSpPr>
          <p:cNvPr id="4" name="Slide Number Placeholder 3"/>
          <p:cNvSpPr>
            <a:spLocks noGrp="1"/>
          </p:cNvSpPr>
          <p:nvPr>
            <p:ph type="sldNum" sz="quarter" idx="5"/>
          </p:nvPr>
        </p:nvSpPr>
        <p:spPr/>
        <p:txBody>
          <a:bodyPr/>
          <a:lstStyle/>
          <a:p>
            <a:fld id="{1A2663A4-375D-794F-85B8-03F356B43C41}" type="slidenum">
              <a:rPr lang="en-US" smtClean="0"/>
              <a:t>17</a:t>
            </a:fld>
            <a:endParaRPr lang="en-US"/>
          </a:p>
        </p:txBody>
      </p:sp>
    </p:spTree>
    <p:extLst>
      <p:ext uri="{BB962C8B-B14F-4D97-AF65-F5344CB8AC3E}">
        <p14:creationId xmlns:p14="http://schemas.microsoft.com/office/powerpoint/2010/main" val="3288618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will take you to this page.</a:t>
            </a:r>
          </a:p>
          <a:p>
            <a:endParaRPr lang="en-AU" sz="1800" dirty="0"/>
          </a:p>
        </p:txBody>
      </p:sp>
      <p:sp>
        <p:nvSpPr>
          <p:cNvPr id="4" name="Slide Number Placeholder 3"/>
          <p:cNvSpPr>
            <a:spLocks noGrp="1"/>
          </p:cNvSpPr>
          <p:nvPr>
            <p:ph type="sldNum" sz="quarter" idx="5"/>
          </p:nvPr>
        </p:nvSpPr>
        <p:spPr/>
        <p:txBody>
          <a:bodyPr/>
          <a:lstStyle/>
          <a:p>
            <a:fld id="{1A2663A4-375D-794F-85B8-03F356B43C41}" type="slidenum">
              <a:rPr lang="en-US" smtClean="0"/>
              <a:t>18</a:t>
            </a:fld>
            <a:endParaRPr lang="en-US"/>
          </a:p>
        </p:txBody>
      </p:sp>
    </p:spTree>
    <p:extLst>
      <p:ext uri="{BB962C8B-B14F-4D97-AF65-F5344CB8AC3E}">
        <p14:creationId xmlns:p14="http://schemas.microsoft.com/office/powerpoint/2010/main" val="1243834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you scroll down and click on Select Activity Area …</a:t>
            </a:r>
          </a:p>
          <a:p>
            <a:endParaRPr lang="en-AU" sz="1800" dirty="0"/>
          </a:p>
        </p:txBody>
      </p:sp>
      <p:sp>
        <p:nvSpPr>
          <p:cNvPr id="4" name="Slide Number Placeholder 3"/>
          <p:cNvSpPr>
            <a:spLocks noGrp="1"/>
          </p:cNvSpPr>
          <p:nvPr>
            <p:ph type="sldNum" sz="quarter" idx="5"/>
          </p:nvPr>
        </p:nvSpPr>
        <p:spPr/>
        <p:txBody>
          <a:bodyPr/>
          <a:lstStyle/>
          <a:p>
            <a:fld id="{1A2663A4-375D-794F-85B8-03F356B43C41}" type="slidenum">
              <a:rPr lang="en-US" smtClean="0"/>
              <a:t>19</a:t>
            </a:fld>
            <a:endParaRPr lang="en-US"/>
          </a:p>
        </p:txBody>
      </p:sp>
    </p:spTree>
    <p:extLst>
      <p:ext uri="{BB962C8B-B14F-4D97-AF65-F5344CB8AC3E}">
        <p14:creationId xmlns:p14="http://schemas.microsoft.com/office/powerpoint/2010/main" val="224144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Do you know how many of your unit members have been at each night over the last six month or what challenge areas they were in? Well Terrain will allow you to do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While you’ve probably heard many different things about it and possibly have your own way of recording badge work and attendance, we aren’t asking you to use every part of Terrain. Just using it to record attendance on your nights.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Recording attendance in terrain is simple quick and easy. It is a simple job that can be done by your Unit Secretary or similar, either on the night or you can log nights in advance and just complete the review on the night.</a:t>
            </a:r>
          </a:p>
          <a:p>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2</a:t>
            </a:fld>
            <a:endParaRPr lang="en-US"/>
          </a:p>
        </p:txBody>
      </p:sp>
    </p:spTree>
    <p:extLst>
      <p:ext uri="{BB962C8B-B14F-4D97-AF65-F5344CB8AC3E}">
        <p14:creationId xmlns:p14="http://schemas.microsoft.com/office/powerpoint/2010/main" val="1486008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drop-down menu like this will appear.</a:t>
            </a:r>
          </a:p>
          <a:p>
            <a:endParaRPr lang="en-AU" dirty="0"/>
          </a:p>
          <a:p>
            <a:r>
              <a:rPr lang="en-AU" dirty="0"/>
              <a:t>Simply click on the OAS area the event relates to.</a:t>
            </a:r>
          </a:p>
          <a:p>
            <a:endParaRPr lang="en-AU" sz="1800" dirty="0"/>
          </a:p>
        </p:txBody>
      </p:sp>
      <p:sp>
        <p:nvSpPr>
          <p:cNvPr id="4" name="Slide Number Placeholder 3"/>
          <p:cNvSpPr>
            <a:spLocks noGrp="1"/>
          </p:cNvSpPr>
          <p:nvPr>
            <p:ph type="sldNum" sz="quarter" idx="5"/>
          </p:nvPr>
        </p:nvSpPr>
        <p:spPr/>
        <p:txBody>
          <a:bodyPr/>
          <a:lstStyle/>
          <a:p>
            <a:fld id="{1A2663A4-375D-794F-85B8-03F356B43C41}" type="slidenum">
              <a:rPr lang="en-US" smtClean="0"/>
              <a:t>20</a:t>
            </a:fld>
            <a:endParaRPr lang="en-US"/>
          </a:p>
        </p:txBody>
      </p:sp>
    </p:spTree>
    <p:extLst>
      <p:ext uri="{BB962C8B-B14F-4D97-AF65-F5344CB8AC3E}">
        <p14:creationId xmlns:p14="http://schemas.microsoft.com/office/powerpoint/2010/main" val="1100248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t>You will then need to select the stream this belongs to </a:t>
            </a:r>
          </a:p>
        </p:txBody>
      </p:sp>
      <p:sp>
        <p:nvSpPr>
          <p:cNvPr id="4" name="Slide Number Placeholder 3"/>
          <p:cNvSpPr>
            <a:spLocks noGrp="1"/>
          </p:cNvSpPr>
          <p:nvPr>
            <p:ph type="sldNum" sz="quarter" idx="5"/>
          </p:nvPr>
        </p:nvSpPr>
        <p:spPr/>
        <p:txBody>
          <a:bodyPr/>
          <a:lstStyle/>
          <a:p>
            <a:fld id="{1A2663A4-375D-794F-85B8-03F356B43C41}" type="slidenum">
              <a:rPr lang="en-US" smtClean="0"/>
              <a:t>21</a:t>
            </a:fld>
            <a:endParaRPr lang="en-US"/>
          </a:p>
        </p:txBody>
      </p:sp>
    </p:spTree>
    <p:extLst>
      <p:ext uri="{BB962C8B-B14F-4D97-AF65-F5344CB8AC3E}">
        <p14:creationId xmlns:p14="http://schemas.microsoft.com/office/powerpoint/2010/main" val="75964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Then simply state if it contributes to the Camper and Walkabout Award and what distance specific to the Walkabout award was covered.</a:t>
            </a:r>
          </a:p>
          <a:p>
            <a:endParaRPr lang="en-AU" dirty="0"/>
          </a:p>
          <a:p>
            <a:r>
              <a:rPr lang="en-AU" dirty="0"/>
              <a:t>If you didn’t do any hiking on the event simply enter a zero in distance travelled. </a:t>
            </a:r>
          </a:p>
        </p:txBody>
      </p:sp>
      <p:sp>
        <p:nvSpPr>
          <p:cNvPr id="4" name="Slide Number Placeholder 3"/>
          <p:cNvSpPr>
            <a:spLocks noGrp="1"/>
          </p:cNvSpPr>
          <p:nvPr>
            <p:ph type="sldNum" sz="quarter" idx="5"/>
          </p:nvPr>
        </p:nvSpPr>
        <p:spPr/>
        <p:txBody>
          <a:bodyPr/>
          <a:lstStyle/>
          <a:p>
            <a:fld id="{1A2663A4-375D-794F-85B8-03F356B43C41}" type="slidenum">
              <a:rPr lang="en-US" smtClean="0"/>
              <a:t>22</a:t>
            </a:fld>
            <a:endParaRPr lang="en-US"/>
          </a:p>
        </p:txBody>
      </p:sp>
    </p:spTree>
    <p:extLst>
      <p:ext uri="{BB962C8B-B14F-4D97-AF65-F5344CB8AC3E}">
        <p14:creationId xmlns:p14="http://schemas.microsoft.com/office/powerpoint/2010/main" val="3048953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Aptos"/>
                <a:ea typeface="Aptos" panose="020B0004020202020204" pitchFamily="34" charset="0"/>
                <a:cs typeface="Times New Roman" panose="02020603050405020304" pitchFamily="18" charset="0"/>
              </a:rPr>
              <a:t>If you aren’t covering any </a:t>
            </a:r>
            <a:r>
              <a:rPr lang="en-AU" dirty="0">
                <a:latin typeface="Aptos"/>
                <a:ea typeface="Aptos" panose="020B0004020202020204" pitchFamily="34" charset="0"/>
                <a:cs typeface="Times New Roman" panose="02020603050405020304" pitchFamily="18" charset="0"/>
              </a:rPr>
              <a:t>OAS skills or Logbook needed events </a:t>
            </a:r>
            <a:r>
              <a:rPr lang="en-AU" sz="1200" dirty="0">
                <a:effectLst/>
                <a:latin typeface="Aptos"/>
                <a:ea typeface="Aptos" panose="020B0004020202020204" pitchFamily="34" charset="0"/>
                <a:cs typeface="Times New Roman" panose="02020603050405020304" pitchFamily="18" charset="0"/>
              </a:rPr>
              <a:t>on your night, simply scroll down and press Next Step </a:t>
            </a:r>
            <a:endParaRPr lang="en-US" dirty="0">
              <a:latin typeface="Aptos"/>
            </a:endParaRPr>
          </a:p>
        </p:txBody>
      </p:sp>
      <p:sp>
        <p:nvSpPr>
          <p:cNvPr id="4" name="Slide Number Placeholder 3"/>
          <p:cNvSpPr>
            <a:spLocks noGrp="1"/>
          </p:cNvSpPr>
          <p:nvPr>
            <p:ph type="sldNum" sz="quarter" idx="5"/>
          </p:nvPr>
        </p:nvSpPr>
        <p:spPr/>
        <p:txBody>
          <a:bodyPr/>
          <a:lstStyle/>
          <a:p>
            <a:fld id="{1A2663A4-375D-794F-85B8-03F356B43C41}" type="slidenum">
              <a:rPr lang="en-US" smtClean="0"/>
              <a:t>23</a:t>
            </a:fld>
            <a:endParaRPr lang="en-US"/>
          </a:p>
        </p:txBody>
      </p:sp>
    </p:spTree>
    <p:extLst>
      <p:ext uri="{BB962C8B-B14F-4D97-AF65-F5344CB8AC3E}">
        <p14:creationId xmlns:p14="http://schemas.microsoft.com/office/powerpoint/2010/main" val="585381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Now you will see a list of all your Unit members and by simply clicking the box that’s highlighted on the slide, you select that Unit member who attended the night.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24</a:t>
            </a:fld>
            <a:endParaRPr lang="en-US"/>
          </a:p>
        </p:txBody>
      </p:sp>
    </p:spTree>
    <p:extLst>
      <p:ext uri="{BB962C8B-B14F-4D97-AF65-F5344CB8AC3E}">
        <p14:creationId xmlns:p14="http://schemas.microsoft.com/office/powerpoint/2010/main" val="2561477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After pressing Next Step, you will be brought to a summary page.</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This is where you can double check all your info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25</a:t>
            </a:fld>
            <a:endParaRPr lang="en-US"/>
          </a:p>
        </p:txBody>
      </p:sp>
    </p:spTree>
    <p:extLst>
      <p:ext uri="{BB962C8B-B14F-4D97-AF65-F5344CB8AC3E}">
        <p14:creationId xmlns:p14="http://schemas.microsoft.com/office/powerpoint/2010/main" val="1961087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Once you’ve checked that it’s all correct you can scroll down the bottom and press Confirm Plan.</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This should bring you back to the Unit calendar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26</a:t>
            </a:fld>
            <a:endParaRPr lang="en-US"/>
          </a:p>
        </p:txBody>
      </p:sp>
    </p:spTree>
    <p:extLst>
      <p:ext uri="{BB962C8B-B14F-4D97-AF65-F5344CB8AC3E}">
        <p14:creationId xmlns:p14="http://schemas.microsoft.com/office/powerpoint/2010/main" val="18019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Now, whether you’re programming on the night or in advance, at the end of the night you can simply click on the icon for your plan in the calendar and the review page should be available.</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200"/>
              </a:spcBef>
              <a:spcAft>
                <a:spcPts val="200"/>
              </a:spcAft>
            </a:pPr>
            <a:r>
              <a:rPr lang="en-AU"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This is why you nominated a finish time 10 minutes before the end of your night.</a:t>
            </a:r>
          </a:p>
          <a:p>
            <a:pPr>
              <a:spcBef>
                <a:spcPts val="200"/>
              </a:spcBef>
              <a:spcAft>
                <a:spcPts val="2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It’ll look a bit like this but if you scroll down, you’ll see what questions you need to answer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27</a:t>
            </a:fld>
            <a:endParaRPr lang="en-US"/>
          </a:p>
        </p:txBody>
      </p:sp>
    </p:spTree>
    <p:extLst>
      <p:ext uri="{BB962C8B-B14F-4D97-AF65-F5344CB8AC3E}">
        <p14:creationId xmlns:p14="http://schemas.microsoft.com/office/powerpoint/2010/main" val="1655855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 three main ones are:</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 Was the activity Great Okay or Boring</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 Was it Fun Challenging Inclusive or Adventurous</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 Which elements of the Scout Method were covered</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After selecting one or more in each…</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2663A4-375D-794F-85B8-03F356B43C41}" type="slidenum">
              <a:rPr lang="en-US" smtClean="0"/>
              <a:t>28</a:t>
            </a:fld>
            <a:endParaRPr lang="en-US"/>
          </a:p>
        </p:txBody>
      </p:sp>
    </p:spTree>
    <p:extLst>
      <p:ext uri="{BB962C8B-B14F-4D97-AF65-F5344CB8AC3E}">
        <p14:creationId xmlns:p14="http://schemas.microsoft.com/office/powerpoint/2010/main" val="1197383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Scroll down and you’ll see that you need to select what SPICES Social, Physical, Intellectual, Character, Emotional and Spiritual were covered.</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Then press View Summary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29</a:t>
            </a:fld>
            <a:endParaRPr lang="en-US"/>
          </a:p>
        </p:txBody>
      </p:sp>
    </p:spTree>
    <p:extLst>
      <p:ext uri="{BB962C8B-B14F-4D97-AF65-F5344CB8AC3E}">
        <p14:creationId xmlns:p14="http://schemas.microsoft.com/office/powerpoint/2010/main" val="200977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AU" sz="1800" dirty="0">
                <a:effectLst/>
                <a:latin typeface="Aptos" panose="020B0004020202020204" pitchFamily="34" charset="0"/>
                <a:ea typeface="Aptos" panose="020B0004020202020204" pitchFamily="34" charset="0"/>
                <a:cs typeface="Times New Roman" panose="02020603050405020304" pitchFamily="18" charset="0"/>
              </a:rPr>
              <a:t>This presentation won’t take long and will show you the basics of logging attendance in terrain.</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Up on the screen now is the Base Camp of Terrain. </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Begin by pressing on the three lines in the top left corner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3</a:t>
            </a:fld>
            <a:endParaRPr lang="en-US"/>
          </a:p>
        </p:txBody>
      </p:sp>
    </p:spTree>
    <p:extLst>
      <p:ext uri="{BB962C8B-B14F-4D97-AF65-F5344CB8AC3E}">
        <p14:creationId xmlns:p14="http://schemas.microsoft.com/office/powerpoint/2010/main" val="464297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And the Summary screen will reappear.</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You will need to scroll down and press Conclude Plan.</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And its that simple.</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30</a:t>
            </a:fld>
            <a:endParaRPr lang="en-US"/>
          </a:p>
        </p:txBody>
      </p:sp>
    </p:spTree>
    <p:extLst>
      <p:ext uri="{BB962C8B-B14F-4D97-AF65-F5344CB8AC3E}">
        <p14:creationId xmlns:p14="http://schemas.microsoft.com/office/powerpoint/2010/main" val="1838794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Any questions?</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31</a:t>
            </a:fld>
            <a:endParaRPr lang="en-US"/>
          </a:p>
        </p:txBody>
      </p:sp>
    </p:spTree>
    <p:extLst>
      <p:ext uri="{BB962C8B-B14F-4D97-AF65-F5344CB8AC3E}">
        <p14:creationId xmlns:p14="http://schemas.microsoft.com/office/powerpoint/2010/main" val="237168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 which opens the menu.</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Then selecting Programming</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4</a:t>
            </a:fld>
            <a:endParaRPr lang="en-US"/>
          </a:p>
        </p:txBody>
      </p:sp>
    </p:spTree>
    <p:extLst>
      <p:ext uri="{BB962C8B-B14F-4D97-AF65-F5344CB8AC3E}">
        <p14:creationId xmlns:p14="http://schemas.microsoft.com/office/powerpoint/2010/main" val="144356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and a screen like this will appear.</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a:effectLst/>
                <a:latin typeface="Aptos" panose="020B0004020202020204" pitchFamily="34" charset="0"/>
                <a:ea typeface="Aptos" panose="020B0004020202020204" pitchFamily="34" charset="0"/>
                <a:cs typeface="Times New Roman" panose="02020603050405020304" pitchFamily="18" charset="0"/>
              </a:rPr>
              <a:t>Then </a:t>
            </a:r>
            <a:r>
              <a:rPr lang="en-AU" sz="1800" dirty="0">
                <a:effectLst/>
                <a:latin typeface="Aptos" panose="020B0004020202020204" pitchFamily="34" charset="0"/>
                <a:ea typeface="Aptos" panose="020B0004020202020204" pitchFamily="34" charset="0"/>
                <a:cs typeface="Times New Roman" panose="02020603050405020304" pitchFamily="18" charset="0"/>
              </a:rPr>
              <a:t>press on Plan Activity</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5</a:t>
            </a:fld>
            <a:endParaRPr lang="en-US"/>
          </a:p>
        </p:txBody>
      </p:sp>
    </p:spTree>
    <p:extLst>
      <p:ext uri="{BB962C8B-B14F-4D97-AF65-F5344CB8AC3E}">
        <p14:creationId xmlns:p14="http://schemas.microsoft.com/office/powerpoint/2010/main" val="266293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…and this will appear.</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Any questions with a star are ones you must answer.</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If it hasn’t then you don’t need to do it unless you have the information and want to put it in.</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The first thing you’ll have to do is Name the night.</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6</a:t>
            </a:fld>
            <a:endParaRPr lang="en-US"/>
          </a:p>
        </p:txBody>
      </p:sp>
    </p:spTree>
    <p:extLst>
      <p:ext uri="{BB962C8B-B14F-4D97-AF65-F5344CB8AC3E}">
        <p14:creationId xmlns:p14="http://schemas.microsoft.com/office/powerpoint/2010/main" val="301729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Then input which Challenge Area it falls into .</a:t>
            </a:r>
          </a:p>
          <a:p>
            <a:endParaRPr lang="en-AU" sz="1800" dirty="0">
              <a:effectLst/>
              <a:latin typeface="Aptos" panose="020B0004020202020204" pitchFamily="34" charset="0"/>
              <a:cs typeface="Times New Roman" panose="02020603050405020304" pitchFamily="18" charset="0"/>
            </a:endParaRPr>
          </a:p>
          <a:p>
            <a:r>
              <a:rPr lang="en-AU"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You may only nominate one Challenge Area for an activity.</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7</a:t>
            </a:fld>
            <a:endParaRPr lang="en-US"/>
          </a:p>
        </p:txBody>
      </p:sp>
    </p:spTree>
    <p:extLst>
      <p:ext uri="{BB962C8B-B14F-4D97-AF65-F5344CB8AC3E}">
        <p14:creationId xmlns:p14="http://schemas.microsoft.com/office/powerpoint/2010/main" val="122460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Now type in when and where the night will happen.</a:t>
            </a:r>
          </a:p>
          <a:p>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effectLst/>
                <a:latin typeface="Aptos" panose="020B0004020202020204" pitchFamily="34" charset="0"/>
                <a:ea typeface="Aptos" panose="020B0004020202020204" pitchFamily="34" charset="0"/>
                <a:cs typeface="Times New Roman" panose="02020603050405020304" pitchFamily="18" charset="0"/>
              </a:rPr>
              <a:t>However if you plan on doing the review on the night, set your finish 10 minutes before you actually finish, as otherwise Terrain will lock you out until the designated finishing time</a:t>
            </a:r>
            <a:r>
              <a:rPr lang="en-AU" dirty="0">
                <a:effectLst/>
              </a:rPr>
              <a:t>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8</a:t>
            </a:fld>
            <a:endParaRPr lang="en-US"/>
          </a:p>
        </p:txBody>
      </p:sp>
    </p:spTree>
    <p:extLst>
      <p:ext uri="{BB962C8B-B14F-4D97-AF65-F5344CB8AC3E}">
        <p14:creationId xmlns:p14="http://schemas.microsoft.com/office/powerpoint/2010/main" val="197238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Next you select which elements of the scouting method are covered </a:t>
            </a:r>
            <a:endParaRPr lang="en-US" dirty="0"/>
          </a:p>
        </p:txBody>
      </p:sp>
      <p:sp>
        <p:nvSpPr>
          <p:cNvPr id="4" name="Slide Number Placeholder 3"/>
          <p:cNvSpPr>
            <a:spLocks noGrp="1"/>
          </p:cNvSpPr>
          <p:nvPr>
            <p:ph type="sldNum" sz="quarter" idx="5"/>
          </p:nvPr>
        </p:nvSpPr>
        <p:spPr/>
        <p:txBody>
          <a:bodyPr/>
          <a:lstStyle/>
          <a:p>
            <a:fld id="{1A2663A4-375D-794F-85B8-03F356B43C41}" type="slidenum">
              <a:rPr lang="en-US" smtClean="0"/>
              <a:t>9</a:t>
            </a:fld>
            <a:endParaRPr lang="en-US"/>
          </a:p>
        </p:txBody>
      </p:sp>
    </p:spTree>
    <p:extLst>
      <p:ext uri="{BB962C8B-B14F-4D97-AF65-F5344CB8AC3E}">
        <p14:creationId xmlns:p14="http://schemas.microsoft.com/office/powerpoint/2010/main" val="306475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9E8D-3EAD-6824-989A-22F61CDF73B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C1E3B8-6B83-06EC-4604-88A0A653B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CBB772-480A-3175-A4DA-7B495415E915}"/>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5" name="Footer Placeholder 4">
            <a:extLst>
              <a:ext uri="{FF2B5EF4-FFF2-40B4-BE49-F238E27FC236}">
                <a16:creationId xmlns:a16="http://schemas.microsoft.com/office/drawing/2014/main" id="{637D4D7F-6329-B015-CE93-5D23009D2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A0129-581B-19DC-27BE-2D66CB138212}"/>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3126337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348C-7150-7B8D-34A2-BB646DD7AA1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77DDB9-F197-7341-0F6D-3736A85954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8824F2-C5B7-4D63-665D-2B71FC79A132}"/>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5" name="Footer Placeholder 4">
            <a:extLst>
              <a:ext uri="{FF2B5EF4-FFF2-40B4-BE49-F238E27FC236}">
                <a16:creationId xmlns:a16="http://schemas.microsoft.com/office/drawing/2014/main" id="{1B380064-3B0F-49F5-7077-4AD0EDD69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47A8F-C3A5-C877-F606-9644CFE65A29}"/>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167654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5DDEE-243F-01F9-C85F-B5BFEFC82B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0022DE-5442-C1B1-0613-3B9CFD084F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A43C5F-703E-23A1-319C-737C6CE836B0}"/>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5" name="Footer Placeholder 4">
            <a:extLst>
              <a:ext uri="{FF2B5EF4-FFF2-40B4-BE49-F238E27FC236}">
                <a16:creationId xmlns:a16="http://schemas.microsoft.com/office/drawing/2014/main" id="{E16732E5-264D-9F3D-1619-77C35D23D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73107-F3BE-527F-4FA1-9C43AB7DF8DF}"/>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235137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1EE-27DC-3237-00DD-B88505235A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A26D56-D948-DF90-8238-378FA7CF6C4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4144AF-32A5-2624-FD99-5B46B6AE1E71}"/>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5" name="Footer Placeholder 4">
            <a:extLst>
              <a:ext uri="{FF2B5EF4-FFF2-40B4-BE49-F238E27FC236}">
                <a16:creationId xmlns:a16="http://schemas.microsoft.com/office/drawing/2014/main" id="{427AE7BE-C186-5ABF-7079-5CD7B134D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26D151-C783-2118-97C0-9A7374C1E184}"/>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1760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556DC-41AE-B093-7C49-351D1E8336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B561F0D-5424-2963-246F-00E2320E8A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3D3FCA-E383-829C-D95A-5BFA1848F44A}"/>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5" name="Footer Placeholder 4">
            <a:extLst>
              <a:ext uri="{FF2B5EF4-FFF2-40B4-BE49-F238E27FC236}">
                <a16:creationId xmlns:a16="http://schemas.microsoft.com/office/drawing/2014/main" id="{CF840A34-FA4A-1258-22A6-227A3C9C3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E6E94-AFB4-1006-1C39-FAFC3B876C34}"/>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281271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6DA5-B02C-0B04-B2D8-B3FBB7CC7C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B0E21C-C869-C6CD-B514-9222547F85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4075E41-3012-DBDF-843E-89482F3D5D3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1D6DE03-5323-0D29-F386-8FF4D4E35639}"/>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6" name="Footer Placeholder 5">
            <a:extLst>
              <a:ext uri="{FF2B5EF4-FFF2-40B4-BE49-F238E27FC236}">
                <a16:creationId xmlns:a16="http://schemas.microsoft.com/office/drawing/2014/main" id="{CBB4965F-0D90-0C1A-C3C9-4EC862306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B0FA8-1847-F4EA-1B0C-AEE92C05E36D}"/>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24839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2C8E-3759-D094-3A94-A9605C923DD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25F31F-43F4-F13D-0D8B-507B7ABFBA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34E20AF-5B01-EFA6-8BBD-A38F8ABEDC6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C58849-A60E-E4FF-B245-EF7B06DF59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823AB6A-A992-012D-42D7-E2DD12990D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772827-C07D-681D-0E83-8984428914EA}"/>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8" name="Footer Placeholder 7">
            <a:extLst>
              <a:ext uri="{FF2B5EF4-FFF2-40B4-BE49-F238E27FC236}">
                <a16:creationId xmlns:a16="http://schemas.microsoft.com/office/drawing/2014/main" id="{A618E2FF-3FE7-A21F-B777-35B26EB67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7FBE6A-D5A3-D06D-F69D-D30226348F9B}"/>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109792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9EC4-76AB-4E8A-BF29-F899D443A46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F95BACA-9E1F-050E-E29F-D3B4C08DD394}"/>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4" name="Footer Placeholder 3">
            <a:extLst>
              <a:ext uri="{FF2B5EF4-FFF2-40B4-BE49-F238E27FC236}">
                <a16:creationId xmlns:a16="http://schemas.microsoft.com/office/drawing/2014/main" id="{A9D6C82D-0AD3-5100-7F0D-75F065087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121BB1-49AD-EDEB-7D79-8BCA752A701A}"/>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2142249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8254E0-1C73-8321-21CB-0AAC32BA1E2B}"/>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3" name="Footer Placeholder 2">
            <a:extLst>
              <a:ext uri="{FF2B5EF4-FFF2-40B4-BE49-F238E27FC236}">
                <a16:creationId xmlns:a16="http://schemas.microsoft.com/office/drawing/2014/main" id="{C7260BE2-17AB-3B36-17E9-F48162BBDA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2EB147-6818-033B-3864-B8242B1A912F}"/>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263789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5D5A-CEE0-8805-8588-0100F60B2D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5155420-12EC-7567-6BA0-28FDDE4920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40D772-3F14-2212-58C5-4DD7F1047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E2DE3E-AB32-07EF-4108-6A11236BE81A}"/>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6" name="Footer Placeholder 5">
            <a:extLst>
              <a:ext uri="{FF2B5EF4-FFF2-40B4-BE49-F238E27FC236}">
                <a16:creationId xmlns:a16="http://schemas.microsoft.com/office/drawing/2014/main" id="{CC375225-3651-E9C1-063A-93C9A805B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6D695-6011-8006-4EE6-2DC7A78CD9C1}"/>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47228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3870E-BFB0-D73E-0D4E-E381B191BC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35E0030-90BC-EBFA-CB97-03C4888F78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273542-2100-7232-F018-8364A63D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A7E8CD-4413-36FC-6B57-612D770B43C9}"/>
              </a:ext>
            </a:extLst>
          </p:cNvPr>
          <p:cNvSpPr>
            <a:spLocks noGrp="1"/>
          </p:cNvSpPr>
          <p:nvPr>
            <p:ph type="dt" sz="half" idx="10"/>
          </p:nvPr>
        </p:nvSpPr>
        <p:spPr/>
        <p:txBody>
          <a:bodyPr/>
          <a:lstStyle/>
          <a:p>
            <a:fld id="{9AFA5F51-6D84-9446-9B94-BB597DF2ADEC}" type="datetimeFigureOut">
              <a:rPr lang="en-US" smtClean="0"/>
              <a:t>11/17/2024</a:t>
            </a:fld>
            <a:endParaRPr lang="en-US"/>
          </a:p>
        </p:txBody>
      </p:sp>
      <p:sp>
        <p:nvSpPr>
          <p:cNvPr id="6" name="Footer Placeholder 5">
            <a:extLst>
              <a:ext uri="{FF2B5EF4-FFF2-40B4-BE49-F238E27FC236}">
                <a16:creationId xmlns:a16="http://schemas.microsoft.com/office/drawing/2014/main" id="{D7F86943-234A-7D0F-2F07-7BB7E78F7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6199D-4101-B6B8-8DC8-A6AAD4C33461}"/>
              </a:ext>
            </a:extLst>
          </p:cNvPr>
          <p:cNvSpPr>
            <a:spLocks noGrp="1"/>
          </p:cNvSpPr>
          <p:nvPr>
            <p:ph type="sldNum" sz="quarter" idx="12"/>
          </p:nvPr>
        </p:nvSpPr>
        <p:spPr/>
        <p:txBody>
          <a:bodyPr/>
          <a:lstStyle/>
          <a:p>
            <a:fld id="{4A1B7043-C76C-2F48-8B4E-982896FE9BDE}" type="slidenum">
              <a:rPr lang="en-US" smtClean="0"/>
              <a:t>‹#›</a:t>
            </a:fld>
            <a:endParaRPr lang="en-US"/>
          </a:p>
        </p:txBody>
      </p:sp>
    </p:spTree>
    <p:extLst>
      <p:ext uri="{BB962C8B-B14F-4D97-AF65-F5344CB8AC3E}">
        <p14:creationId xmlns:p14="http://schemas.microsoft.com/office/powerpoint/2010/main" val="313757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0CCDB5-03FC-5FB1-426D-78CE085CB1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45F69C-FC67-ECF0-9558-764B3DF04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40596F-8C72-4886-D056-B5B81EB86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5F51-6D84-9446-9B94-BB597DF2ADEC}" type="datetimeFigureOut">
              <a:rPr lang="en-US" smtClean="0"/>
              <a:t>11/17/2024</a:t>
            </a:fld>
            <a:endParaRPr lang="en-US"/>
          </a:p>
        </p:txBody>
      </p:sp>
      <p:sp>
        <p:nvSpPr>
          <p:cNvPr id="5" name="Footer Placeholder 4">
            <a:extLst>
              <a:ext uri="{FF2B5EF4-FFF2-40B4-BE49-F238E27FC236}">
                <a16:creationId xmlns:a16="http://schemas.microsoft.com/office/drawing/2014/main" id="{B31C33EE-C2FB-5BA7-90E2-5AFBBE59D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C834A8-BDE3-885B-4A05-FD58F677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1B7043-C76C-2F48-8B4E-982896FE9BDE}" type="slidenum">
              <a:rPr lang="en-US" smtClean="0"/>
              <a:t>‹#›</a:t>
            </a:fld>
            <a:endParaRPr lang="en-US"/>
          </a:p>
        </p:txBody>
      </p:sp>
    </p:spTree>
    <p:extLst>
      <p:ext uri="{BB962C8B-B14F-4D97-AF65-F5344CB8AC3E}">
        <p14:creationId xmlns:p14="http://schemas.microsoft.com/office/powerpoint/2010/main" val="205694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customXml" Target="../ink/ink5.xml"/><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5.png"/><Relationship Id="rId14" Type="http://schemas.openxmlformats.org/officeDocument/2006/relationships/customXml" Target="../ink/ink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1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0265-07C7-ED5F-6D3F-CFE2563F053B}"/>
              </a:ext>
            </a:extLst>
          </p:cNvPr>
          <p:cNvSpPr>
            <a:spLocks noGrp="1"/>
          </p:cNvSpPr>
          <p:nvPr>
            <p:ph type="ctrTitle"/>
          </p:nvPr>
        </p:nvSpPr>
        <p:spPr/>
        <p:txBody>
          <a:bodyPr/>
          <a:lstStyle/>
          <a:p>
            <a:r>
              <a:rPr lang="en-US">
                <a:solidFill>
                  <a:schemeClr val="bg1"/>
                </a:solidFill>
                <a:latin typeface="American Typewriter" panose="02090604020004020304" pitchFamily="18" charset="77"/>
              </a:rPr>
              <a:t>Logging attendance on Terrain </a:t>
            </a:r>
          </a:p>
        </p:txBody>
      </p:sp>
      <p:pic>
        <p:nvPicPr>
          <p:cNvPr id="10" name="Picture 9" descr="A white text on a black background&#10;&#10;Description automatically generated">
            <a:extLst>
              <a:ext uri="{FF2B5EF4-FFF2-40B4-BE49-F238E27FC236}">
                <a16:creationId xmlns:a16="http://schemas.microsoft.com/office/drawing/2014/main" id="{1AC10ED6-535B-2B33-6CB6-F6396BE5C164}"/>
              </a:ext>
            </a:extLst>
          </p:cNvPr>
          <p:cNvPicPr>
            <a:picLocks noChangeAspect="1"/>
          </p:cNvPicPr>
          <p:nvPr/>
        </p:nvPicPr>
        <p:blipFill>
          <a:blip r:embed="rId3"/>
          <a:stretch>
            <a:fillRect/>
          </a:stretch>
        </p:blipFill>
        <p:spPr>
          <a:xfrm>
            <a:off x="46648" y="5844857"/>
            <a:ext cx="4106808" cy="1008507"/>
          </a:xfrm>
          <a:prstGeom prst="rect">
            <a:avLst/>
          </a:prstGeom>
        </p:spPr>
      </p:pic>
      <p:sp>
        <p:nvSpPr>
          <p:cNvPr id="4" name="Rounded Rectangle 3">
            <a:extLst>
              <a:ext uri="{FF2B5EF4-FFF2-40B4-BE49-F238E27FC236}">
                <a16:creationId xmlns:a16="http://schemas.microsoft.com/office/drawing/2014/main" id="{7F5AAE59-E8D0-E37A-96DA-DF543612FDEC}"/>
              </a:ext>
            </a:extLst>
          </p:cNvPr>
          <p:cNvSpPr/>
          <p:nvPr/>
        </p:nvSpPr>
        <p:spPr>
          <a:xfrm>
            <a:off x="10306981" y="4699127"/>
            <a:ext cx="1674433" cy="2073020"/>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244E9984-83CF-5DAC-2071-D69FBD909F27}"/>
              </a:ext>
            </a:extLst>
          </p:cNvPr>
          <p:cNvPicPr>
            <a:picLocks noChangeAspect="1"/>
          </p:cNvPicPr>
          <p:nvPr/>
        </p:nvPicPr>
        <p:blipFill>
          <a:blip r:embed="rId4"/>
          <a:srcRect/>
          <a:stretch/>
        </p:blipFill>
        <p:spPr>
          <a:xfrm>
            <a:off x="10234520" y="4461666"/>
            <a:ext cx="1951557" cy="2387600"/>
          </a:xfrm>
          <a:prstGeom prst="rect">
            <a:avLst/>
          </a:prstGeom>
        </p:spPr>
      </p:pic>
    </p:spTree>
    <p:extLst>
      <p:ext uri="{BB962C8B-B14F-4D97-AF65-F5344CB8AC3E}">
        <p14:creationId xmlns:p14="http://schemas.microsoft.com/office/powerpoint/2010/main" val="3618020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0765-B0F3-3BED-0F0E-5A904DA5459A}"/>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7E4344AE-9E5C-F8DF-AAEE-DE640AFBDC9D}"/>
              </a:ext>
            </a:extLst>
          </p:cNvPr>
          <p:cNvPicPr>
            <a:picLocks noGrp="1" noChangeAspect="1"/>
          </p:cNvPicPr>
          <p:nvPr>
            <p:ph idx="1"/>
          </p:nvPr>
        </p:nvPicPr>
        <p:blipFill>
          <a:blip r:embed="rId3"/>
          <a:stretch>
            <a:fillRect/>
          </a:stretch>
        </p:blipFill>
        <p:spPr>
          <a:xfrm>
            <a:off x="0" y="0"/>
            <a:ext cx="12116899" cy="6858000"/>
          </a:xfrm>
        </p:spPr>
      </p:pic>
      <p:sp>
        <p:nvSpPr>
          <p:cNvPr id="10" name="Rectangle 9">
            <a:extLst>
              <a:ext uri="{FF2B5EF4-FFF2-40B4-BE49-F238E27FC236}">
                <a16:creationId xmlns:a16="http://schemas.microsoft.com/office/drawing/2014/main" id="{71157363-8306-0357-9666-B841752F86E0}"/>
              </a:ext>
            </a:extLst>
          </p:cNvPr>
          <p:cNvSpPr/>
          <p:nvPr/>
        </p:nvSpPr>
        <p:spPr>
          <a:xfrm>
            <a:off x="9561284" y="5156200"/>
            <a:ext cx="1045029" cy="4063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EB5DFC-43A5-F879-5EF2-1F8C202E8233}"/>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193079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6A17-121E-3002-EFE3-E0BC2DBCCA04}"/>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6E1033F2-0F56-CD38-1532-76CECEA13DE3}"/>
              </a:ext>
            </a:extLst>
          </p:cNvPr>
          <p:cNvPicPr>
            <a:picLocks noGrp="1" noChangeAspect="1"/>
          </p:cNvPicPr>
          <p:nvPr>
            <p:ph idx="1"/>
          </p:nvPr>
        </p:nvPicPr>
        <p:blipFill>
          <a:blip r:embed="rId3"/>
          <a:stretch>
            <a:fillRect/>
          </a:stretch>
        </p:blipFill>
        <p:spPr>
          <a:xfrm>
            <a:off x="0" y="0"/>
            <a:ext cx="12192000" cy="6917094"/>
          </a:xfrm>
        </p:spPr>
      </p:pic>
      <p:sp>
        <p:nvSpPr>
          <p:cNvPr id="10" name="Rectangle 9">
            <a:extLst>
              <a:ext uri="{FF2B5EF4-FFF2-40B4-BE49-F238E27FC236}">
                <a16:creationId xmlns:a16="http://schemas.microsoft.com/office/drawing/2014/main" id="{14962501-7AEA-6D85-C982-94DCBB4F7988}"/>
              </a:ext>
            </a:extLst>
          </p:cNvPr>
          <p:cNvSpPr/>
          <p:nvPr/>
        </p:nvSpPr>
        <p:spPr>
          <a:xfrm>
            <a:off x="1461052" y="3866322"/>
            <a:ext cx="655983" cy="3677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0A76A5-4A34-89F2-D8C4-D8D9B49ABC01}"/>
              </a:ext>
            </a:extLst>
          </p:cNvPr>
          <p:cNvSpPr/>
          <p:nvPr/>
        </p:nvSpPr>
        <p:spPr>
          <a:xfrm>
            <a:off x="1461052" y="4496342"/>
            <a:ext cx="9269896" cy="6620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60CA7B-DAF2-0B69-605C-A5F7FD9B3074}"/>
              </a:ext>
            </a:extLst>
          </p:cNvPr>
          <p:cNvSpPr/>
          <p:nvPr/>
        </p:nvSpPr>
        <p:spPr>
          <a:xfrm>
            <a:off x="1461052" y="5370444"/>
            <a:ext cx="9269896" cy="6725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394837-DDC3-5A13-26F2-B7E2B9038FF0}"/>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2975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12FF-70A2-FB38-5F27-9102AB3E9F94}"/>
              </a:ext>
            </a:extLst>
          </p:cNvPr>
          <p:cNvSpPr>
            <a:spLocks noGrp="1"/>
          </p:cNvSpPr>
          <p:nvPr>
            <p:ph type="title"/>
          </p:nvPr>
        </p:nvSpPr>
        <p:spPr/>
        <p:txBody>
          <a:bodyPr/>
          <a:lstStyle/>
          <a:p>
            <a:endParaRPr lang="en-US"/>
          </a:p>
        </p:txBody>
      </p:sp>
      <p:pic>
        <p:nvPicPr>
          <p:cNvPr id="17" name="Content Placeholder 16" descr="A screenshot of a computer&#10;&#10;Description automatically generated">
            <a:extLst>
              <a:ext uri="{FF2B5EF4-FFF2-40B4-BE49-F238E27FC236}">
                <a16:creationId xmlns:a16="http://schemas.microsoft.com/office/drawing/2014/main" id="{5A68984A-D562-E5F4-95BA-E00D6E3AB936}"/>
              </a:ext>
            </a:extLst>
          </p:cNvPr>
          <p:cNvPicPr>
            <a:picLocks noGrp="1" noChangeAspect="1"/>
          </p:cNvPicPr>
          <p:nvPr>
            <p:ph idx="1"/>
          </p:nvPr>
        </p:nvPicPr>
        <p:blipFill>
          <a:blip r:embed="rId3"/>
          <a:stretch>
            <a:fillRect/>
          </a:stretch>
        </p:blipFill>
        <p:spPr>
          <a:xfrm>
            <a:off x="0" y="0"/>
            <a:ext cx="12192000" cy="6933682"/>
          </a:xfrm>
        </p:spPr>
      </p:pic>
      <p:sp>
        <p:nvSpPr>
          <p:cNvPr id="18" name="Rectangle 17">
            <a:extLst>
              <a:ext uri="{FF2B5EF4-FFF2-40B4-BE49-F238E27FC236}">
                <a16:creationId xmlns:a16="http://schemas.microsoft.com/office/drawing/2014/main" id="{6DFBE1C9-13DE-E0C9-E4D0-FF3D191FB180}"/>
              </a:ext>
            </a:extLst>
          </p:cNvPr>
          <p:cNvSpPr/>
          <p:nvPr/>
        </p:nvSpPr>
        <p:spPr>
          <a:xfrm>
            <a:off x="1461052" y="4018980"/>
            <a:ext cx="493872" cy="5864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324464B-E9B2-8422-26DD-510787FB6A99}"/>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13639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489F-ACAC-EF28-F3AF-7D30BA91C66E}"/>
              </a:ext>
            </a:extLst>
          </p:cNvPr>
          <p:cNvSpPr>
            <a:spLocks noGrp="1"/>
          </p:cNvSpPr>
          <p:nvPr>
            <p:ph type="title"/>
          </p:nvPr>
        </p:nvSpPr>
        <p:spPr/>
        <p:txBody>
          <a:bodyPr/>
          <a:lstStyle/>
          <a:p>
            <a:endParaRPr lang="en-US"/>
          </a:p>
        </p:txBody>
      </p:sp>
      <p:pic>
        <p:nvPicPr>
          <p:cNvPr id="39" name="Content Placeholder 38" descr="A screenshot of a computer&#10;&#10;Description automatically generated">
            <a:extLst>
              <a:ext uri="{FF2B5EF4-FFF2-40B4-BE49-F238E27FC236}">
                <a16:creationId xmlns:a16="http://schemas.microsoft.com/office/drawing/2014/main" id="{51D4A72C-8B0F-6889-68AC-4891AA10FF98}"/>
              </a:ext>
            </a:extLst>
          </p:cNvPr>
          <p:cNvPicPr>
            <a:picLocks noGrp="1" noChangeAspect="1"/>
          </p:cNvPicPr>
          <p:nvPr>
            <p:ph idx="1"/>
          </p:nvPr>
        </p:nvPicPr>
        <p:blipFill>
          <a:blip r:embed="rId3"/>
          <a:stretch>
            <a:fillRect/>
          </a:stretch>
        </p:blipFill>
        <p:spPr>
          <a:xfrm>
            <a:off x="0" y="0"/>
            <a:ext cx="12192000" cy="6925388"/>
          </a:xfrm>
        </p:spPr>
      </p:pic>
      <p:pic>
        <p:nvPicPr>
          <p:cNvPr id="40" name="Picture 39">
            <a:extLst>
              <a:ext uri="{FF2B5EF4-FFF2-40B4-BE49-F238E27FC236}">
                <a16:creationId xmlns:a16="http://schemas.microsoft.com/office/drawing/2014/main" id="{D0C46F2E-44CC-2B19-9262-92962D36E2D9}"/>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9021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FE09-D32C-A278-4EC9-5FBB6FA5AC21}"/>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B5C6D538-3B88-5D83-0FB9-0F48C90D5926}"/>
              </a:ext>
            </a:extLst>
          </p:cNvPr>
          <p:cNvPicPr>
            <a:picLocks noGrp="1" noChangeAspect="1"/>
          </p:cNvPicPr>
          <p:nvPr>
            <p:ph idx="1"/>
          </p:nvPr>
        </p:nvPicPr>
        <p:blipFill>
          <a:blip r:embed="rId3"/>
          <a:stretch>
            <a:fillRect/>
          </a:stretch>
        </p:blipFill>
        <p:spPr>
          <a:xfrm>
            <a:off x="44450" y="-16890"/>
            <a:ext cx="12103100" cy="6874890"/>
          </a:xfrm>
        </p:spPr>
      </p:pic>
      <p:sp>
        <p:nvSpPr>
          <p:cNvPr id="10" name="Rectangle 9">
            <a:extLst>
              <a:ext uri="{FF2B5EF4-FFF2-40B4-BE49-F238E27FC236}">
                <a16:creationId xmlns:a16="http://schemas.microsoft.com/office/drawing/2014/main" id="{8FC6E0B1-1864-C6CF-671D-724887514E19}"/>
              </a:ext>
            </a:extLst>
          </p:cNvPr>
          <p:cNvSpPr/>
          <p:nvPr/>
        </p:nvSpPr>
        <p:spPr>
          <a:xfrm>
            <a:off x="9659388" y="5900928"/>
            <a:ext cx="1039091" cy="4511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EE862D-02F7-D4D4-CDD9-75F793B59CBA}"/>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41193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F42E-1229-DB2F-DFC9-4B16C3783F5F}"/>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050B2255-4F57-233B-21E9-D0624A84CA8D}"/>
              </a:ext>
            </a:extLst>
          </p:cNvPr>
          <p:cNvPicPr>
            <a:picLocks noGrp="1" noChangeAspect="1"/>
          </p:cNvPicPr>
          <p:nvPr>
            <p:ph idx="1"/>
          </p:nvPr>
        </p:nvPicPr>
        <p:blipFill>
          <a:blip r:embed="rId3"/>
          <a:stretch>
            <a:fillRect/>
          </a:stretch>
        </p:blipFill>
        <p:spPr>
          <a:xfrm>
            <a:off x="-1" y="0"/>
            <a:ext cx="12192001" cy="6858000"/>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02080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95F9B-0335-6BBF-337D-E5513F385235}"/>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8DA6E39A-3920-CA6E-DD4E-A9BA31C4B0E8}"/>
              </a:ext>
            </a:extLst>
          </p:cNvPr>
          <p:cNvPicPr>
            <a:picLocks noGrp="1" noChangeAspect="1"/>
          </p:cNvPicPr>
          <p:nvPr>
            <p:ph idx="1"/>
          </p:nvPr>
        </p:nvPicPr>
        <p:blipFill>
          <a:blip r:embed="rId3"/>
          <a:stretch>
            <a:fillRect/>
          </a:stretch>
        </p:blipFill>
        <p:spPr>
          <a:xfrm>
            <a:off x="0" y="-1"/>
            <a:ext cx="12192000" cy="6947861"/>
          </a:xfrm>
        </p:spPr>
      </p:pic>
      <p:sp>
        <p:nvSpPr>
          <p:cNvPr id="10" name="Rectangle 9">
            <a:extLst>
              <a:ext uri="{FF2B5EF4-FFF2-40B4-BE49-F238E27FC236}">
                <a16:creationId xmlns:a16="http://schemas.microsoft.com/office/drawing/2014/main" id="{6A5F7AB2-81BB-AFCF-5FDA-DE6C48CEBBD8}"/>
              </a:ext>
            </a:extLst>
          </p:cNvPr>
          <p:cNvSpPr/>
          <p:nvPr/>
        </p:nvSpPr>
        <p:spPr>
          <a:xfrm>
            <a:off x="1436914" y="1338943"/>
            <a:ext cx="9372600" cy="4898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D6834D-3A6B-3874-0BCB-18C13A533AA4}"/>
              </a:ext>
            </a:extLst>
          </p:cNvPr>
          <p:cNvSpPr/>
          <p:nvPr/>
        </p:nvSpPr>
        <p:spPr>
          <a:xfrm>
            <a:off x="1436914" y="3118757"/>
            <a:ext cx="1926772" cy="36061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F62EA63-3316-3C8E-EA1F-20DD5AF38FA4}"/>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16929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F42E-1229-DB2F-DFC9-4B16C3783F5F}"/>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050B2255-4F57-233B-21E9-D0624A84CA8D}"/>
              </a:ext>
            </a:extLst>
          </p:cNvPr>
          <p:cNvPicPr>
            <a:picLocks noGrp="1" noChangeAspect="1"/>
          </p:cNvPicPr>
          <p:nvPr>
            <p:ph idx="1"/>
          </p:nvPr>
        </p:nvPicPr>
        <p:blipFill>
          <a:blip r:embed="rId3"/>
          <a:stretch>
            <a:fillRect/>
          </a:stretch>
        </p:blipFill>
        <p:spPr>
          <a:xfrm>
            <a:off x="-5483" y="10964"/>
            <a:ext cx="12192001" cy="6858000"/>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
        <p:nvSpPr>
          <p:cNvPr id="8" name="Rectangle 7">
            <a:extLst>
              <a:ext uri="{FF2B5EF4-FFF2-40B4-BE49-F238E27FC236}">
                <a16:creationId xmlns:a16="http://schemas.microsoft.com/office/drawing/2014/main" id="{841FA0A1-521C-E88A-62B1-208D551E7025}"/>
              </a:ext>
            </a:extLst>
          </p:cNvPr>
          <p:cNvSpPr/>
          <p:nvPr/>
        </p:nvSpPr>
        <p:spPr>
          <a:xfrm>
            <a:off x="6595489" y="3537231"/>
            <a:ext cx="4214025" cy="4898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92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90BE8505-E264-D44B-6EEF-1A764B626E48}"/>
              </a:ext>
            </a:extLst>
          </p:cNvPr>
          <p:cNvPicPr>
            <a:picLocks noGrp="1" noChangeAspect="1"/>
          </p:cNvPicPr>
          <p:nvPr>
            <p:ph idx="1"/>
          </p:nvPr>
        </p:nvPicPr>
        <p:blipFill>
          <a:blip r:embed="rId3"/>
          <a:stretch>
            <a:fillRect/>
          </a:stretch>
        </p:blipFill>
        <p:spPr>
          <a:xfrm>
            <a:off x="0" y="42993"/>
            <a:ext cx="12192000" cy="6955200"/>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22927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DE13F831-E462-85B9-87FB-518D86C79FD7}"/>
              </a:ext>
            </a:extLst>
          </p:cNvPr>
          <p:cNvPicPr>
            <a:picLocks noGrp="1" noChangeAspect="1"/>
          </p:cNvPicPr>
          <p:nvPr>
            <p:ph idx="1"/>
          </p:nvPr>
        </p:nvPicPr>
        <p:blipFill>
          <a:blip r:embed="rId3"/>
          <a:stretch>
            <a:fillRect/>
          </a:stretch>
        </p:blipFill>
        <p:spPr>
          <a:xfrm>
            <a:off x="0" y="10288"/>
            <a:ext cx="12206796" cy="6953681"/>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
        <p:nvSpPr>
          <p:cNvPr id="9" name="Rectangle 8">
            <a:extLst>
              <a:ext uri="{FF2B5EF4-FFF2-40B4-BE49-F238E27FC236}">
                <a16:creationId xmlns:a16="http://schemas.microsoft.com/office/drawing/2014/main" id="{F97BD9D1-10BD-2340-5BB9-CFEAB3D9345C}"/>
              </a:ext>
            </a:extLst>
          </p:cNvPr>
          <p:cNvSpPr/>
          <p:nvPr/>
        </p:nvSpPr>
        <p:spPr>
          <a:xfrm>
            <a:off x="1439526" y="987735"/>
            <a:ext cx="4513127" cy="3545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07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160"/>
        </a:solidFill>
        <a:effectLst/>
      </p:bgPr>
    </p:bg>
    <p:spTree>
      <p:nvGrpSpPr>
        <p:cNvPr id="1" name=""/>
        <p:cNvGrpSpPr/>
        <p:nvPr/>
      </p:nvGrpSpPr>
      <p:grpSpPr>
        <a:xfrm>
          <a:off x="0" y="0"/>
          <a:ext cx="0" cy="0"/>
          <a:chOff x="0" y="0"/>
          <a:chExt cx="0" cy="0"/>
        </a:xfrm>
      </p:grpSpPr>
      <p:pic>
        <p:nvPicPr>
          <p:cNvPr id="10" name="Picture 9" descr="A white text on a black background&#10;&#10;Description automatically generated">
            <a:extLst>
              <a:ext uri="{FF2B5EF4-FFF2-40B4-BE49-F238E27FC236}">
                <a16:creationId xmlns:a16="http://schemas.microsoft.com/office/drawing/2014/main" id="{46E5A1BC-0DE7-90C5-04B6-CAE61BFF4C88}"/>
              </a:ext>
            </a:extLst>
          </p:cNvPr>
          <p:cNvPicPr>
            <a:picLocks noChangeAspect="1"/>
          </p:cNvPicPr>
          <p:nvPr/>
        </p:nvPicPr>
        <p:blipFill>
          <a:blip r:embed="rId3"/>
          <a:stretch>
            <a:fillRect/>
          </a:stretch>
        </p:blipFill>
        <p:spPr>
          <a:xfrm>
            <a:off x="293707" y="5619881"/>
            <a:ext cx="4106808" cy="1008507"/>
          </a:xfrm>
          <a:prstGeom prst="rect">
            <a:avLst/>
          </a:prstGeom>
        </p:spPr>
      </p:pic>
      <p:sp>
        <p:nvSpPr>
          <p:cNvPr id="2" name="Title 1">
            <a:extLst>
              <a:ext uri="{FF2B5EF4-FFF2-40B4-BE49-F238E27FC236}">
                <a16:creationId xmlns:a16="http://schemas.microsoft.com/office/drawing/2014/main" id="{DB590BF9-F86E-1931-26F8-49B5C9C150A1}"/>
              </a:ext>
            </a:extLst>
          </p:cNvPr>
          <p:cNvSpPr>
            <a:spLocks noGrp="1"/>
          </p:cNvSpPr>
          <p:nvPr>
            <p:ph type="title"/>
          </p:nvPr>
        </p:nvSpPr>
        <p:spPr/>
        <p:txBody>
          <a:bodyPr/>
          <a:lstStyle/>
          <a:p>
            <a:r>
              <a:rPr lang="en-US">
                <a:solidFill>
                  <a:schemeClr val="bg1"/>
                </a:solidFill>
                <a:latin typeface="American Typewriter" panose="02090604020004020304" pitchFamily="18" charset="77"/>
              </a:rPr>
              <a:t>It</a:t>
            </a:r>
            <a:r>
              <a:rPr lang="en-AU">
                <a:solidFill>
                  <a:schemeClr val="bg1"/>
                </a:solidFill>
                <a:latin typeface="American Typewriter" panose="02090604020004020304" pitchFamily="18" charset="77"/>
              </a:rPr>
              <a:t>’</a:t>
            </a:r>
            <a:r>
              <a:rPr lang="en-US">
                <a:solidFill>
                  <a:schemeClr val="bg1"/>
                </a:solidFill>
                <a:latin typeface="American Typewriter" panose="02090604020004020304" pitchFamily="18" charset="77"/>
              </a:rPr>
              <a:t>s that simple</a:t>
            </a:r>
          </a:p>
        </p:txBody>
      </p:sp>
      <p:sp>
        <p:nvSpPr>
          <p:cNvPr id="3" name="Content Placeholder 2">
            <a:extLst>
              <a:ext uri="{FF2B5EF4-FFF2-40B4-BE49-F238E27FC236}">
                <a16:creationId xmlns:a16="http://schemas.microsoft.com/office/drawing/2014/main" id="{E846FE2D-220E-6B67-A14D-EBA75411A859}"/>
              </a:ext>
            </a:extLst>
          </p:cNvPr>
          <p:cNvSpPr>
            <a:spLocks noGrp="1"/>
          </p:cNvSpPr>
          <p:nvPr>
            <p:ph idx="1"/>
          </p:nvPr>
        </p:nvSpPr>
        <p:spPr>
          <a:xfrm>
            <a:off x="838200" y="1825625"/>
            <a:ext cx="6705600" cy="4351338"/>
          </a:xfrm>
        </p:spPr>
        <p:txBody>
          <a:bodyPr/>
          <a:lstStyle/>
          <a:p>
            <a:r>
              <a:rPr lang="en-US">
                <a:solidFill>
                  <a:schemeClr val="bg1"/>
                </a:solidFill>
                <a:latin typeface="American Typewriter" panose="02090604020004020304" pitchFamily="18" charset="77"/>
              </a:rPr>
              <a:t>Terrain is simple and all in one place where you can log attendance data for your unit </a:t>
            </a:r>
          </a:p>
          <a:p>
            <a:r>
              <a:rPr lang="en-US">
                <a:solidFill>
                  <a:schemeClr val="bg1"/>
                </a:solidFill>
                <a:latin typeface="American Typewriter" panose="02090604020004020304" pitchFamily="18" charset="77"/>
              </a:rPr>
              <a:t>While terrain does have imperfections this part is near perfect, easy and convenient to use.</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257B2C6D-574B-9CF5-E2D2-BECF7F541AF7}"/>
                  </a:ext>
                </a:extLst>
              </p14:cNvPr>
              <p14:cNvContentPartPr/>
              <p14:nvPr/>
            </p14:nvContentPartPr>
            <p14:xfrm>
              <a:off x="1349653" y="1005333"/>
              <a:ext cx="52560" cy="63360"/>
            </p14:xfrm>
          </p:contentPart>
        </mc:Choice>
        <mc:Fallback xmlns="">
          <p:pic>
            <p:nvPicPr>
              <p:cNvPr id="6" name="Ink 5">
                <a:extLst>
                  <a:ext uri="{FF2B5EF4-FFF2-40B4-BE49-F238E27FC236}">
                    <a16:creationId xmlns:a16="http://schemas.microsoft.com/office/drawing/2014/main" id="{257B2C6D-574B-9CF5-E2D2-BECF7F541AF7}"/>
                  </a:ext>
                </a:extLst>
              </p:cNvPr>
              <p:cNvPicPr/>
              <p:nvPr/>
            </p:nvPicPr>
            <p:blipFill>
              <a:blip r:embed="rId5"/>
              <a:stretch>
                <a:fillRect/>
              </a:stretch>
            </p:blipFill>
            <p:spPr>
              <a:xfrm>
                <a:off x="1338853" y="994533"/>
                <a:ext cx="7380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94CDF0F-AB9F-9DF8-56CB-03440AF7C91F}"/>
                  </a:ext>
                </a:extLst>
              </p14:cNvPr>
              <p14:cNvContentPartPr/>
              <p14:nvPr/>
            </p14:nvContentPartPr>
            <p14:xfrm>
              <a:off x="1391413" y="858093"/>
              <a:ext cx="16200" cy="23400"/>
            </p14:xfrm>
          </p:contentPart>
        </mc:Choice>
        <mc:Fallback xmlns="">
          <p:pic>
            <p:nvPicPr>
              <p:cNvPr id="7" name="Ink 6">
                <a:extLst>
                  <a:ext uri="{FF2B5EF4-FFF2-40B4-BE49-F238E27FC236}">
                    <a16:creationId xmlns:a16="http://schemas.microsoft.com/office/drawing/2014/main" id="{894CDF0F-AB9F-9DF8-56CB-03440AF7C91F}"/>
                  </a:ext>
                </a:extLst>
              </p:cNvPr>
              <p:cNvPicPr/>
              <p:nvPr/>
            </p:nvPicPr>
            <p:blipFill>
              <a:blip r:embed="rId7"/>
              <a:stretch>
                <a:fillRect/>
              </a:stretch>
            </p:blipFill>
            <p:spPr>
              <a:xfrm>
                <a:off x="1380613" y="847293"/>
                <a:ext cx="374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A58D40B1-8CE3-A9D3-E56A-912DD8A49811}"/>
                  </a:ext>
                </a:extLst>
              </p14:cNvPr>
              <p14:cNvContentPartPr/>
              <p14:nvPr/>
            </p14:nvContentPartPr>
            <p14:xfrm>
              <a:off x="4852453" y="1015773"/>
              <a:ext cx="50760" cy="16200"/>
            </p14:xfrm>
          </p:contentPart>
        </mc:Choice>
        <mc:Fallback xmlns="">
          <p:pic>
            <p:nvPicPr>
              <p:cNvPr id="12" name="Ink 11">
                <a:extLst>
                  <a:ext uri="{FF2B5EF4-FFF2-40B4-BE49-F238E27FC236}">
                    <a16:creationId xmlns:a16="http://schemas.microsoft.com/office/drawing/2014/main" id="{A58D40B1-8CE3-A9D3-E56A-912DD8A49811}"/>
                  </a:ext>
                </a:extLst>
              </p:cNvPr>
              <p:cNvPicPr/>
              <p:nvPr/>
            </p:nvPicPr>
            <p:blipFill>
              <a:blip r:embed="rId9"/>
              <a:stretch>
                <a:fillRect/>
              </a:stretch>
            </p:blipFill>
            <p:spPr>
              <a:xfrm>
                <a:off x="4841653" y="1004973"/>
                <a:ext cx="720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B4D6E063-549F-9BFB-B7BE-EB38E70F4AA7}"/>
                  </a:ext>
                </a:extLst>
              </p14:cNvPr>
              <p14:cNvContentPartPr/>
              <p14:nvPr/>
            </p14:nvContentPartPr>
            <p14:xfrm>
              <a:off x="4746613" y="1047453"/>
              <a:ext cx="10800" cy="23400"/>
            </p14:xfrm>
          </p:contentPart>
        </mc:Choice>
        <mc:Fallback xmlns="">
          <p:pic>
            <p:nvPicPr>
              <p:cNvPr id="13" name="Ink 12">
                <a:extLst>
                  <a:ext uri="{FF2B5EF4-FFF2-40B4-BE49-F238E27FC236}">
                    <a16:creationId xmlns:a16="http://schemas.microsoft.com/office/drawing/2014/main" id="{B4D6E063-549F-9BFB-B7BE-EB38E70F4AA7}"/>
                  </a:ext>
                </a:extLst>
              </p:cNvPr>
              <p:cNvPicPr/>
              <p:nvPr/>
            </p:nvPicPr>
            <p:blipFill>
              <a:blip r:embed="rId11"/>
              <a:stretch>
                <a:fillRect/>
              </a:stretch>
            </p:blipFill>
            <p:spPr>
              <a:xfrm>
                <a:off x="4735813" y="1036653"/>
                <a:ext cx="320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5B445B7B-13A0-E164-FDEA-BA0C6F7B32A6}"/>
                  </a:ext>
                </a:extLst>
              </p14:cNvPr>
              <p14:cNvContentPartPr/>
              <p14:nvPr/>
            </p14:nvContentPartPr>
            <p14:xfrm>
              <a:off x="4090333" y="1089933"/>
              <a:ext cx="3240" cy="10800"/>
            </p14:xfrm>
          </p:contentPart>
        </mc:Choice>
        <mc:Fallback xmlns="">
          <p:pic>
            <p:nvPicPr>
              <p:cNvPr id="14" name="Ink 13">
                <a:extLst>
                  <a:ext uri="{FF2B5EF4-FFF2-40B4-BE49-F238E27FC236}">
                    <a16:creationId xmlns:a16="http://schemas.microsoft.com/office/drawing/2014/main" id="{5B445B7B-13A0-E164-FDEA-BA0C6F7B32A6}"/>
                  </a:ext>
                </a:extLst>
              </p:cNvPr>
              <p:cNvPicPr/>
              <p:nvPr/>
            </p:nvPicPr>
            <p:blipFill>
              <a:blip r:embed="rId13"/>
              <a:stretch>
                <a:fillRect/>
              </a:stretch>
            </p:blipFill>
            <p:spPr>
              <a:xfrm>
                <a:off x="4080613" y="1079481"/>
                <a:ext cx="22356" cy="3135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1C83D3B3-5F5D-9251-06A0-AA08B88CB15C}"/>
                  </a:ext>
                </a:extLst>
              </p14:cNvPr>
              <p14:cNvContentPartPr/>
              <p14:nvPr/>
            </p14:nvContentPartPr>
            <p14:xfrm>
              <a:off x="1328053" y="809493"/>
              <a:ext cx="58680" cy="153360"/>
            </p14:xfrm>
          </p:contentPart>
        </mc:Choice>
        <mc:Fallback xmlns="">
          <p:pic>
            <p:nvPicPr>
              <p:cNvPr id="17" name="Ink 16">
                <a:extLst>
                  <a:ext uri="{FF2B5EF4-FFF2-40B4-BE49-F238E27FC236}">
                    <a16:creationId xmlns:a16="http://schemas.microsoft.com/office/drawing/2014/main" id="{1C83D3B3-5F5D-9251-06A0-AA08B88CB15C}"/>
                  </a:ext>
                </a:extLst>
              </p:cNvPr>
              <p:cNvPicPr/>
              <p:nvPr/>
            </p:nvPicPr>
            <p:blipFill>
              <a:blip r:embed="rId15"/>
              <a:stretch>
                <a:fillRect/>
              </a:stretch>
            </p:blipFill>
            <p:spPr>
              <a:xfrm>
                <a:off x="1317253" y="798693"/>
                <a:ext cx="79920" cy="174600"/>
              </a:xfrm>
              <a:prstGeom prst="rect">
                <a:avLst/>
              </a:prstGeom>
            </p:spPr>
          </p:pic>
        </mc:Fallback>
      </mc:AlternateContent>
      <p:pic>
        <p:nvPicPr>
          <p:cNvPr id="11" name="Picture 10">
            <a:extLst>
              <a:ext uri="{FF2B5EF4-FFF2-40B4-BE49-F238E27FC236}">
                <a16:creationId xmlns:a16="http://schemas.microsoft.com/office/drawing/2014/main" id="{72ACF552-5679-4091-8251-C8DBB38AC89C}"/>
              </a:ext>
            </a:extLst>
          </p:cNvPr>
          <p:cNvPicPr>
            <a:picLocks noChangeAspect="1"/>
          </p:cNvPicPr>
          <p:nvPr/>
        </p:nvPicPr>
        <p:blipFill>
          <a:blip r:embed="rId16"/>
          <a:srcRect/>
          <a:stretch/>
        </p:blipFill>
        <p:spPr>
          <a:xfrm>
            <a:off x="10580605" y="4904457"/>
            <a:ext cx="1589361" cy="1944477"/>
          </a:xfrm>
          <a:prstGeom prst="rect">
            <a:avLst/>
          </a:prstGeom>
        </p:spPr>
      </p:pic>
      <p:pic>
        <p:nvPicPr>
          <p:cNvPr id="9" name="Picture 8" descr="A blue background with many people&#10;&#10;Description automatically generated">
            <a:extLst>
              <a:ext uri="{FF2B5EF4-FFF2-40B4-BE49-F238E27FC236}">
                <a16:creationId xmlns:a16="http://schemas.microsoft.com/office/drawing/2014/main" id="{5FB0F329-789B-D7A8-C31B-EFFD87281F4B}"/>
              </a:ext>
            </a:extLst>
          </p:cNvPr>
          <p:cNvPicPr>
            <a:picLocks noChangeAspect="1"/>
          </p:cNvPicPr>
          <p:nvPr/>
        </p:nvPicPr>
        <p:blipFill>
          <a:blip r:embed="rId17"/>
          <a:srcRect l="10006" t="12250" r="11975" b="16034"/>
          <a:stretch/>
        </p:blipFill>
        <p:spPr>
          <a:xfrm>
            <a:off x="7509129" y="365125"/>
            <a:ext cx="3765887" cy="4893297"/>
          </a:xfrm>
          <a:prstGeom prst="rect">
            <a:avLst/>
          </a:prstGeom>
        </p:spPr>
      </p:pic>
    </p:spTree>
    <p:extLst>
      <p:ext uri="{BB962C8B-B14F-4D97-AF65-F5344CB8AC3E}">
        <p14:creationId xmlns:p14="http://schemas.microsoft.com/office/powerpoint/2010/main" val="69651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A9CCF31C-2F35-77BF-C467-21D72CD6D895}"/>
              </a:ext>
            </a:extLst>
          </p:cNvPr>
          <p:cNvPicPr>
            <a:picLocks noGrp="1" noChangeAspect="1"/>
          </p:cNvPicPr>
          <p:nvPr>
            <p:ph idx="1"/>
          </p:nvPr>
        </p:nvPicPr>
        <p:blipFill>
          <a:blip r:embed="rId3"/>
          <a:stretch>
            <a:fillRect/>
          </a:stretch>
        </p:blipFill>
        <p:spPr>
          <a:xfrm>
            <a:off x="0" y="7386"/>
            <a:ext cx="12184878" cy="6876864"/>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
        <p:nvSpPr>
          <p:cNvPr id="9" name="Rectangle 8">
            <a:extLst>
              <a:ext uri="{FF2B5EF4-FFF2-40B4-BE49-F238E27FC236}">
                <a16:creationId xmlns:a16="http://schemas.microsoft.com/office/drawing/2014/main" id="{8A1A870F-B3B5-C56D-375A-613663D48F9E}"/>
              </a:ext>
            </a:extLst>
          </p:cNvPr>
          <p:cNvSpPr/>
          <p:nvPr/>
        </p:nvSpPr>
        <p:spPr>
          <a:xfrm>
            <a:off x="1453769" y="3102820"/>
            <a:ext cx="4214025" cy="4613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65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omputer&#10;&#10;Description automatically generated">
            <a:extLst>
              <a:ext uri="{FF2B5EF4-FFF2-40B4-BE49-F238E27FC236}">
                <a16:creationId xmlns:a16="http://schemas.microsoft.com/office/drawing/2014/main" id="{75DDA582-6881-3272-A853-868E50E444C0}"/>
              </a:ext>
            </a:extLst>
          </p:cNvPr>
          <p:cNvPicPr>
            <a:picLocks noGrp="1" noChangeAspect="1"/>
          </p:cNvPicPr>
          <p:nvPr>
            <p:ph idx="1"/>
          </p:nvPr>
        </p:nvPicPr>
        <p:blipFill>
          <a:blip r:embed="rId3"/>
          <a:stretch>
            <a:fillRect/>
          </a:stretch>
        </p:blipFill>
        <p:spPr>
          <a:xfrm>
            <a:off x="0" y="7386"/>
            <a:ext cx="12199121" cy="6891107"/>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
        <p:nvSpPr>
          <p:cNvPr id="8" name="Rectangle 7">
            <a:extLst>
              <a:ext uri="{FF2B5EF4-FFF2-40B4-BE49-F238E27FC236}">
                <a16:creationId xmlns:a16="http://schemas.microsoft.com/office/drawing/2014/main" id="{841FA0A1-521C-E88A-62B1-208D551E7025}"/>
              </a:ext>
            </a:extLst>
          </p:cNvPr>
          <p:cNvSpPr/>
          <p:nvPr/>
        </p:nvSpPr>
        <p:spPr>
          <a:xfrm>
            <a:off x="6096984" y="1115922"/>
            <a:ext cx="4541613" cy="4328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67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omputer&#10;&#10;Description automatically generated">
            <a:extLst>
              <a:ext uri="{FF2B5EF4-FFF2-40B4-BE49-F238E27FC236}">
                <a16:creationId xmlns:a16="http://schemas.microsoft.com/office/drawing/2014/main" id="{A633DD04-3B4D-94BA-9854-994527874BCB}"/>
              </a:ext>
            </a:extLst>
          </p:cNvPr>
          <p:cNvPicPr>
            <a:picLocks noGrp="1" noChangeAspect="1"/>
          </p:cNvPicPr>
          <p:nvPr>
            <p:ph idx="1"/>
          </p:nvPr>
        </p:nvPicPr>
        <p:blipFill>
          <a:blip r:embed="rId3"/>
          <a:stretch>
            <a:fillRect/>
          </a:stretch>
        </p:blipFill>
        <p:spPr>
          <a:xfrm>
            <a:off x="0" y="6233"/>
            <a:ext cx="12213364" cy="7000234"/>
          </a:xfrm>
        </p:spPr>
      </p:pic>
      <p:pic>
        <p:nvPicPr>
          <p:cNvPr id="6" name="Picture 5">
            <a:extLst>
              <a:ext uri="{FF2B5EF4-FFF2-40B4-BE49-F238E27FC236}">
                <a16:creationId xmlns:a16="http://schemas.microsoft.com/office/drawing/2014/main" id="{ABAA5612-FF5B-693A-827F-49236E2E28A9}"/>
              </a:ext>
            </a:extLst>
          </p:cNvPr>
          <p:cNvPicPr>
            <a:picLocks noChangeAspect="1"/>
          </p:cNvPicPr>
          <p:nvPr/>
        </p:nvPicPr>
        <p:blipFill rotWithShape="1">
          <a:blip r:embed="rId4"/>
          <a:srcRect b="11018"/>
          <a:stretch/>
        </p:blipFill>
        <p:spPr>
          <a:xfrm>
            <a:off x="-2" y="13446"/>
            <a:ext cx="12188952" cy="677118"/>
          </a:xfrm>
          <a:prstGeom prst="rect">
            <a:avLst/>
          </a:prstGeom>
        </p:spPr>
      </p:pic>
      <p:sp>
        <p:nvSpPr>
          <p:cNvPr id="12" name="Rectangle 11">
            <a:extLst>
              <a:ext uri="{FF2B5EF4-FFF2-40B4-BE49-F238E27FC236}">
                <a16:creationId xmlns:a16="http://schemas.microsoft.com/office/drawing/2014/main" id="{F9883E4D-2BFA-2C9C-EB90-33766A6083A1}"/>
              </a:ext>
            </a:extLst>
          </p:cNvPr>
          <p:cNvSpPr/>
          <p:nvPr/>
        </p:nvSpPr>
        <p:spPr>
          <a:xfrm>
            <a:off x="1396797" y="1913530"/>
            <a:ext cx="3338081" cy="7960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DEFBE-51C8-E677-9841-181ADE2E102D}"/>
              </a:ext>
            </a:extLst>
          </p:cNvPr>
          <p:cNvSpPr/>
          <p:nvPr/>
        </p:nvSpPr>
        <p:spPr>
          <a:xfrm>
            <a:off x="1396796" y="2704015"/>
            <a:ext cx="3338081" cy="7960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FE3A44-0198-7D86-B0A8-68525B2D5C6E}"/>
              </a:ext>
            </a:extLst>
          </p:cNvPr>
          <p:cNvSpPr/>
          <p:nvPr/>
        </p:nvSpPr>
        <p:spPr>
          <a:xfrm>
            <a:off x="1396795" y="3501622"/>
            <a:ext cx="9419838" cy="22559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70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CCB3-A7B7-4F32-837A-C79B7E49AE53}"/>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2B9988A6-813D-57B4-72FE-EB5C50EE6637}"/>
              </a:ext>
            </a:extLst>
          </p:cNvPr>
          <p:cNvPicPr>
            <a:picLocks noGrp="1" noChangeAspect="1"/>
          </p:cNvPicPr>
          <p:nvPr>
            <p:ph idx="1"/>
          </p:nvPr>
        </p:nvPicPr>
        <p:blipFill>
          <a:blip r:embed="rId3"/>
          <a:stretch>
            <a:fillRect/>
          </a:stretch>
        </p:blipFill>
        <p:spPr>
          <a:xfrm>
            <a:off x="0" y="0"/>
            <a:ext cx="12192000" cy="6925388"/>
          </a:xfrm>
        </p:spPr>
      </p:pic>
      <p:sp>
        <p:nvSpPr>
          <p:cNvPr id="6" name="Rectangle 5">
            <a:extLst>
              <a:ext uri="{FF2B5EF4-FFF2-40B4-BE49-F238E27FC236}">
                <a16:creationId xmlns:a16="http://schemas.microsoft.com/office/drawing/2014/main" id="{72A7ECB7-1321-1B99-DD23-C28D6F97A089}"/>
              </a:ext>
            </a:extLst>
          </p:cNvPr>
          <p:cNvSpPr/>
          <p:nvPr/>
        </p:nvSpPr>
        <p:spPr>
          <a:xfrm>
            <a:off x="9686441" y="5523486"/>
            <a:ext cx="1053884" cy="4898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B62C2DB-2294-7493-4EE7-17759A47DB4C}"/>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9448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450-C083-2EE1-5E5C-E9D419A32235}"/>
              </a:ext>
            </a:extLst>
          </p:cNvPr>
          <p:cNvSpPr>
            <a:spLocks noGrp="1"/>
          </p:cNvSpPr>
          <p:nvPr>
            <p:ph type="title"/>
          </p:nvPr>
        </p:nvSpPr>
        <p:spPr/>
        <p:txBody>
          <a:bodyPr/>
          <a:lstStyle/>
          <a:p>
            <a:endParaRPr lang="en-US"/>
          </a:p>
        </p:txBody>
      </p:sp>
      <p:pic>
        <p:nvPicPr>
          <p:cNvPr id="16" name="Content Placeholder 15" descr="A screenshot of a computer&#10;&#10;Description automatically generated">
            <a:extLst>
              <a:ext uri="{FF2B5EF4-FFF2-40B4-BE49-F238E27FC236}">
                <a16:creationId xmlns:a16="http://schemas.microsoft.com/office/drawing/2014/main" id="{EB32737B-997B-814A-074D-65B2A133BD9E}"/>
              </a:ext>
            </a:extLst>
          </p:cNvPr>
          <p:cNvPicPr>
            <a:picLocks noGrp="1" noChangeAspect="1"/>
          </p:cNvPicPr>
          <p:nvPr>
            <p:ph idx="1"/>
          </p:nvPr>
        </p:nvPicPr>
        <p:blipFill>
          <a:blip r:embed="rId3"/>
          <a:stretch>
            <a:fillRect/>
          </a:stretch>
        </p:blipFill>
        <p:spPr>
          <a:xfrm>
            <a:off x="-56442" y="0"/>
            <a:ext cx="12304883" cy="6994267"/>
          </a:xfrm>
        </p:spPr>
      </p:pic>
      <p:sp>
        <p:nvSpPr>
          <p:cNvPr id="10" name="Rectangle 9">
            <a:extLst>
              <a:ext uri="{FF2B5EF4-FFF2-40B4-BE49-F238E27FC236}">
                <a16:creationId xmlns:a16="http://schemas.microsoft.com/office/drawing/2014/main" id="{A7CD16A7-1F3A-F713-927D-A27C32DE4D00}"/>
              </a:ext>
            </a:extLst>
          </p:cNvPr>
          <p:cNvSpPr/>
          <p:nvPr/>
        </p:nvSpPr>
        <p:spPr>
          <a:xfrm>
            <a:off x="7385060" y="2439988"/>
            <a:ext cx="358815" cy="3356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52AB4D-E40B-91CB-D5E9-0396C36F476C}"/>
              </a:ext>
            </a:extLst>
          </p:cNvPr>
          <p:cNvSpPr/>
          <p:nvPr/>
        </p:nvSpPr>
        <p:spPr>
          <a:xfrm>
            <a:off x="9505335" y="5594248"/>
            <a:ext cx="1311553" cy="4714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F23B57B-D8EA-3EC1-D5C8-6107356B7946}"/>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3500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50C1-8755-584C-874A-EC94703FA6F6}"/>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7E0F374-C72D-5D7C-03AC-633B34409594}"/>
              </a:ext>
            </a:extLst>
          </p:cNvPr>
          <p:cNvPicPr>
            <a:picLocks noGrp="1" noChangeAspect="1"/>
          </p:cNvPicPr>
          <p:nvPr>
            <p:ph idx="1"/>
          </p:nvPr>
        </p:nvPicPr>
        <p:blipFill>
          <a:blip r:embed="rId3"/>
          <a:stretch>
            <a:fillRect/>
          </a:stretch>
        </p:blipFill>
        <p:spPr>
          <a:xfrm>
            <a:off x="0" y="0"/>
            <a:ext cx="12085887" cy="6858000"/>
          </a:xfrm>
        </p:spPr>
      </p:pic>
      <p:pic>
        <p:nvPicPr>
          <p:cNvPr id="6" name="Picture 5">
            <a:extLst>
              <a:ext uri="{FF2B5EF4-FFF2-40B4-BE49-F238E27FC236}">
                <a16:creationId xmlns:a16="http://schemas.microsoft.com/office/drawing/2014/main" id="{A7873229-8978-B00C-5073-696295A7C193}"/>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682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D355-2B4A-5EC7-C29E-406D6E6388D0}"/>
              </a:ext>
            </a:extLst>
          </p:cNvPr>
          <p:cNvSpPr>
            <a:spLocks noGrp="1"/>
          </p:cNvSpPr>
          <p:nvPr>
            <p:ph type="title"/>
          </p:nvPr>
        </p:nvSpPr>
        <p:spPr/>
        <p:txBody>
          <a:bodyPr/>
          <a:lstStyle/>
          <a:p>
            <a:endParaRPr lang="en-US"/>
          </a:p>
        </p:txBody>
      </p:sp>
      <p:pic>
        <p:nvPicPr>
          <p:cNvPr id="15" name="Content Placeholder 14" descr="A screenshot of a computer&#10;&#10;Description automatically generated">
            <a:extLst>
              <a:ext uri="{FF2B5EF4-FFF2-40B4-BE49-F238E27FC236}">
                <a16:creationId xmlns:a16="http://schemas.microsoft.com/office/drawing/2014/main" id="{4E548F7C-29F6-9D16-A7D9-D1A457AC0CDD}"/>
              </a:ext>
            </a:extLst>
          </p:cNvPr>
          <p:cNvPicPr>
            <a:picLocks noGrp="1" noChangeAspect="1"/>
          </p:cNvPicPr>
          <p:nvPr>
            <p:ph idx="1"/>
          </p:nvPr>
        </p:nvPicPr>
        <p:blipFill>
          <a:blip r:embed="rId3"/>
          <a:stretch>
            <a:fillRect/>
          </a:stretch>
        </p:blipFill>
        <p:spPr>
          <a:xfrm>
            <a:off x="0" y="0"/>
            <a:ext cx="12192000" cy="6930102"/>
          </a:xfrm>
        </p:spPr>
      </p:pic>
      <p:sp>
        <p:nvSpPr>
          <p:cNvPr id="16" name="Rectangle 15">
            <a:extLst>
              <a:ext uri="{FF2B5EF4-FFF2-40B4-BE49-F238E27FC236}">
                <a16:creationId xmlns:a16="http://schemas.microsoft.com/office/drawing/2014/main" id="{3A1094D8-A55A-16AE-E2BB-DF65CCE1F3F7}"/>
              </a:ext>
            </a:extLst>
          </p:cNvPr>
          <p:cNvSpPr/>
          <p:nvPr/>
        </p:nvSpPr>
        <p:spPr>
          <a:xfrm>
            <a:off x="9467384" y="5542953"/>
            <a:ext cx="1314915" cy="4898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330E6E5-CE4F-F609-B185-3BE5019B773D}"/>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277429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E82B-FED3-AB5E-828E-41D26C27B016}"/>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D0650280-5BDF-82B5-BE97-414B6C7FCF87}"/>
              </a:ext>
            </a:extLst>
          </p:cNvPr>
          <p:cNvPicPr>
            <a:picLocks noGrp="1" noChangeAspect="1"/>
          </p:cNvPicPr>
          <p:nvPr>
            <p:ph idx="1"/>
          </p:nvPr>
        </p:nvPicPr>
        <p:blipFill>
          <a:blip r:embed="rId3"/>
          <a:stretch>
            <a:fillRect/>
          </a:stretch>
        </p:blipFill>
        <p:spPr>
          <a:xfrm>
            <a:off x="0" y="-1"/>
            <a:ext cx="12192000" cy="6908801"/>
          </a:xfrm>
        </p:spPr>
      </p:pic>
      <p:pic>
        <p:nvPicPr>
          <p:cNvPr id="10" name="Picture 9">
            <a:extLst>
              <a:ext uri="{FF2B5EF4-FFF2-40B4-BE49-F238E27FC236}">
                <a16:creationId xmlns:a16="http://schemas.microsoft.com/office/drawing/2014/main" id="{1F4D8254-2C5C-00E6-0D5E-FC8BB9556F84}"/>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243268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599C-7DCD-469F-86D1-DE226A47AFEA}"/>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ADE256E7-CA15-4F10-9238-B7E2A4D19E42}"/>
              </a:ext>
            </a:extLst>
          </p:cNvPr>
          <p:cNvPicPr>
            <a:picLocks noGrp="1" noChangeAspect="1"/>
          </p:cNvPicPr>
          <p:nvPr>
            <p:ph idx="1"/>
          </p:nvPr>
        </p:nvPicPr>
        <p:blipFill>
          <a:blip r:embed="rId3"/>
          <a:stretch>
            <a:fillRect/>
          </a:stretch>
        </p:blipFill>
        <p:spPr>
          <a:xfrm>
            <a:off x="0" y="0"/>
            <a:ext cx="12192000" cy="6933682"/>
          </a:xfrm>
        </p:spPr>
      </p:pic>
      <p:sp>
        <p:nvSpPr>
          <p:cNvPr id="6" name="Rectangle 5">
            <a:extLst>
              <a:ext uri="{FF2B5EF4-FFF2-40B4-BE49-F238E27FC236}">
                <a16:creationId xmlns:a16="http://schemas.microsoft.com/office/drawing/2014/main" id="{D8E159B3-F9BB-92A5-B99B-E9A903B4DC3A}"/>
              </a:ext>
            </a:extLst>
          </p:cNvPr>
          <p:cNvSpPr/>
          <p:nvPr/>
        </p:nvSpPr>
        <p:spPr>
          <a:xfrm>
            <a:off x="1347705" y="782977"/>
            <a:ext cx="3514228" cy="7781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9E238D-13A9-6A8F-65BC-21EB912970A3}"/>
              </a:ext>
            </a:extLst>
          </p:cNvPr>
          <p:cNvSpPr/>
          <p:nvPr/>
        </p:nvSpPr>
        <p:spPr>
          <a:xfrm>
            <a:off x="1409700" y="1810884"/>
            <a:ext cx="9372600" cy="6535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60719EB-BB4E-5705-C587-755C6445B59F}"/>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49704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19AC0-ABF8-2D2D-CF19-8DFFD9B968E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CB9EC714-7958-9E6A-4BAF-4BDEB963AB41}"/>
              </a:ext>
            </a:extLst>
          </p:cNvPr>
          <p:cNvPicPr>
            <a:picLocks noGrp="1" noChangeAspect="1"/>
          </p:cNvPicPr>
          <p:nvPr>
            <p:ph idx="1"/>
          </p:nvPr>
        </p:nvPicPr>
        <p:blipFill>
          <a:blip r:embed="rId3"/>
          <a:stretch>
            <a:fillRect/>
          </a:stretch>
        </p:blipFill>
        <p:spPr>
          <a:xfrm>
            <a:off x="0" y="-67388"/>
            <a:ext cx="12192000" cy="6925388"/>
          </a:xfrm>
        </p:spPr>
      </p:pic>
      <p:sp>
        <p:nvSpPr>
          <p:cNvPr id="6" name="Rectangle 5">
            <a:extLst>
              <a:ext uri="{FF2B5EF4-FFF2-40B4-BE49-F238E27FC236}">
                <a16:creationId xmlns:a16="http://schemas.microsoft.com/office/drawing/2014/main" id="{FBA00611-C5B4-27F6-77CA-4CBB27297DDF}"/>
              </a:ext>
            </a:extLst>
          </p:cNvPr>
          <p:cNvSpPr/>
          <p:nvPr/>
        </p:nvSpPr>
        <p:spPr>
          <a:xfrm>
            <a:off x="1409700" y="1197567"/>
            <a:ext cx="9372600" cy="2593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33FBCD-2316-09DA-B0AD-E05D044002C3}"/>
              </a:ext>
            </a:extLst>
          </p:cNvPr>
          <p:cNvSpPr/>
          <p:nvPr/>
        </p:nvSpPr>
        <p:spPr>
          <a:xfrm>
            <a:off x="9367024" y="5129561"/>
            <a:ext cx="1415276" cy="4237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549267-0601-364E-AD51-D8B4AF25CF96}"/>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219174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E65771D9-FC71-1083-434C-90B96B910797}"/>
              </a:ext>
            </a:extLst>
          </p:cNvPr>
          <p:cNvPicPr>
            <a:picLocks noGrp="1" noChangeAspect="1"/>
          </p:cNvPicPr>
          <p:nvPr>
            <p:ph idx="1"/>
          </p:nvPr>
        </p:nvPicPr>
        <p:blipFill>
          <a:blip r:embed="rId3"/>
          <a:stretch>
            <a:fillRect/>
          </a:stretch>
        </p:blipFill>
        <p:spPr>
          <a:xfrm>
            <a:off x="0" y="0"/>
            <a:ext cx="12190476" cy="6941108"/>
          </a:xfrm>
        </p:spPr>
      </p:pic>
      <p:pic>
        <p:nvPicPr>
          <p:cNvPr id="8" name="Picture 7">
            <a:extLst>
              <a:ext uri="{FF2B5EF4-FFF2-40B4-BE49-F238E27FC236}">
                <a16:creationId xmlns:a16="http://schemas.microsoft.com/office/drawing/2014/main" id="{62F6F80F-C096-7FEE-3575-F2C500B08FF1}"/>
              </a:ext>
            </a:extLst>
          </p:cNvPr>
          <p:cNvPicPr>
            <a:picLocks noChangeAspect="1"/>
          </p:cNvPicPr>
          <p:nvPr/>
        </p:nvPicPr>
        <p:blipFill rotWithShape="1">
          <a:blip r:embed="rId4"/>
          <a:srcRect b="11667"/>
          <a:stretch/>
        </p:blipFill>
        <p:spPr>
          <a:xfrm>
            <a:off x="0" y="0"/>
            <a:ext cx="12205618" cy="673100"/>
          </a:xfrm>
          <a:prstGeom prst="rect">
            <a:avLst/>
          </a:prstGeom>
        </p:spPr>
      </p:pic>
      <p:sp>
        <p:nvSpPr>
          <p:cNvPr id="9" name="Rectangle 8">
            <a:extLst>
              <a:ext uri="{FF2B5EF4-FFF2-40B4-BE49-F238E27FC236}">
                <a16:creationId xmlns:a16="http://schemas.microsoft.com/office/drawing/2014/main" id="{16807BD5-6377-F473-AAB6-0FFAA9766521}"/>
              </a:ext>
            </a:extLst>
          </p:cNvPr>
          <p:cNvSpPr/>
          <p:nvPr/>
        </p:nvSpPr>
        <p:spPr>
          <a:xfrm>
            <a:off x="190919" y="130629"/>
            <a:ext cx="411982" cy="3818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21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7DD8-ED94-22C9-91D1-114A49F6D6F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724D8025-0FA5-773C-C296-55FD9DBC0CCE}"/>
              </a:ext>
            </a:extLst>
          </p:cNvPr>
          <p:cNvPicPr>
            <a:picLocks noGrp="1" noChangeAspect="1"/>
          </p:cNvPicPr>
          <p:nvPr>
            <p:ph idx="1"/>
          </p:nvPr>
        </p:nvPicPr>
        <p:blipFill>
          <a:blip r:embed="rId3"/>
          <a:stretch>
            <a:fillRect/>
          </a:stretch>
        </p:blipFill>
        <p:spPr>
          <a:xfrm>
            <a:off x="0" y="-48987"/>
            <a:ext cx="12167152" cy="6858000"/>
          </a:xfrm>
        </p:spPr>
      </p:pic>
      <p:sp>
        <p:nvSpPr>
          <p:cNvPr id="6" name="Rectangle 5">
            <a:extLst>
              <a:ext uri="{FF2B5EF4-FFF2-40B4-BE49-F238E27FC236}">
                <a16:creationId xmlns:a16="http://schemas.microsoft.com/office/drawing/2014/main" id="{0795ACFB-64B2-9ECF-0A22-FAB38197565F}"/>
              </a:ext>
            </a:extLst>
          </p:cNvPr>
          <p:cNvSpPr/>
          <p:nvPr/>
        </p:nvSpPr>
        <p:spPr>
          <a:xfrm>
            <a:off x="9411628" y="5129560"/>
            <a:ext cx="1358247" cy="4348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B4B04EB-1349-482D-EE89-5AB77F6E841A}"/>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68005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160"/>
        </a:solidFill>
        <a:effectLst/>
      </p:bgPr>
    </p:bg>
    <p:spTree>
      <p:nvGrpSpPr>
        <p:cNvPr id="1" name=""/>
        <p:cNvGrpSpPr/>
        <p:nvPr/>
      </p:nvGrpSpPr>
      <p:grpSpPr>
        <a:xfrm>
          <a:off x="0" y="0"/>
          <a:ext cx="0" cy="0"/>
          <a:chOff x="0" y="0"/>
          <a:chExt cx="0" cy="0"/>
        </a:xfrm>
      </p:grpSpPr>
      <p:pic>
        <p:nvPicPr>
          <p:cNvPr id="8" name="Picture 7" descr="A blue background with many people&#10;&#10;Description automatically generated">
            <a:extLst>
              <a:ext uri="{FF2B5EF4-FFF2-40B4-BE49-F238E27FC236}">
                <a16:creationId xmlns:a16="http://schemas.microsoft.com/office/drawing/2014/main" id="{E95B3199-9263-4131-A95A-199DA79FA61A}"/>
              </a:ext>
            </a:extLst>
          </p:cNvPr>
          <p:cNvPicPr>
            <a:picLocks noChangeAspect="1"/>
          </p:cNvPicPr>
          <p:nvPr/>
        </p:nvPicPr>
        <p:blipFill>
          <a:blip r:embed="rId3"/>
          <a:srcRect l="8610" t="12118" r="8666" b="14327"/>
          <a:stretch/>
        </p:blipFill>
        <p:spPr>
          <a:xfrm>
            <a:off x="6437275" y="88135"/>
            <a:ext cx="5350773" cy="6725499"/>
          </a:xfrm>
          <a:prstGeom prst="rect">
            <a:avLst/>
          </a:prstGeom>
        </p:spPr>
      </p:pic>
      <p:pic>
        <p:nvPicPr>
          <p:cNvPr id="11" name="Picture 10">
            <a:extLst>
              <a:ext uri="{FF2B5EF4-FFF2-40B4-BE49-F238E27FC236}">
                <a16:creationId xmlns:a16="http://schemas.microsoft.com/office/drawing/2014/main" id="{72ACF552-5679-4091-8251-C8DBB38AC89C}"/>
              </a:ext>
            </a:extLst>
          </p:cNvPr>
          <p:cNvPicPr>
            <a:picLocks noChangeAspect="1"/>
          </p:cNvPicPr>
          <p:nvPr/>
        </p:nvPicPr>
        <p:blipFill>
          <a:blip r:embed="rId4"/>
          <a:srcRect/>
          <a:stretch/>
        </p:blipFill>
        <p:spPr>
          <a:xfrm>
            <a:off x="1656342" y="3778029"/>
            <a:ext cx="1951557" cy="2387600"/>
          </a:xfrm>
          <a:prstGeom prst="rect">
            <a:avLst/>
          </a:prstGeom>
        </p:spPr>
      </p:pic>
      <p:sp>
        <p:nvSpPr>
          <p:cNvPr id="2" name="Title 1">
            <a:extLst>
              <a:ext uri="{FF2B5EF4-FFF2-40B4-BE49-F238E27FC236}">
                <a16:creationId xmlns:a16="http://schemas.microsoft.com/office/drawing/2014/main" id="{DB590BF9-F86E-1931-26F8-49B5C9C150A1}"/>
              </a:ext>
            </a:extLst>
          </p:cNvPr>
          <p:cNvSpPr>
            <a:spLocks noGrp="1"/>
          </p:cNvSpPr>
          <p:nvPr>
            <p:ph type="title"/>
          </p:nvPr>
        </p:nvSpPr>
        <p:spPr>
          <a:xfrm>
            <a:off x="745226" y="905420"/>
            <a:ext cx="5350773" cy="2355275"/>
          </a:xfrm>
        </p:spPr>
        <p:txBody>
          <a:bodyPr/>
          <a:lstStyle/>
          <a:p>
            <a:r>
              <a:rPr lang="en-US">
                <a:solidFill>
                  <a:schemeClr val="bg1"/>
                </a:solidFill>
                <a:latin typeface="American Typewriter"/>
              </a:rPr>
              <a:t>Any Questions?</a:t>
            </a:r>
          </a:p>
        </p:txBody>
      </p:sp>
    </p:spTree>
    <p:extLst>
      <p:ext uri="{BB962C8B-B14F-4D97-AF65-F5344CB8AC3E}">
        <p14:creationId xmlns:p14="http://schemas.microsoft.com/office/powerpoint/2010/main" val="126735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6BDC-5ECF-C487-D884-E38E02891A63}"/>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440B799-9D39-7A36-480B-45B49D4603BF}"/>
              </a:ext>
            </a:extLst>
          </p:cNvPr>
          <p:cNvPicPr>
            <a:picLocks noGrp="1" noChangeAspect="1"/>
          </p:cNvPicPr>
          <p:nvPr>
            <p:ph idx="1"/>
          </p:nvPr>
        </p:nvPicPr>
        <p:blipFill>
          <a:blip r:embed="rId3"/>
          <a:stretch>
            <a:fillRect/>
          </a:stretch>
        </p:blipFill>
        <p:spPr>
          <a:xfrm>
            <a:off x="0" y="0"/>
            <a:ext cx="12192000" cy="6858000"/>
          </a:xfrm>
        </p:spPr>
      </p:pic>
      <p:sp>
        <p:nvSpPr>
          <p:cNvPr id="6" name="Rectangle 5">
            <a:extLst>
              <a:ext uri="{FF2B5EF4-FFF2-40B4-BE49-F238E27FC236}">
                <a16:creationId xmlns:a16="http://schemas.microsoft.com/office/drawing/2014/main" id="{23F6C244-2D3F-F2C4-B891-0E20E85A6E64}"/>
              </a:ext>
            </a:extLst>
          </p:cNvPr>
          <p:cNvSpPr/>
          <p:nvPr/>
        </p:nvSpPr>
        <p:spPr>
          <a:xfrm>
            <a:off x="0" y="1137765"/>
            <a:ext cx="2317411" cy="46069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96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56FD760F-3C1D-5D4E-DBEF-39BEF56ED32C}"/>
              </a:ext>
            </a:extLst>
          </p:cNvPr>
          <p:cNvPicPr>
            <a:picLocks noGrp="1" noChangeAspect="1"/>
          </p:cNvPicPr>
          <p:nvPr>
            <p:ph idx="1"/>
          </p:nvPr>
        </p:nvPicPr>
        <p:blipFill>
          <a:blip r:embed="rId3"/>
          <a:stretch>
            <a:fillRect/>
          </a:stretch>
        </p:blipFill>
        <p:spPr>
          <a:xfrm>
            <a:off x="3048" y="0"/>
            <a:ext cx="12188952" cy="6940241"/>
          </a:xfrm>
        </p:spPr>
      </p:pic>
      <p:sp>
        <p:nvSpPr>
          <p:cNvPr id="7" name="Rectangle 6">
            <a:extLst>
              <a:ext uri="{FF2B5EF4-FFF2-40B4-BE49-F238E27FC236}">
                <a16:creationId xmlns:a16="http://schemas.microsoft.com/office/drawing/2014/main" id="{EC74EBC3-AB85-5FDA-CDC7-25C14546BF13}"/>
              </a:ext>
            </a:extLst>
          </p:cNvPr>
          <p:cNvSpPr/>
          <p:nvPr/>
        </p:nvSpPr>
        <p:spPr>
          <a:xfrm>
            <a:off x="8272800" y="1591200"/>
            <a:ext cx="1202400" cy="388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09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030001E6-950E-DBC3-BD25-F85DE9A6DD9E}"/>
              </a:ext>
            </a:extLst>
          </p:cNvPr>
          <p:cNvPicPr>
            <a:picLocks noGrp="1" noChangeAspect="1"/>
          </p:cNvPicPr>
          <p:nvPr>
            <p:ph idx="1"/>
          </p:nvPr>
        </p:nvPicPr>
        <p:blipFill>
          <a:blip r:embed="rId3"/>
          <a:stretch>
            <a:fillRect/>
          </a:stretch>
        </p:blipFill>
        <p:spPr>
          <a:xfrm>
            <a:off x="-21465" y="-1"/>
            <a:ext cx="12213465" cy="6937581"/>
          </a:xfrm>
        </p:spPr>
      </p:pic>
      <p:pic>
        <p:nvPicPr>
          <p:cNvPr id="8" name="Picture 7">
            <a:extLst>
              <a:ext uri="{FF2B5EF4-FFF2-40B4-BE49-F238E27FC236}">
                <a16:creationId xmlns:a16="http://schemas.microsoft.com/office/drawing/2014/main" id="{B3117593-0C9A-886D-EE0F-CF61601AF554}"/>
              </a:ext>
            </a:extLst>
          </p:cNvPr>
          <p:cNvPicPr>
            <a:picLocks noChangeAspect="1"/>
          </p:cNvPicPr>
          <p:nvPr/>
        </p:nvPicPr>
        <p:blipFill>
          <a:blip r:embed="rId4"/>
          <a:stretch>
            <a:fillRect/>
          </a:stretch>
        </p:blipFill>
        <p:spPr>
          <a:xfrm>
            <a:off x="-62484" y="0"/>
            <a:ext cx="12295502" cy="760960"/>
          </a:xfrm>
          <a:prstGeom prst="rect">
            <a:avLst/>
          </a:prstGeom>
        </p:spPr>
      </p:pic>
      <p:sp>
        <p:nvSpPr>
          <p:cNvPr id="9" name="Rectangle 8">
            <a:extLst>
              <a:ext uri="{FF2B5EF4-FFF2-40B4-BE49-F238E27FC236}">
                <a16:creationId xmlns:a16="http://schemas.microsoft.com/office/drawing/2014/main" id="{D15E8A67-FCB4-7172-3275-49AAA29AC7BF}"/>
              </a:ext>
            </a:extLst>
          </p:cNvPr>
          <p:cNvSpPr/>
          <p:nvPr/>
        </p:nvSpPr>
        <p:spPr>
          <a:xfrm>
            <a:off x="1439056" y="5006715"/>
            <a:ext cx="9338872" cy="6595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0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screenshot of a computer&#10;&#10;Description automatically generated">
            <a:extLst>
              <a:ext uri="{FF2B5EF4-FFF2-40B4-BE49-F238E27FC236}">
                <a16:creationId xmlns:a16="http://schemas.microsoft.com/office/drawing/2014/main" id="{D786147F-BCCA-BF40-EE73-BEFF1587C013}"/>
              </a:ext>
            </a:extLst>
          </p:cNvPr>
          <p:cNvPicPr>
            <a:picLocks noGrp="1" noChangeAspect="1"/>
          </p:cNvPicPr>
          <p:nvPr>
            <p:ph idx="1"/>
          </p:nvPr>
        </p:nvPicPr>
        <p:blipFill>
          <a:blip r:embed="rId3"/>
          <a:stretch>
            <a:fillRect/>
          </a:stretch>
        </p:blipFill>
        <p:spPr>
          <a:xfrm>
            <a:off x="0" y="0"/>
            <a:ext cx="12190476" cy="6858000"/>
          </a:xfrm>
        </p:spPr>
      </p:pic>
      <p:sp>
        <p:nvSpPr>
          <p:cNvPr id="14" name="Rectangle 13">
            <a:extLst>
              <a:ext uri="{FF2B5EF4-FFF2-40B4-BE49-F238E27FC236}">
                <a16:creationId xmlns:a16="http://schemas.microsoft.com/office/drawing/2014/main" id="{8392DF71-468E-4FD2-C5CD-8C0DF4936F1D}"/>
              </a:ext>
            </a:extLst>
          </p:cNvPr>
          <p:cNvSpPr/>
          <p:nvPr/>
        </p:nvSpPr>
        <p:spPr>
          <a:xfrm>
            <a:off x="1428750" y="2057400"/>
            <a:ext cx="9386888" cy="68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5" name="Rectangle 14">
            <a:extLst>
              <a:ext uri="{FF2B5EF4-FFF2-40B4-BE49-F238E27FC236}">
                <a16:creationId xmlns:a16="http://schemas.microsoft.com/office/drawing/2014/main" id="{F578AB05-DA39-A260-6286-1971C356738A}"/>
              </a:ext>
            </a:extLst>
          </p:cNvPr>
          <p:cNvSpPr/>
          <p:nvPr/>
        </p:nvSpPr>
        <p:spPr>
          <a:xfrm>
            <a:off x="1428750" y="5481637"/>
            <a:ext cx="4667250" cy="68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7" name="Picture 16">
            <a:extLst>
              <a:ext uri="{FF2B5EF4-FFF2-40B4-BE49-F238E27FC236}">
                <a16:creationId xmlns:a16="http://schemas.microsoft.com/office/drawing/2014/main" id="{3B6F9195-42DF-54C9-3327-6BB79A9FD5F8}"/>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7324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ECAD-14E9-F832-C373-F1FF41FD4B16}"/>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F6E34FB6-A6BA-F04E-29A2-6E3923B254C9}"/>
              </a:ext>
            </a:extLst>
          </p:cNvPr>
          <p:cNvPicPr>
            <a:picLocks noGrp="1" noChangeAspect="1"/>
          </p:cNvPicPr>
          <p:nvPr>
            <p:ph idx="1"/>
          </p:nvPr>
        </p:nvPicPr>
        <p:blipFill>
          <a:blip r:embed="rId3"/>
          <a:stretch>
            <a:fillRect/>
          </a:stretch>
        </p:blipFill>
        <p:spPr>
          <a:xfrm>
            <a:off x="0" y="0"/>
            <a:ext cx="12192000" cy="6933682"/>
          </a:xfrm>
        </p:spPr>
      </p:pic>
      <p:sp>
        <p:nvSpPr>
          <p:cNvPr id="10" name="Rectangle 9">
            <a:extLst>
              <a:ext uri="{FF2B5EF4-FFF2-40B4-BE49-F238E27FC236}">
                <a16:creationId xmlns:a16="http://schemas.microsoft.com/office/drawing/2014/main" id="{E486C3E6-6049-7E0D-B3F1-A39AA514C68F}"/>
              </a:ext>
            </a:extLst>
          </p:cNvPr>
          <p:cNvSpPr/>
          <p:nvPr/>
        </p:nvSpPr>
        <p:spPr>
          <a:xfrm>
            <a:off x="1402556" y="3475104"/>
            <a:ext cx="9386888" cy="68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1" name="Rectangle 10">
            <a:extLst>
              <a:ext uri="{FF2B5EF4-FFF2-40B4-BE49-F238E27FC236}">
                <a16:creationId xmlns:a16="http://schemas.microsoft.com/office/drawing/2014/main" id="{7D5C6E30-BA5F-42CF-9929-E730B48D0F0D}"/>
              </a:ext>
            </a:extLst>
          </p:cNvPr>
          <p:cNvSpPr/>
          <p:nvPr/>
        </p:nvSpPr>
        <p:spPr>
          <a:xfrm>
            <a:off x="1402556" y="4162898"/>
            <a:ext cx="6904162" cy="68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2" name="Rectangle 11">
            <a:extLst>
              <a:ext uri="{FF2B5EF4-FFF2-40B4-BE49-F238E27FC236}">
                <a16:creationId xmlns:a16="http://schemas.microsoft.com/office/drawing/2014/main" id="{7614A76E-BF1B-2781-F760-2EB70784C3B5}"/>
              </a:ext>
            </a:extLst>
          </p:cNvPr>
          <p:cNvSpPr/>
          <p:nvPr/>
        </p:nvSpPr>
        <p:spPr>
          <a:xfrm>
            <a:off x="1402556" y="4822453"/>
            <a:ext cx="6904162" cy="68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3" name="Picture 12">
            <a:extLst>
              <a:ext uri="{FF2B5EF4-FFF2-40B4-BE49-F238E27FC236}">
                <a16:creationId xmlns:a16="http://schemas.microsoft.com/office/drawing/2014/main" id="{6EED69D9-357F-74D4-801A-DFBDA8F4E47E}"/>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233705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F633-09AF-23ED-EEC4-53B778E75411}"/>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37173CCC-B35B-874C-D838-90B84AF012DA}"/>
              </a:ext>
            </a:extLst>
          </p:cNvPr>
          <p:cNvPicPr>
            <a:picLocks noGrp="1" noChangeAspect="1"/>
          </p:cNvPicPr>
          <p:nvPr>
            <p:ph idx="1"/>
          </p:nvPr>
        </p:nvPicPr>
        <p:blipFill>
          <a:blip r:embed="rId3"/>
          <a:stretch>
            <a:fillRect/>
          </a:stretch>
        </p:blipFill>
        <p:spPr>
          <a:xfrm>
            <a:off x="0" y="-1"/>
            <a:ext cx="12192000" cy="6933681"/>
          </a:xfrm>
        </p:spPr>
      </p:pic>
      <p:sp>
        <p:nvSpPr>
          <p:cNvPr id="10" name="Rectangle 9">
            <a:extLst>
              <a:ext uri="{FF2B5EF4-FFF2-40B4-BE49-F238E27FC236}">
                <a16:creationId xmlns:a16="http://schemas.microsoft.com/office/drawing/2014/main" id="{19E26296-9773-1710-01E9-64EC3CD6E780}"/>
              </a:ext>
            </a:extLst>
          </p:cNvPr>
          <p:cNvSpPr/>
          <p:nvPr/>
        </p:nvSpPr>
        <p:spPr>
          <a:xfrm>
            <a:off x="1402556" y="1370013"/>
            <a:ext cx="9386888" cy="32138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1" name="Picture 10">
            <a:extLst>
              <a:ext uri="{FF2B5EF4-FFF2-40B4-BE49-F238E27FC236}">
                <a16:creationId xmlns:a16="http://schemas.microsoft.com/office/drawing/2014/main" id="{C47A361E-4880-E12A-6C3A-CF5D0E3B5E7A}"/>
              </a:ext>
            </a:extLst>
          </p:cNvPr>
          <p:cNvPicPr>
            <a:picLocks noChangeAspect="1"/>
          </p:cNvPicPr>
          <p:nvPr/>
        </p:nvPicPr>
        <p:blipFill rotWithShape="1">
          <a:blip r:embed="rId4"/>
          <a:srcRect b="11018"/>
          <a:stretch/>
        </p:blipFill>
        <p:spPr>
          <a:xfrm>
            <a:off x="-2" y="13446"/>
            <a:ext cx="12188952" cy="677118"/>
          </a:xfrm>
          <a:prstGeom prst="rect">
            <a:avLst/>
          </a:prstGeom>
        </p:spPr>
      </p:pic>
    </p:spTree>
    <p:extLst>
      <p:ext uri="{BB962C8B-B14F-4D97-AF65-F5344CB8AC3E}">
        <p14:creationId xmlns:p14="http://schemas.microsoft.com/office/powerpoint/2010/main" val="396440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BBD5DE8C002342874E17DC8C85D45A" ma:contentTypeVersion="17" ma:contentTypeDescription="Create a new document." ma:contentTypeScope="" ma:versionID="87d756d428dd250fa235f0317333591f">
  <xsd:schema xmlns:xsd="http://www.w3.org/2001/XMLSchema" xmlns:xs="http://www.w3.org/2001/XMLSchema" xmlns:p="http://schemas.microsoft.com/office/2006/metadata/properties" xmlns:ns2="7c2efe60-cc7e-4ef0-af4d-417449a4e121" xmlns:ns3="e007978d-01bb-44b1-80ff-106867d2ac47" targetNamespace="http://schemas.microsoft.com/office/2006/metadata/properties" ma:root="true" ma:fieldsID="e30e89d30fd299eea3d23506973eb0f4" ns2:_="" ns3:_="">
    <xsd:import namespace="7c2efe60-cc7e-4ef0-af4d-417449a4e121"/>
    <xsd:import namespace="e007978d-01bb-44b1-80ff-106867d2ac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2efe60-cc7e-4ef0-af4d-417449a4e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78acbac-51b2-49b2-a7b5-1c132358f2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07978d-01bb-44b1-80ff-106867d2ac4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3e8e706-63dd-4e0f-98f7-8de9e00bfe8b}" ma:internalName="TaxCatchAll" ma:showField="CatchAllData" ma:web="e007978d-01bb-44b1-80ff-106867d2ac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007978d-01bb-44b1-80ff-106867d2ac47" xsi:nil="true"/>
    <lcf76f155ced4ddcb4097134ff3c332f xmlns="7c2efe60-cc7e-4ef0-af4d-417449a4e121">
      <Terms xmlns="http://schemas.microsoft.com/office/infopath/2007/PartnerControls"/>
    </lcf76f155ced4ddcb4097134ff3c332f>
    <SharedWithUsers xmlns="e007978d-01bb-44b1-80ff-106867d2ac47">
      <UserInfo>
        <DisplayName/>
        <AccountId xsi:nil="true"/>
        <AccountType/>
      </UserInfo>
    </SharedWithUsers>
  </documentManagement>
</p:properties>
</file>

<file path=customXml/itemProps1.xml><?xml version="1.0" encoding="utf-8"?>
<ds:datastoreItem xmlns:ds="http://schemas.openxmlformats.org/officeDocument/2006/customXml" ds:itemID="{71274A61-85B2-45F8-92B5-4DBF44ACE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2efe60-cc7e-4ef0-af4d-417449a4e121"/>
    <ds:schemaRef ds:uri="e007978d-01bb-44b1-80ff-106867d2a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8F882B-9AC2-4D24-90C8-11922B083637}">
  <ds:schemaRefs>
    <ds:schemaRef ds:uri="http://schemas.microsoft.com/sharepoint/v3/contenttype/forms"/>
  </ds:schemaRefs>
</ds:datastoreItem>
</file>

<file path=customXml/itemProps3.xml><?xml version="1.0" encoding="utf-8"?>
<ds:datastoreItem xmlns:ds="http://schemas.openxmlformats.org/officeDocument/2006/customXml" ds:itemID="{41E3C271-7A75-4539-B41D-D35A6DC7A4AA}">
  <ds:schemaRefs>
    <ds:schemaRef ds:uri="http://schemas.microsoft.com/office/2006/metadata/properties"/>
    <ds:schemaRef ds:uri="http://schemas.microsoft.com/office/infopath/2007/PartnerControls"/>
    <ds:schemaRef ds:uri="e007978d-01bb-44b1-80ff-106867d2ac47"/>
    <ds:schemaRef ds:uri="7c2efe60-cc7e-4ef0-af4d-417449a4e121"/>
  </ds:schemaRefs>
</ds:datastoreItem>
</file>

<file path=docProps/app.xml><?xml version="1.0" encoding="utf-8"?>
<Properties xmlns="http://schemas.openxmlformats.org/officeDocument/2006/extended-properties" xmlns:vt="http://schemas.openxmlformats.org/officeDocument/2006/docPropsVTypes">
  <TotalTime>32</TotalTime>
  <Words>957</Words>
  <Application>Microsoft Office PowerPoint</Application>
  <PresentationFormat>Widescreen</PresentationFormat>
  <Paragraphs>128</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American Typewriter</vt:lpstr>
      <vt:lpstr>Aptos</vt:lpstr>
      <vt:lpstr>Aptos Display</vt:lpstr>
      <vt:lpstr>Arial</vt:lpstr>
      <vt:lpstr>Office Theme</vt:lpstr>
      <vt:lpstr>Logging attendance on Terrain </vt:lpstr>
      <vt:lpstr>It’s that simple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Dent</dc:creator>
  <cp:lastModifiedBy>Cat Anderson</cp:lastModifiedBy>
  <cp:revision>2</cp:revision>
  <dcterms:created xsi:type="dcterms:W3CDTF">2024-04-04T05:58:15Z</dcterms:created>
  <dcterms:modified xsi:type="dcterms:W3CDTF">2024-11-17T05:58:17Z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0x0101001ABBD5DE8C002342874E17DC8C85D45A</vt:lpwstr>
  </property>
  <property fmtid="{D5CDD505-2E9C-101B-9397-08002B2CF9AE}" pid="3" name="Order">
    <vt:r8>4300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