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9" r:id="rId5"/>
  </p:sldMasterIdLst>
  <p:sldIdLst>
    <p:sldId id="256" r:id="rId6"/>
    <p:sldId id="360" r:id="rId7"/>
    <p:sldId id="344" r:id="rId8"/>
    <p:sldId id="355" r:id="rId9"/>
    <p:sldId id="356" r:id="rId10"/>
    <p:sldId id="358"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F52F12-6010-8FAE-CE62-56ED8AEFCC80}" name="Paul Kennedy" initials="" userId="S::8092966@scoutsvictoria.com.au::9bfea5e0-a627-446b-9257-141c4dbb0e8d" providerId="AD"/>
  <p188:author id="{F2595C71-7D50-2E26-7684-57C408D7DA2F}" name="David Uber" initials="DU" userId="S::8010345@scoutsvictoria.com.au::fe2edb2f-539f-47a6-846b-1c0f63ed8426" providerId="AD"/>
  <p188:author id="{8F41FDE3-3D21-1014-5ECD-47A1F18EC279}" name="Andrew Sanderson" initials="AS" userId="S::2339277@scoutsvictoria.com.au::bb65c09f-32f2-41f1-93e1-4a60b673f8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34A"/>
    <a:srgbClr val="0D2349"/>
    <a:srgbClr val="003160"/>
    <a:srgbClr val="0F24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EA7144-9FAD-4F2F-8D86-9DE8009D0EE6}" v="10" dt="2025-01-31T11:13:01.4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528"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Kennedy" userId="9bfea5e0-a627-446b-9257-141c4dbb0e8d" providerId="ADAL" clId="{FDEA7144-9FAD-4F2F-8D86-9DE8009D0EE6}"/>
    <pc:docChg chg="undo custSel addSld delSld modSld sldOrd">
      <pc:chgData name="Paul Kennedy" userId="9bfea5e0-a627-446b-9257-141c4dbb0e8d" providerId="ADAL" clId="{FDEA7144-9FAD-4F2F-8D86-9DE8009D0EE6}" dt="2025-02-05T12:09:56.824" v="3014" actId="1035"/>
      <pc:docMkLst>
        <pc:docMk/>
      </pc:docMkLst>
      <pc:sldChg chg="modSp mod">
        <pc:chgData name="Paul Kennedy" userId="9bfea5e0-a627-446b-9257-141c4dbb0e8d" providerId="ADAL" clId="{FDEA7144-9FAD-4F2F-8D86-9DE8009D0EE6}" dt="2025-01-31T09:54:49.329" v="51" actId="20577"/>
        <pc:sldMkLst>
          <pc:docMk/>
          <pc:sldMk cId="707744364" sldId="256"/>
        </pc:sldMkLst>
        <pc:spChg chg="mod">
          <ac:chgData name="Paul Kennedy" userId="9bfea5e0-a627-446b-9257-141c4dbb0e8d" providerId="ADAL" clId="{FDEA7144-9FAD-4F2F-8D86-9DE8009D0EE6}" dt="2025-01-31T09:54:49.329" v="51" actId="20577"/>
          <ac:spMkLst>
            <pc:docMk/>
            <pc:sldMk cId="707744364" sldId="256"/>
            <ac:spMk id="2" creationId="{00000000-0000-0000-0000-000000000000}"/>
          </ac:spMkLst>
        </pc:spChg>
      </pc:sldChg>
      <pc:sldChg chg="del">
        <pc:chgData name="Paul Kennedy" userId="9bfea5e0-a627-446b-9257-141c4dbb0e8d" providerId="ADAL" clId="{FDEA7144-9FAD-4F2F-8D86-9DE8009D0EE6}" dt="2025-02-05T12:03:29.428" v="2530" actId="47"/>
        <pc:sldMkLst>
          <pc:docMk/>
          <pc:sldMk cId="1863583865" sldId="338"/>
        </pc:sldMkLst>
      </pc:sldChg>
      <pc:sldChg chg="modSp mod">
        <pc:chgData name="Paul Kennedy" userId="9bfea5e0-a627-446b-9257-141c4dbb0e8d" providerId="ADAL" clId="{FDEA7144-9FAD-4F2F-8D86-9DE8009D0EE6}" dt="2025-01-31T11:05:14.182" v="2136" actId="20577"/>
        <pc:sldMkLst>
          <pc:docMk/>
          <pc:sldMk cId="1929616962" sldId="344"/>
        </pc:sldMkLst>
        <pc:spChg chg="mod">
          <ac:chgData name="Paul Kennedy" userId="9bfea5e0-a627-446b-9257-141c4dbb0e8d" providerId="ADAL" clId="{FDEA7144-9FAD-4F2F-8D86-9DE8009D0EE6}" dt="2025-01-31T10:00:36.552" v="104" actId="20577"/>
          <ac:spMkLst>
            <pc:docMk/>
            <pc:sldMk cId="1929616962" sldId="344"/>
            <ac:spMk id="2" creationId="{A7D1D6DB-05A4-B06F-42E2-B62EA9D0CF70}"/>
          </ac:spMkLst>
        </pc:spChg>
        <pc:spChg chg="mod">
          <ac:chgData name="Paul Kennedy" userId="9bfea5e0-a627-446b-9257-141c4dbb0e8d" providerId="ADAL" clId="{FDEA7144-9FAD-4F2F-8D86-9DE8009D0EE6}" dt="2025-01-31T11:05:14.182" v="2136" actId="20577"/>
          <ac:spMkLst>
            <pc:docMk/>
            <pc:sldMk cId="1929616962" sldId="344"/>
            <ac:spMk id="62" creationId="{2BF6E7B7-7ECD-2ADC-DC39-EB7D13BB1C5E}"/>
          </ac:spMkLst>
        </pc:spChg>
      </pc:sldChg>
      <pc:sldChg chg="del">
        <pc:chgData name="Paul Kennedy" userId="9bfea5e0-a627-446b-9257-141c4dbb0e8d" providerId="ADAL" clId="{FDEA7144-9FAD-4F2F-8D86-9DE8009D0EE6}" dt="2025-02-05T12:03:29.428" v="2530" actId="47"/>
        <pc:sldMkLst>
          <pc:docMk/>
          <pc:sldMk cId="1123954235" sldId="347"/>
        </pc:sldMkLst>
      </pc:sldChg>
      <pc:sldChg chg="del">
        <pc:chgData name="Paul Kennedy" userId="9bfea5e0-a627-446b-9257-141c4dbb0e8d" providerId="ADAL" clId="{FDEA7144-9FAD-4F2F-8D86-9DE8009D0EE6}" dt="2025-02-05T12:03:29.428" v="2530" actId="47"/>
        <pc:sldMkLst>
          <pc:docMk/>
          <pc:sldMk cId="3144587024" sldId="349"/>
        </pc:sldMkLst>
      </pc:sldChg>
      <pc:sldChg chg="del">
        <pc:chgData name="Paul Kennedy" userId="9bfea5e0-a627-446b-9257-141c4dbb0e8d" providerId="ADAL" clId="{FDEA7144-9FAD-4F2F-8D86-9DE8009D0EE6}" dt="2025-02-05T12:03:29.428" v="2530" actId="47"/>
        <pc:sldMkLst>
          <pc:docMk/>
          <pc:sldMk cId="2215387475" sldId="350"/>
        </pc:sldMkLst>
      </pc:sldChg>
      <pc:sldChg chg="del">
        <pc:chgData name="Paul Kennedy" userId="9bfea5e0-a627-446b-9257-141c4dbb0e8d" providerId="ADAL" clId="{FDEA7144-9FAD-4F2F-8D86-9DE8009D0EE6}" dt="2025-02-05T12:03:29.428" v="2530" actId="47"/>
        <pc:sldMkLst>
          <pc:docMk/>
          <pc:sldMk cId="3531733554" sldId="351"/>
        </pc:sldMkLst>
      </pc:sldChg>
      <pc:sldChg chg="del">
        <pc:chgData name="Paul Kennedy" userId="9bfea5e0-a627-446b-9257-141c4dbb0e8d" providerId="ADAL" clId="{FDEA7144-9FAD-4F2F-8D86-9DE8009D0EE6}" dt="2025-02-05T12:03:29.428" v="2530" actId="47"/>
        <pc:sldMkLst>
          <pc:docMk/>
          <pc:sldMk cId="1349365328" sldId="352"/>
        </pc:sldMkLst>
      </pc:sldChg>
      <pc:sldChg chg="modSp del mod ord">
        <pc:chgData name="Paul Kennedy" userId="9bfea5e0-a627-446b-9257-141c4dbb0e8d" providerId="ADAL" clId="{FDEA7144-9FAD-4F2F-8D86-9DE8009D0EE6}" dt="2025-02-05T12:03:29.428" v="2530" actId="47"/>
        <pc:sldMkLst>
          <pc:docMk/>
          <pc:sldMk cId="4207120391" sldId="353"/>
        </pc:sldMkLst>
      </pc:sldChg>
      <pc:sldChg chg="add del">
        <pc:chgData name="Paul Kennedy" userId="9bfea5e0-a627-446b-9257-141c4dbb0e8d" providerId="ADAL" clId="{FDEA7144-9FAD-4F2F-8D86-9DE8009D0EE6}" dt="2025-02-05T12:03:29.428" v="2530" actId="47"/>
        <pc:sldMkLst>
          <pc:docMk/>
          <pc:sldMk cId="1240930013" sldId="354"/>
        </pc:sldMkLst>
      </pc:sldChg>
      <pc:sldChg chg="addSp delSp modSp add mod">
        <pc:chgData name="Paul Kennedy" userId="9bfea5e0-a627-446b-9257-141c4dbb0e8d" providerId="ADAL" clId="{FDEA7144-9FAD-4F2F-8D86-9DE8009D0EE6}" dt="2025-01-31T10:43:53.561" v="1448" actId="20577"/>
        <pc:sldMkLst>
          <pc:docMk/>
          <pc:sldMk cId="749535542" sldId="355"/>
        </pc:sldMkLst>
        <pc:spChg chg="mod">
          <ac:chgData name="Paul Kennedy" userId="9bfea5e0-a627-446b-9257-141c4dbb0e8d" providerId="ADAL" clId="{FDEA7144-9FAD-4F2F-8D86-9DE8009D0EE6}" dt="2025-01-31T10:09:56.245" v="543" actId="20577"/>
          <ac:spMkLst>
            <pc:docMk/>
            <pc:sldMk cId="749535542" sldId="355"/>
            <ac:spMk id="2" creationId="{35516652-FE22-E395-5081-5BEE4C4B2CE4}"/>
          </ac:spMkLst>
        </pc:spChg>
        <pc:spChg chg="add mod">
          <ac:chgData name="Paul Kennedy" userId="9bfea5e0-a627-446b-9257-141c4dbb0e8d" providerId="ADAL" clId="{FDEA7144-9FAD-4F2F-8D86-9DE8009D0EE6}" dt="2025-01-31T10:09:41.143" v="513" actId="1076"/>
          <ac:spMkLst>
            <pc:docMk/>
            <pc:sldMk cId="749535542" sldId="355"/>
            <ac:spMk id="3" creationId="{A445C566-2ADC-80E2-7AD2-2B0552399802}"/>
          </ac:spMkLst>
        </pc:spChg>
        <pc:spChg chg="mod">
          <ac:chgData name="Paul Kennedy" userId="9bfea5e0-a627-446b-9257-141c4dbb0e8d" providerId="ADAL" clId="{FDEA7144-9FAD-4F2F-8D86-9DE8009D0EE6}" dt="2025-01-31T10:41:57.510" v="1341" actId="20577"/>
          <ac:spMkLst>
            <pc:docMk/>
            <pc:sldMk cId="749535542" sldId="355"/>
            <ac:spMk id="9" creationId="{431833F5-4932-8369-58D2-21E4EDDD57EC}"/>
          </ac:spMkLst>
        </pc:spChg>
        <pc:spChg chg="mod">
          <ac:chgData name="Paul Kennedy" userId="9bfea5e0-a627-446b-9257-141c4dbb0e8d" providerId="ADAL" clId="{FDEA7144-9FAD-4F2F-8D86-9DE8009D0EE6}" dt="2025-01-31T10:10:03.136" v="555" actId="20577"/>
          <ac:spMkLst>
            <pc:docMk/>
            <pc:sldMk cId="749535542" sldId="355"/>
            <ac:spMk id="10" creationId="{D97606BE-F64D-B393-894E-3373FE467A58}"/>
          </ac:spMkLst>
        </pc:spChg>
        <pc:spChg chg="mod">
          <ac:chgData name="Paul Kennedy" userId="9bfea5e0-a627-446b-9257-141c4dbb0e8d" providerId="ADAL" clId="{FDEA7144-9FAD-4F2F-8D86-9DE8009D0EE6}" dt="2025-01-31T10:43:53.561" v="1448" actId="20577"/>
          <ac:spMkLst>
            <pc:docMk/>
            <pc:sldMk cId="749535542" sldId="355"/>
            <ac:spMk id="12" creationId="{CD7BAF6C-D838-4E5C-1B72-67D4CF5A3074}"/>
          </ac:spMkLst>
        </pc:spChg>
        <pc:spChg chg="mod">
          <ac:chgData name="Paul Kennedy" userId="9bfea5e0-a627-446b-9257-141c4dbb0e8d" providerId="ADAL" clId="{FDEA7144-9FAD-4F2F-8D86-9DE8009D0EE6}" dt="2025-01-31T10:12:58.215" v="750" actId="20577"/>
          <ac:spMkLst>
            <pc:docMk/>
            <pc:sldMk cId="749535542" sldId="355"/>
            <ac:spMk id="13" creationId="{B0D80683-BE14-E4D7-E6B2-4F63FB814A70}"/>
          </ac:spMkLst>
        </pc:spChg>
        <pc:spChg chg="mod">
          <ac:chgData name="Paul Kennedy" userId="9bfea5e0-a627-446b-9257-141c4dbb0e8d" providerId="ADAL" clId="{FDEA7144-9FAD-4F2F-8D86-9DE8009D0EE6}" dt="2025-01-31T10:42:05.473" v="1353" actId="20577"/>
          <ac:spMkLst>
            <pc:docMk/>
            <pc:sldMk cId="749535542" sldId="355"/>
            <ac:spMk id="15" creationId="{D026DE22-5214-1DAB-FE40-2BA7F2A6EAF1}"/>
          </ac:spMkLst>
        </pc:spChg>
        <pc:spChg chg="mod">
          <ac:chgData name="Paul Kennedy" userId="9bfea5e0-a627-446b-9257-141c4dbb0e8d" providerId="ADAL" clId="{FDEA7144-9FAD-4F2F-8D86-9DE8009D0EE6}" dt="2025-01-31T10:14:56.963" v="832" actId="20577"/>
          <ac:spMkLst>
            <pc:docMk/>
            <pc:sldMk cId="749535542" sldId="355"/>
            <ac:spMk id="16" creationId="{52371420-7EB6-7EAE-A6AE-829845AC1E2A}"/>
          </ac:spMkLst>
        </pc:spChg>
        <pc:spChg chg="mod">
          <ac:chgData name="Paul Kennedy" userId="9bfea5e0-a627-446b-9257-141c4dbb0e8d" providerId="ADAL" clId="{FDEA7144-9FAD-4F2F-8D86-9DE8009D0EE6}" dt="2025-01-31T10:42:15.069" v="1371" actId="20577"/>
          <ac:spMkLst>
            <pc:docMk/>
            <pc:sldMk cId="749535542" sldId="355"/>
            <ac:spMk id="18" creationId="{E6478975-FCA9-ECB0-B304-588504B2DC8F}"/>
          </ac:spMkLst>
        </pc:spChg>
        <pc:spChg chg="mod">
          <ac:chgData name="Paul Kennedy" userId="9bfea5e0-a627-446b-9257-141c4dbb0e8d" providerId="ADAL" clId="{FDEA7144-9FAD-4F2F-8D86-9DE8009D0EE6}" dt="2025-01-31T10:33:50.485" v="1123" actId="20577"/>
          <ac:spMkLst>
            <pc:docMk/>
            <pc:sldMk cId="749535542" sldId="355"/>
            <ac:spMk id="19" creationId="{8FC0E477-F5B3-C55C-43E3-686CD59A7B42}"/>
          </ac:spMkLst>
        </pc:spChg>
        <pc:grpChg chg="mod">
          <ac:chgData name="Paul Kennedy" userId="9bfea5e0-a627-446b-9257-141c4dbb0e8d" providerId="ADAL" clId="{FDEA7144-9FAD-4F2F-8D86-9DE8009D0EE6}" dt="2025-01-31T10:09:41.143" v="513" actId="1076"/>
          <ac:grpSpMkLst>
            <pc:docMk/>
            <pc:sldMk cId="749535542" sldId="355"/>
            <ac:grpSpMk id="8" creationId="{34B377DC-4B7C-3BB5-BD64-34D413B8B9A3}"/>
          </ac:grpSpMkLst>
        </pc:grpChg>
        <pc:grpChg chg="mod">
          <ac:chgData name="Paul Kennedy" userId="9bfea5e0-a627-446b-9257-141c4dbb0e8d" providerId="ADAL" clId="{FDEA7144-9FAD-4F2F-8D86-9DE8009D0EE6}" dt="2025-01-31T10:09:41.143" v="513" actId="1076"/>
          <ac:grpSpMkLst>
            <pc:docMk/>
            <pc:sldMk cId="749535542" sldId="355"/>
            <ac:grpSpMk id="11" creationId="{8901C7D5-DCD5-8ECA-2C37-FA6634CD71D9}"/>
          </ac:grpSpMkLst>
        </pc:grpChg>
        <pc:grpChg chg="mod">
          <ac:chgData name="Paul Kennedy" userId="9bfea5e0-a627-446b-9257-141c4dbb0e8d" providerId="ADAL" clId="{FDEA7144-9FAD-4F2F-8D86-9DE8009D0EE6}" dt="2025-01-31T10:09:41.143" v="513" actId="1076"/>
          <ac:grpSpMkLst>
            <pc:docMk/>
            <pc:sldMk cId="749535542" sldId="355"/>
            <ac:grpSpMk id="14" creationId="{0254E325-3D70-A70D-1035-E27A5C989626}"/>
          </ac:grpSpMkLst>
        </pc:grpChg>
        <pc:grpChg chg="add mod">
          <ac:chgData name="Paul Kennedy" userId="9bfea5e0-a627-446b-9257-141c4dbb0e8d" providerId="ADAL" clId="{FDEA7144-9FAD-4F2F-8D86-9DE8009D0EE6}" dt="2025-01-31T10:09:41.143" v="513" actId="1076"/>
          <ac:grpSpMkLst>
            <pc:docMk/>
            <pc:sldMk cId="749535542" sldId="355"/>
            <ac:grpSpMk id="17" creationId="{B811B367-1DC7-FFAF-D8BF-E488DC69B14E}"/>
          </ac:grpSpMkLst>
        </pc:grpChg>
        <pc:cxnChg chg="mod">
          <ac:chgData name="Paul Kennedy" userId="9bfea5e0-a627-446b-9257-141c4dbb0e8d" providerId="ADAL" clId="{FDEA7144-9FAD-4F2F-8D86-9DE8009D0EE6}" dt="2025-01-31T10:33:40.303" v="1109" actId="208"/>
          <ac:cxnSpMkLst>
            <pc:docMk/>
            <pc:sldMk cId="749535542" sldId="355"/>
            <ac:cxnSpMk id="4" creationId="{0BBD2CD6-237E-9E1E-08B2-83DBF75745D3}"/>
          </ac:cxnSpMkLst>
        </pc:cxnChg>
        <pc:cxnChg chg="mod">
          <ac:chgData name="Paul Kennedy" userId="9bfea5e0-a627-446b-9257-141c4dbb0e8d" providerId="ADAL" clId="{FDEA7144-9FAD-4F2F-8D86-9DE8009D0EE6}" dt="2025-01-31T10:09:41.143" v="513" actId="1076"/>
          <ac:cxnSpMkLst>
            <pc:docMk/>
            <pc:sldMk cId="749535542" sldId="355"/>
            <ac:cxnSpMk id="5" creationId="{46D5EE09-CF6B-9375-CACA-42CDC555E69B}"/>
          </ac:cxnSpMkLst>
        </pc:cxnChg>
        <pc:cxnChg chg="mod">
          <ac:chgData name="Paul Kennedy" userId="9bfea5e0-a627-446b-9257-141c4dbb0e8d" providerId="ADAL" clId="{FDEA7144-9FAD-4F2F-8D86-9DE8009D0EE6}" dt="2025-01-31T10:09:41.143" v="513" actId="1076"/>
          <ac:cxnSpMkLst>
            <pc:docMk/>
            <pc:sldMk cId="749535542" sldId="355"/>
            <ac:cxnSpMk id="6" creationId="{DD0AC45A-4E16-E2A9-60DA-1A82E7E25F3D}"/>
          </ac:cxnSpMkLst>
        </pc:cxnChg>
        <pc:cxnChg chg="mod">
          <ac:chgData name="Paul Kennedy" userId="9bfea5e0-a627-446b-9257-141c4dbb0e8d" providerId="ADAL" clId="{FDEA7144-9FAD-4F2F-8D86-9DE8009D0EE6}" dt="2025-01-31T10:09:41.143" v="513" actId="1076"/>
          <ac:cxnSpMkLst>
            <pc:docMk/>
            <pc:sldMk cId="749535542" sldId="355"/>
            <ac:cxnSpMk id="7" creationId="{55616EC6-33A6-02C5-FD2D-3E6CDEA56026}"/>
          </ac:cxnSpMkLst>
        </pc:cxnChg>
      </pc:sldChg>
      <pc:sldChg chg="addSp modSp add mod ord">
        <pc:chgData name="Paul Kennedy" userId="9bfea5e0-a627-446b-9257-141c4dbb0e8d" providerId="ADAL" clId="{FDEA7144-9FAD-4F2F-8D86-9DE8009D0EE6}" dt="2025-02-05T12:07:56.325" v="2998" actId="1035"/>
        <pc:sldMkLst>
          <pc:docMk/>
          <pc:sldMk cId="2446869525" sldId="356"/>
        </pc:sldMkLst>
        <pc:spChg chg="mod">
          <ac:chgData name="Paul Kennedy" userId="9bfea5e0-a627-446b-9257-141c4dbb0e8d" providerId="ADAL" clId="{FDEA7144-9FAD-4F2F-8D86-9DE8009D0EE6}" dt="2025-01-31T10:47:11.245" v="1690" actId="20577"/>
          <ac:spMkLst>
            <pc:docMk/>
            <pc:sldMk cId="2446869525" sldId="356"/>
            <ac:spMk id="2" creationId="{F6E0F295-BA0C-0917-42D1-5C8A83718763}"/>
          </ac:spMkLst>
        </pc:spChg>
        <pc:spChg chg="add mod">
          <ac:chgData name="Paul Kennedy" userId="9bfea5e0-a627-446b-9257-141c4dbb0e8d" providerId="ADAL" clId="{FDEA7144-9FAD-4F2F-8D86-9DE8009D0EE6}" dt="2025-01-31T10:54:53.720" v="1800" actId="20577"/>
          <ac:spMkLst>
            <pc:docMk/>
            <pc:sldMk cId="2446869525" sldId="356"/>
            <ac:spMk id="3" creationId="{23F82FBB-0E6C-E9CB-3FAE-F5F9CAD244D7}"/>
          </ac:spMkLst>
        </pc:spChg>
        <pc:spChg chg="add mod">
          <ac:chgData name="Paul Kennedy" userId="9bfea5e0-a627-446b-9257-141c4dbb0e8d" providerId="ADAL" clId="{FDEA7144-9FAD-4F2F-8D86-9DE8009D0EE6}" dt="2025-02-05T12:07:56.325" v="2998" actId="1035"/>
          <ac:spMkLst>
            <pc:docMk/>
            <pc:sldMk cId="2446869525" sldId="356"/>
            <ac:spMk id="4" creationId="{6FC22B6C-41DF-A506-6976-37EFCD454D10}"/>
          </ac:spMkLst>
        </pc:spChg>
        <pc:spChg chg="mod">
          <ac:chgData name="Paul Kennedy" userId="9bfea5e0-a627-446b-9257-141c4dbb0e8d" providerId="ADAL" clId="{FDEA7144-9FAD-4F2F-8D86-9DE8009D0EE6}" dt="2025-01-31T10:55:01.440" v="1801" actId="20577"/>
          <ac:spMkLst>
            <pc:docMk/>
            <pc:sldMk cId="2446869525" sldId="356"/>
            <ac:spMk id="62" creationId="{804746B5-5C17-91BF-3624-6C268D243F28}"/>
          </ac:spMkLst>
        </pc:spChg>
      </pc:sldChg>
      <pc:sldChg chg="add del">
        <pc:chgData name="Paul Kennedy" userId="9bfea5e0-a627-446b-9257-141c4dbb0e8d" providerId="ADAL" clId="{FDEA7144-9FAD-4F2F-8D86-9DE8009D0EE6}" dt="2025-02-05T12:03:29.428" v="2530" actId="47"/>
        <pc:sldMkLst>
          <pc:docMk/>
          <pc:sldMk cId="3131623587" sldId="357"/>
        </pc:sldMkLst>
      </pc:sldChg>
      <pc:sldChg chg="modSp add mod">
        <pc:chgData name="Paul Kennedy" userId="9bfea5e0-a627-446b-9257-141c4dbb0e8d" providerId="ADAL" clId="{FDEA7144-9FAD-4F2F-8D86-9DE8009D0EE6}" dt="2025-02-05T12:07:34.939" v="2984" actId="1036"/>
        <pc:sldMkLst>
          <pc:docMk/>
          <pc:sldMk cId="1200098489" sldId="358"/>
        </pc:sldMkLst>
        <pc:spChg chg="mod">
          <ac:chgData name="Paul Kennedy" userId="9bfea5e0-a627-446b-9257-141c4dbb0e8d" providerId="ADAL" clId="{FDEA7144-9FAD-4F2F-8D86-9DE8009D0EE6}" dt="2025-01-31T10:52:43.329" v="1782" actId="20577"/>
          <ac:spMkLst>
            <pc:docMk/>
            <pc:sldMk cId="1200098489" sldId="358"/>
            <ac:spMk id="2" creationId="{DC69AD5B-1250-5CB6-4962-CA9AA08879CB}"/>
          </ac:spMkLst>
        </pc:spChg>
        <pc:spChg chg="mod">
          <ac:chgData name="Paul Kennedy" userId="9bfea5e0-a627-446b-9257-141c4dbb0e8d" providerId="ADAL" clId="{FDEA7144-9FAD-4F2F-8D86-9DE8009D0EE6}" dt="2025-02-05T12:07:34.939" v="2984" actId="1036"/>
          <ac:spMkLst>
            <pc:docMk/>
            <pc:sldMk cId="1200098489" sldId="358"/>
            <ac:spMk id="3" creationId="{73FAE116-0F8B-BC7E-00A6-255711547CFF}"/>
          </ac:spMkLst>
        </pc:spChg>
        <pc:spChg chg="mod">
          <ac:chgData name="Paul Kennedy" userId="9bfea5e0-a627-446b-9257-141c4dbb0e8d" providerId="ADAL" clId="{FDEA7144-9FAD-4F2F-8D86-9DE8009D0EE6}" dt="2025-02-05T12:07:34.939" v="2984" actId="1036"/>
          <ac:spMkLst>
            <pc:docMk/>
            <pc:sldMk cId="1200098489" sldId="358"/>
            <ac:spMk id="4" creationId="{5AE3178D-7B9F-05F6-266F-57598320DE4F}"/>
          </ac:spMkLst>
        </pc:spChg>
        <pc:spChg chg="mod">
          <ac:chgData name="Paul Kennedy" userId="9bfea5e0-a627-446b-9257-141c4dbb0e8d" providerId="ADAL" clId="{FDEA7144-9FAD-4F2F-8D86-9DE8009D0EE6}" dt="2025-02-05T12:07:26.642" v="2969" actId="20577"/>
          <ac:spMkLst>
            <pc:docMk/>
            <pc:sldMk cId="1200098489" sldId="358"/>
            <ac:spMk id="62" creationId="{912FCBEC-E748-C15F-69DA-08A90AD03BAB}"/>
          </ac:spMkLst>
        </pc:spChg>
      </pc:sldChg>
      <pc:sldChg chg="add del">
        <pc:chgData name="Paul Kennedy" userId="9bfea5e0-a627-446b-9257-141c4dbb0e8d" providerId="ADAL" clId="{FDEA7144-9FAD-4F2F-8D86-9DE8009D0EE6}" dt="2025-01-31T11:02:49.352" v="2038" actId="47"/>
        <pc:sldMkLst>
          <pc:docMk/>
          <pc:sldMk cId="1703523628" sldId="359"/>
        </pc:sldMkLst>
      </pc:sldChg>
      <pc:sldChg chg="modSp add del mod ord">
        <pc:chgData name="Paul Kennedy" userId="9bfea5e0-a627-446b-9257-141c4dbb0e8d" providerId="ADAL" clId="{FDEA7144-9FAD-4F2F-8D86-9DE8009D0EE6}" dt="2025-02-05T12:03:01.600" v="2529" actId="47"/>
        <pc:sldMkLst>
          <pc:docMk/>
          <pc:sldMk cId="2771970956" sldId="359"/>
        </pc:sldMkLst>
      </pc:sldChg>
      <pc:sldChg chg="modSp new mod">
        <pc:chgData name="Paul Kennedy" userId="9bfea5e0-a627-446b-9257-141c4dbb0e8d" providerId="ADAL" clId="{FDEA7144-9FAD-4F2F-8D86-9DE8009D0EE6}" dt="2025-02-05T12:09:56.824" v="3014" actId="1035"/>
        <pc:sldMkLst>
          <pc:docMk/>
          <pc:sldMk cId="2882562927" sldId="360"/>
        </pc:sldMkLst>
        <pc:spChg chg="mod">
          <ac:chgData name="Paul Kennedy" userId="9bfea5e0-a627-446b-9257-141c4dbb0e8d" providerId="ADAL" clId="{FDEA7144-9FAD-4F2F-8D86-9DE8009D0EE6}" dt="2025-01-31T21:48:54.995" v="2229" actId="20577"/>
          <ac:spMkLst>
            <pc:docMk/>
            <pc:sldMk cId="2882562927" sldId="360"/>
            <ac:spMk id="2" creationId="{B15E303F-4487-9B49-33C8-3226B722EC8E}"/>
          </ac:spMkLst>
        </pc:spChg>
        <pc:spChg chg="mod">
          <ac:chgData name="Paul Kennedy" userId="9bfea5e0-a627-446b-9257-141c4dbb0e8d" providerId="ADAL" clId="{FDEA7144-9FAD-4F2F-8D86-9DE8009D0EE6}" dt="2025-02-05T12:09:56.824" v="3014" actId="1035"/>
          <ac:spMkLst>
            <pc:docMk/>
            <pc:sldMk cId="2882562927" sldId="360"/>
            <ac:spMk id="3" creationId="{DC23B180-5583-F85A-7063-E2405BB4028D}"/>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a:bodyPr>
          <a:lstStyle>
            <a:lvl1pPr>
              <a:defRPr sz="4000">
                <a:solidFill>
                  <a:schemeClr val="bg1"/>
                </a:solidFill>
              </a:defRPr>
            </a:lvl1pPr>
          </a:lstStyle>
          <a:p>
            <a:r>
              <a:rPr lang="en-AU"/>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pic>
        <p:nvPicPr>
          <p:cNvPr id="4" name="Picture 3" descr="Scouts_VIC_Master_Vert_FullCol_Rev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2927565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388B3-A6F3-4697-A099-D6D615253D54}" type="datetimeFigureOut">
              <a:rPr lang="en-AU" smtClean="0"/>
              <a:t>5/02/2025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B3939BD-CD38-430A-AEEE-54CB0EA89282}" type="slidenum">
              <a:rPr lang="en-AU" smtClean="0"/>
              <a:t>‹#›</a:t>
            </a:fld>
            <a:endParaRPr lang="en-AU"/>
          </a:p>
        </p:txBody>
      </p:sp>
    </p:spTree>
    <p:extLst>
      <p:ext uri="{BB962C8B-B14F-4D97-AF65-F5344CB8AC3E}">
        <p14:creationId xmlns:p14="http://schemas.microsoft.com/office/powerpoint/2010/main" val="3618334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6388B3-A6F3-4697-A099-D6D615253D54}" type="datetimeFigureOut">
              <a:rPr lang="en-AU" smtClean="0"/>
              <a:t>5/02/2025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B3939BD-CD38-430A-AEEE-54CB0EA89282}" type="slidenum">
              <a:rPr lang="en-AU" smtClean="0"/>
              <a:t>‹#›</a:t>
            </a:fld>
            <a:endParaRPr lang="en-AU"/>
          </a:p>
        </p:txBody>
      </p:sp>
    </p:spTree>
    <p:extLst>
      <p:ext uri="{BB962C8B-B14F-4D97-AF65-F5344CB8AC3E}">
        <p14:creationId xmlns:p14="http://schemas.microsoft.com/office/powerpoint/2010/main" val="417678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6388B3-A6F3-4697-A099-D6D615253D54}" type="datetimeFigureOut">
              <a:rPr lang="en-AU" smtClean="0"/>
              <a:t>5/02/2025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B3939BD-CD38-430A-AEEE-54CB0EA89282}" type="slidenum">
              <a:rPr lang="en-AU" smtClean="0"/>
              <a:t>‹#›</a:t>
            </a:fld>
            <a:endParaRPr lang="en-AU"/>
          </a:p>
        </p:txBody>
      </p:sp>
    </p:spTree>
    <p:extLst>
      <p:ext uri="{BB962C8B-B14F-4D97-AF65-F5344CB8AC3E}">
        <p14:creationId xmlns:p14="http://schemas.microsoft.com/office/powerpoint/2010/main" val="1445561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6388B3-A6F3-4697-A099-D6D615253D54}" type="datetimeFigureOut">
              <a:rPr lang="en-AU" smtClean="0"/>
              <a:t>5/02/2025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B3939BD-CD38-430A-AEEE-54CB0EA89282}" type="slidenum">
              <a:rPr lang="en-AU" smtClean="0"/>
              <a:t>‹#›</a:t>
            </a:fld>
            <a:endParaRPr lang="en-AU"/>
          </a:p>
        </p:txBody>
      </p:sp>
    </p:spTree>
    <p:extLst>
      <p:ext uri="{BB962C8B-B14F-4D97-AF65-F5344CB8AC3E}">
        <p14:creationId xmlns:p14="http://schemas.microsoft.com/office/powerpoint/2010/main" val="1673118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388B3-A6F3-4697-A099-D6D615253D54}" type="datetimeFigureOut">
              <a:rPr lang="en-AU" smtClean="0"/>
              <a:t>5/02/2025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B3939BD-CD38-430A-AEEE-54CB0EA89282}" type="slidenum">
              <a:rPr lang="en-AU" smtClean="0"/>
              <a:t>‹#›</a:t>
            </a:fld>
            <a:endParaRPr lang="en-AU"/>
          </a:p>
        </p:txBody>
      </p:sp>
    </p:spTree>
    <p:extLst>
      <p:ext uri="{BB962C8B-B14F-4D97-AF65-F5344CB8AC3E}">
        <p14:creationId xmlns:p14="http://schemas.microsoft.com/office/powerpoint/2010/main" val="100035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6388B3-A6F3-4697-A099-D6D615253D54}" type="datetimeFigureOut">
              <a:rPr lang="en-AU" smtClean="0"/>
              <a:t>5/02/2025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B3939BD-CD38-430A-AEEE-54CB0EA89282}" type="slidenum">
              <a:rPr lang="en-AU" smtClean="0"/>
              <a:t>‹#›</a:t>
            </a:fld>
            <a:endParaRPr lang="en-AU"/>
          </a:p>
        </p:txBody>
      </p:sp>
    </p:spTree>
    <p:extLst>
      <p:ext uri="{BB962C8B-B14F-4D97-AF65-F5344CB8AC3E}">
        <p14:creationId xmlns:p14="http://schemas.microsoft.com/office/powerpoint/2010/main" val="367041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6388B3-A6F3-4697-A099-D6D615253D54}" type="datetimeFigureOut">
              <a:rPr lang="en-AU" smtClean="0"/>
              <a:t>5/02/2025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B3939BD-CD38-430A-AEEE-54CB0EA89282}" type="slidenum">
              <a:rPr lang="en-AU" smtClean="0"/>
              <a:t>‹#›</a:t>
            </a:fld>
            <a:endParaRPr lang="en-AU"/>
          </a:p>
        </p:txBody>
      </p:sp>
    </p:spTree>
    <p:extLst>
      <p:ext uri="{BB962C8B-B14F-4D97-AF65-F5344CB8AC3E}">
        <p14:creationId xmlns:p14="http://schemas.microsoft.com/office/powerpoint/2010/main" val="799144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6388B3-A6F3-4697-A099-D6D615253D54}" type="datetimeFigureOut">
              <a:rPr lang="en-AU" smtClean="0"/>
              <a:t>5/02/2025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B3939BD-CD38-430A-AEEE-54CB0EA89282}" type="slidenum">
              <a:rPr lang="en-AU" smtClean="0"/>
              <a:t>‹#›</a:t>
            </a:fld>
            <a:endParaRPr lang="en-AU"/>
          </a:p>
        </p:txBody>
      </p:sp>
    </p:spTree>
    <p:extLst>
      <p:ext uri="{BB962C8B-B14F-4D97-AF65-F5344CB8AC3E}">
        <p14:creationId xmlns:p14="http://schemas.microsoft.com/office/powerpoint/2010/main" val="2411961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6388B3-A6F3-4697-A099-D6D615253D54}" type="datetimeFigureOut">
              <a:rPr lang="en-AU" smtClean="0"/>
              <a:t>5/02/2025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B3939BD-CD38-430A-AEEE-54CB0EA89282}" type="slidenum">
              <a:rPr lang="en-AU" smtClean="0"/>
              <a:t>‹#›</a:t>
            </a:fld>
            <a:endParaRPr lang="en-AU"/>
          </a:p>
        </p:txBody>
      </p:sp>
    </p:spTree>
    <p:extLst>
      <p:ext uri="{BB962C8B-B14F-4D97-AF65-F5344CB8AC3E}">
        <p14:creationId xmlns:p14="http://schemas.microsoft.com/office/powerpoint/2010/main" val="3430583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0E234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AU"/>
              <a:t>Click to edit Master title style</a:t>
            </a:r>
            <a:endParaRPr lang="en-US"/>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pic>
        <p:nvPicPr>
          <p:cNvPr id="5" name="Picture 4" descr="Scouts_VIC_Master_Vert_FullCol_Rev_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237949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Autofit/>
          </a:bodyPr>
          <a:lstStyle>
            <a:lvl1pPr algn="l">
              <a:defRPr sz="3200" b="1" cap="all">
                <a:solidFill>
                  <a:schemeClr val="bg1"/>
                </a:solidFill>
              </a:defRPr>
            </a:lvl1pPr>
          </a:lstStyle>
          <a:p>
            <a:r>
              <a:rPr lang="en-AU"/>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pic>
        <p:nvPicPr>
          <p:cNvPr id="5" name="Picture 4" descr="Scouts_VIC_Master_Vert_FullCol_Rev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1198204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AU"/>
              <a:t>Click to edit Master title style</a:t>
            </a:r>
            <a:endParaRPr lang="en-US"/>
          </a:p>
        </p:txBody>
      </p:sp>
      <p:sp>
        <p:nvSpPr>
          <p:cNvPr id="3" name="Content Placeholder 2"/>
          <p:cNvSpPr>
            <a:spLocks noGrp="1"/>
          </p:cNvSpPr>
          <p:nvPr>
            <p:ph sz="half" idx="1"/>
          </p:nvPr>
        </p:nvSpPr>
        <p:spPr>
          <a:xfrm>
            <a:off x="457200" y="1200151"/>
            <a:ext cx="6104585" cy="339447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pic>
        <p:nvPicPr>
          <p:cNvPr id="5" name="Picture 4" descr="Scouts_VIC_Master_Vert_FullCol_Rev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155161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4" name="Content Placeholder 3"/>
          <p:cNvSpPr>
            <a:spLocks noGrp="1"/>
          </p:cNvSpPr>
          <p:nvPr>
            <p:ph sz="half" idx="2"/>
          </p:nvPr>
        </p:nvSpPr>
        <p:spPr>
          <a:xfrm>
            <a:off x="2592964" y="1200151"/>
            <a:ext cx="60938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pic>
        <p:nvPicPr>
          <p:cNvPr id="6" name="Picture 5" descr="Scouts_VIC_Master_Vert_FullCol_Rev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2690070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AU"/>
              <a:t>Click to edit Master title style</a:t>
            </a:r>
            <a:endParaRPr lang="en-US"/>
          </a:p>
        </p:txBody>
      </p:sp>
      <p:pic>
        <p:nvPicPr>
          <p:cNvPr id="4" name="Picture 3" descr="Scouts_VIC_Master_Vert_FullCol_Rev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16400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1" y="1"/>
            <a:ext cx="9144000" cy="5143500"/>
          </a:xfrm>
          <a:prstGeom prst="rect">
            <a:avLst/>
          </a:prstGeom>
        </p:spPr>
        <p:txBody>
          <a:bodyPr wrap="square" lIns="0" rIns="0" anchor="t"/>
          <a:lstStyle>
            <a:lvl1pPr marL="0" indent="0">
              <a:buNone/>
              <a:defRPr sz="3200">
                <a:latin typeface="Nunito Sans" charset="0"/>
                <a:ea typeface="Nunito Sans" charset="0"/>
                <a:cs typeface="Nunito Sans"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pic>
        <p:nvPicPr>
          <p:cNvPr id="2" name="Picture 1" descr="Scouts_VIC_Master_Vert_FullCol_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0834" y="4003843"/>
            <a:ext cx="933167" cy="1139658"/>
          </a:xfrm>
          <a:prstGeom prst="rect">
            <a:avLst/>
          </a:prstGeom>
        </p:spPr>
      </p:pic>
    </p:spTree>
    <p:extLst>
      <p:ext uri="{BB962C8B-B14F-4D97-AF65-F5344CB8AC3E}">
        <p14:creationId xmlns:p14="http://schemas.microsoft.com/office/powerpoint/2010/main" val="2184133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9">
            <a:extLst>
              <a:ext uri="{FF2B5EF4-FFF2-40B4-BE49-F238E27FC236}">
                <a16:creationId xmlns:a16="http://schemas.microsoft.com/office/drawing/2014/main" id="{87F9C036-76F9-1F11-7883-3B83603E83A2}"/>
              </a:ext>
            </a:extLst>
          </p:cNvPr>
          <p:cNvSpPr>
            <a:spLocks noGrp="1"/>
          </p:cNvSpPr>
          <p:nvPr>
            <p:ph type="title"/>
          </p:nvPr>
        </p:nvSpPr>
        <p:spPr/>
        <p:txBody>
          <a:bodyPr/>
          <a:lstStyle/>
          <a:p>
            <a:r>
              <a:rPr lang="en-US"/>
              <a:t>Click to edit Master title style</a:t>
            </a:r>
            <a:endParaRPr lang="en-AU"/>
          </a:p>
        </p:txBody>
      </p:sp>
      <p:sp>
        <p:nvSpPr>
          <p:cNvPr id="11" name="Date Placeholder 10">
            <a:extLst>
              <a:ext uri="{FF2B5EF4-FFF2-40B4-BE49-F238E27FC236}">
                <a16:creationId xmlns:a16="http://schemas.microsoft.com/office/drawing/2014/main" id="{FE16877D-B973-2C19-8AE7-FD384A7A4ECC}"/>
              </a:ext>
            </a:extLst>
          </p:cNvPr>
          <p:cNvSpPr>
            <a:spLocks noGrp="1"/>
          </p:cNvSpPr>
          <p:nvPr>
            <p:ph type="dt" sz="half" idx="10"/>
          </p:nvPr>
        </p:nvSpPr>
        <p:spPr/>
        <p:txBody>
          <a:bodyPr/>
          <a:lstStyle/>
          <a:p>
            <a:fld id="{116388B3-A6F3-4697-A099-D6D615253D54}" type="datetimeFigureOut">
              <a:rPr lang="en-AU" smtClean="0"/>
              <a:t>5/02/2025</a:t>
            </a:fld>
            <a:endParaRPr lang="en-AU"/>
          </a:p>
        </p:txBody>
      </p:sp>
      <p:sp>
        <p:nvSpPr>
          <p:cNvPr id="12" name="Footer Placeholder 11">
            <a:extLst>
              <a:ext uri="{FF2B5EF4-FFF2-40B4-BE49-F238E27FC236}">
                <a16:creationId xmlns:a16="http://schemas.microsoft.com/office/drawing/2014/main" id="{DF100E87-1BE3-FD95-3879-D7D92EA7D14F}"/>
              </a:ext>
            </a:extLst>
          </p:cNvPr>
          <p:cNvSpPr>
            <a:spLocks noGrp="1"/>
          </p:cNvSpPr>
          <p:nvPr>
            <p:ph type="ftr" sz="quarter" idx="11"/>
          </p:nvPr>
        </p:nvSpPr>
        <p:spPr/>
        <p:txBody>
          <a:bodyPr/>
          <a:lstStyle/>
          <a:p>
            <a:endParaRPr lang="en-AU"/>
          </a:p>
        </p:txBody>
      </p:sp>
      <p:sp>
        <p:nvSpPr>
          <p:cNvPr id="13" name="Slide Number Placeholder 12">
            <a:extLst>
              <a:ext uri="{FF2B5EF4-FFF2-40B4-BE49-F238E27FC236}">
                <a16:creationId xmlns:a16="http://schemas.microsoft.com/office/drawing/2014/main" id="{C21822C2-9920-5809-20BB-2D4867222E5C}"/>
              </a:ext>
            </a:extLst>
          </p:cNvPr>
          <p:cNvSpPr>
            <a:spLocks noGrp="1"/>
          </p:cNvSpPr>
          <p:nvPr>
            <p:ph type="sldNum" sz="quarter" idx="12"/>
          </p:nvPr>
        </p:nvSpPr>
        <p:spPr/>
        <p:txBody>
          <a:bodyPr/>
          <a:lstStyle/>
          <a:p>
            <a:fld id="{EB3939BD-CD38-430A-AEEE-54CB0EA89282}" type="slidenum">
              <a:rPr lang="en-AU" smtClean="0"/>
              <a:t>‹#›</a:t>
            </a:fld>
            <a:endParaRPr lang="en-AU"/>
          </a:p>
        </p:txBody>
      </p:sp>
    </p:spTree>
    <p:extLst>
      <p:ext uri="{BB962C8B-B14F-4D97-AF65-F5344CB8AC3E}">
        <p14:creationId xmlns:p14="http://schemas.microsoft.com/office/powerpoint/2010/main" val="94183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22646"/>
            <a:ext cx="7886700" cy="576263"/>
          </a:xfrm>
        </p:spPr>
        <p:txBody>
          <a:bodyPr>
            <a:normAutofit/>
          </a:bodyPr>
          <a:lstStyle>
            <a:lvl1pPr>
              <a:defRPr sz="2700"/>
            </a:lvl1pPr>
          </a:lstStyle>
          <a:p>
            <a:r>
              <a:rPr lang="en-US"/>
              <a:t>Click to edit Master title style</a:t>
            </a:r>
          </a:p>
        </p:txBody>
      </p:sp>
      <p:sp>
        <p:nvSpPr>
          <p:cNvPr id="3" name="Content Placeholder 2"/>
          <p:cNvSpPr>
            <a:spLocks noGrp="1"/>
          </p:cNvSpPr>
          <p:nvPr>
            <p:ph idx="1"/>
          </p:nvPr>
        </p:nvSpPr>
        <p:spPr>
          <a:xfrm>
            <a:off x="628650" y="1014413"/>
            <a:ext cx="7886700" cy="36183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6388B3-A6F3-4697-A099-D6D615253D54}" type="datetimeFigureOut">
              <a:rPr lang="en-AU" smtClean="0"/>
              <a:t>5/02/2025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B3939BD-CD38-430A-AEEE-54CB0EA89282}" type="slidenum">
              <a:rPr lang="en-AU" smtClean="0"/>
              <a:t>‹#›</a:t>
            </a:fld>
            <a:endParaRPr lang="en-AU"/>
          </a:p>
        </p:txBody>
      </p:sp>
    </p:spTree>
    <p:extLst>
      <p:ext uri="{BB962C8B-B14F-4D97-AF65-F5344CB8AC3E}">
        <p14:creationId xmlns:p14="http://schemas.microsoft.com/office/powerpoint/2010/main" val="1216257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8.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4195139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8" r:id="rId5"/>
    <p:sldLayoutId id="2147483654" r:id="rId6"/>
    <p:sldLayoutId id="2147483655" r:id="rId7"/>
  </p:sldLayoutIdLst>
  <p:txStyles>
    <p:titleStyle>
      <a:lvl1pPr algn="ctr" defTabSz="457200" rtl="0" eaLnBrk="1" latinLnBrk="0" hangingPunct="1">
        <a:spcBef>
          <a:spcPct val="0"/>
        </a:spcBef>
        <a:buNone/>
        <a:defRPr sz="4000" b="0" i="0" kern="1200">
          <a:solidFill>
            <a:srgbClr val="FFFFFF"/>
          </a:solidFill>
          <a:latin typeface="Nunito Sans Black"/>
          <a:ea typeface="+mj-ea"/>
          <a:cs typeface="Nunito Sans Black"/>
        </a:defRPr>
      </a:lvl1pPr>
    </p:titleStyle>
    <p:bodyStyle>
      <a:lvl1pPr marL="342900" indent="-342900" algn="l" defTabSz="457200" rtl="0" eaLnBrk="1" latinLnBrk="0" hangingPunct="1">
        <a:spcBef>
          <a:spcPct val="20000"/>
        </a:spcBef>
        <a:buFont typeface="Arial"/>
        <a:buChar char="•"/>
        <a:defRPr sz="2800" b="0" i="0" kern="1200">
          <a:solidFill>
            <a:srgbClr val="FFFFFF"/>
          </a:solidFill>
          <a:latin typeface="Nunito Sans Light"/>
          <a:ea typeface="+mn-ea"/>
          <a:cs typeface="Nunito Sans Light"/>
        </a:defRPr>
      </a:lvl1pPr>
      <a:lvl2pPr marL="742950" indent="-285750" algn="l" defTabSz="457200" rtl="0" eaLnBrk="1" latinLnBrk="0" hangingPunct="1">
        <a:spcBef>
          <a:spcPct val="20000"/>
        </a:spcBef>
        <a:buFont typeface="Arial"/>
        <a:buChar char="–"/>
        <a:defRPr sz="2400" b="0" i="0" kern="1200">
          <a:solidFill>
            <a:srgbClr val="FFFFFF"/>
          </a:solidFill>
          <a:latin typeface="Nunito Sans Light"/>
          <a:ea typeface="+mn-ea"/>
          <a:cs typeface="Nunito Sans Light"/>
        </a:defRPr>
      </a:lvl2pPr>
      <a:lvl3pPr marL="1143000" indent="-228600" algn="l" defTabSz="457200" rtl="0" eaLnBrk="1" latinLnBrk="0" hangingPunct="1">
        <a:spcBef>
          <a:spcPct val="20000"/>
        </a:spcBef>
        <a:buFont typeface="Arial"/>
        <a:buChar char="•"/>
        <a:defRPr sz="2000" b="0" i="0" kern="1200">
          <a:solidFill>
            <a:srgbClr val="FFFFFF"/>
          </a:solidFill>
          <a:latin typeface="Nunito Sans Light"/>
          <a:ea typeface="+mn-ea"/>
          <a:cs typeface="Nunito Sans Light"/>
        </a:defRPr>
      </a:lvl3pPr>
      <a:lvl4pPr marL="1600200" indent="-228600" algn="l" defTabSz="457200" rtl="0" eaLnBrk="1" latinLnBrk="0" hangingPunct="1">
        <a:spcBef>
          <a:spcPct val="20000"/>
        </a:spcBef>
        <a:buFont typeface="Arial"/>
        <a:buChar char="–"/>
        <a:defRPr sz="1800" b="0" i="0" kern="1200">
          <a:solidFill>
            <a:srgbClr val="FFFFFF"/>
          </a:solidFill>
          <a:latin typeface="Nunito Sans Light"/>
          <a:ea typeface="+mn-ea"/>
          <a:cs typeface="Nunito Sans Light"/>
        </a:defRPr>
      </a:lvl4pPr>
      <a:lvl5pPr marL="2057400" indent="-228600" algn="l" defTabSz="457200" rtl="0" eaLnBrk="1" latinLnBrk="0" hangingPunct="1">
        <a:spcBef>
          <a:spcPct val="20000"/>
        </a:spcBef>
        <a:buFont typeface="Arial"/>
        <a:buChar char="»"/>
        <a:defRPr sz="1800" b="0" i="0" kern="1200">
          <a:solidFill>
            <a:srgbClr val="FFFFFF"/>
          </a:solidFill>
          <a:latin typeface="Nunito Sans Light"/>
          <a:ea typeface="+mn-ea"/>
          <a:cs typeface="Nunito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16388B3-A6F3-4697-A099-D6D615253D54}" type="datetimeFigureOut">
              <a:rPr lang="en-AU" smtClean="0"/>
              <a:t>5/02/2025</a:t>
            </a:fld>
            <a:endParaRPr lang="en-AU"/>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B3939BD-CD38-430A-AEEE-54CB0EA89282}" type="slidenum">
              <a:rPr lang="en-AU" smtClean="0"/>
              <a:t>‹#›</a:t>
            </a:fld>
            <a:endParaRPr lang="en-AU"/>
          </a:p>
        </p:txBody>
      </p:sp>
      <p:pic>
        <p:nvPicPr>
          <p:cNvPr id="7" name="Picture 2" descr="Home | Scouts Victoria | Australia">
            <a:extLst>
              <a:ext uri="{FF2B5EF4-FFF2-40B4-BE49-F238E27FC236}">
                <a16:creationId xmlns:a16="http://schemas.microsoft.com/office/drawing/2014/main" id="{87F9EB36-8A3B-3334-58DF-2CE226151A7B}"/>
              </a:ext>
            </a:extLst>
          </p:cNvPr>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7650957" y="4507203"/>
            <a:ext cx="1493044" cy="6362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map&#10;&#10;Description automatically generated">
            <a:extLst>
              <a:ext uri="{FF2B5EF4-FFF2-40B4-BE49-F238E27FC236}">
                <a16:creationId xmlns:a16="http://schemas.microsoft.com/office/drawing/2014/main" id="{C4F44546-91CD-65EA-DB05-A1D5E05BA106}"/>
              </a:ext>
            </a:extLst>
          </p:cNvPr>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1" y="3989764"/>
            <a:ext cx="6579394" cy="1153736"/>
          </a:xfrm>
          <a:prstGeom prst="rect">
            <a:avLst/>
          </a:prstGeom>
        </p:spPr>
      </p:pic>
    </p:spTree>
    <p:extLst>
      <p:ext uri="{BB962C8B-B14F-4D97-AF65-F5344CB8AC3E}">
        <p14:creationId xmlns:p14="http://schemas.microsoft.com/office/powerpoint/2010/main" val="58696990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4712"/>
            <a:ext cx="7772400" cy="2285942"/>
          </a:xfrm>
        </p:spPr>
        <p:txBody>
          <a:bodyPr>
            <a:normAutofit/>
          </a:bodyPr>
          <a:lstStyle/>
          <a:p>
            <a:r>
              <a:rPr lang="en-US" dirty="0"/>
              <a:t>Social Media</a:t>
            </a:r>
            <a:br>
              <a:rPr lang="en-US" dirty="0"/>
            </a:br>
            <a:r>
              <a:rPr lang="en-US" dirty="0"/>
              <a:t>Leader of Adults conference</a:t>
            </a:r>
            <a:br>
              <a:rPr lang="en-US" dirty="0"/>
            </a:br>
            <a:r>
              <a:rPr lang="en-US" sz="2000" dirty="0"/>
              <a:t>February 2025</a:t>
            </a:r>
          </a:p>
        </p:txBody>
      </p:sp>
    </p:spTree>
    <p:extLst>
      <p:ext uri="{BB962C8B-B14F-4D97-AF65-F5344CB8AC3E}">
        <p14:creationId xmlns:p14="http://schemas.microsoft.com/office/powerpoint/2010/main" val="707744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E303F-4487-9B49-33C8-3226B722EC8E}"/>
              </a:ext>
            </a:extLst>
          </p:cNvPr>
          <p:cNvSpPr>
            <a:spLocks noGrp="1"/>
          </p:cNvSpPr>
          <p:nvPr>
            <p:ph type="title"/>
          </p:nvPr>
        </p:nvSpPr>
        <p:spPr/>
        <p:txBody>
          <a:bodyPr/>
          <a:lstStyle/>
          <a:p>
            <a:r>
              <a:rPr lang="en-AU" dirty="0"/>
              <a:t>Today’s answer is:</a:t>
            </a:r>
          </a:p>
        </p:txBody>
      </p:sp>
      <p:sp>
        <p:nvSpPr>
          <p:cNvPr id="3" name="Content Placeholder 2">
            <a:extLst>
              <a:ext uri="{FF2B5EF4-FFF2-40B4-BE49-F238E27FC236}">
                <a16:creationId xmlns:a16="http://schemas.microsoft.com/office/drawing/2014/main" id="{DC23B180-5583-F85A-7063-E2405BB4028D}"/>
              </a:ext>
            </a:extLst>
          </p:cNvPr>
          <p:cNvSpPr>
            <a:spLocks noGrp="1"/>
          </p:cNvSpPr>
          <p:nvPr>
            <p:ph sz="half" idx="2"/>
          </p:nvPr>
        </p:nvSpPr>
        <p:spPr>
          <a:xfrm>
            <a:off x="2075512" y="1772096"/>
            <a:ext cx="6093836" cy="2616967"/>
          </a:xfrm>
        </p:spPr>
        <p:txBody>
          <a:bodyPr>
            <a:normAutofit/>
          </a:bodyPr>
          <a:lstStyle/>
          <a:p>
            <a:pPr marL="0" indent="0">
              <a:buNone/>
            </a:pPr>
            <a:r>
              <a:rPr lang="en-AU" sz="8800" dirty="0"/>
              <a:t>It depends.</a:t>
            </a:r>
          </a:p>
          <a:p>
            <a:pPr marL="0" indent="0">
              <a:buNone/>
            </a:pPr>
            <a:r>
              <a:rPr lang="en-AU" sz="1400" dirty="0"/>
              <a:t>Until we have a list of social media platforms (the legislation has a process to create that list) we don’t know what is in or out.</a:t>
            </a:r>
          </a:p>
          <a:p>
            <a:pPr marL="0" indent="0">
              <a:buNone/>
            </a:pPr>
            <a:r>
              <a:rPr lang="en-AU" sz="1400" dirty="0"/>
              <a:t>The minister has indicated what is likely to be defined as a social media platform (See slide 5)</a:t>
            </a:r>
          </a:p>
        </p:txBody>
      </p:sp>
    </p:spTree>
    <p:extLst>
      <p:ext uri="{BB962C8B-B14F-4D97-AF65-F5344CB8AC3E}">
        <p14:creationId xmlns:p14="http://schemas.microsoft.com/office/powerpoint/2010/main" val="2882562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D6DB-05A4-B06F-42E2-B62EA9D0CF70}"/>
              </a:ext>
            </a:extLst>
          </p:cNvPr>
          <p:cNvSpPr>
            <a:spLocks noGrp="1"/>
          </p:cNvSpPr>
          <p:nvPr>
            <p:ph type="title"/>
          </p:nvPr>
        </p:nvSpPr>
        <p:spPr/>
        <p:txBody>
          <a:bodyPr>
            <a:normAutofit/>
          </a:bodyPr>
          <a:lstStyle/>
          <a:p>
            <a:r>
              <a:rPr lang="en-AU" dirty="0">
                <a:solidFill>
                  <a:schemeClr val="accent5"/>
                </a:solidFill>
              </a:rPr>
              <a:t>Understanding our social media obligations</a:t>
            </a:r>
          </a:p>
        </p:txBody>
      </p:sp>
      <p:sp>
        <p:nvSpPr>
          <p:cNvPr id="62" name="TextBox 61">
            <a:extLst>
              <a:ext uri="{FF2B5EF4-FFF2-40B4-BE49-F238E27FC236}">
                <a16:creationId xmlns:a16="http://schemas.microsoft.com/office/drawing/2014/main" id="{2BF6E7B7-7ECD-2ADC-DC39-EB7D13BB1C5E}"/>
              </a:ext>
            </a:extLst>
          </p:cNvPr>
          <p:cNvSpPr txBox="1"/>
          <p:nvPr/>
        </p:nvSpPr>
        <p:spPr>
          <a:xfrm>
            <a:off x="628650" y="900000"/>
            <a:ext cx="7886700" cy="3247043"/>
          </a:xfrm>
          <a:prstGeom prst="rect">
            <a:avLst/>
          </a:prstGeom>
          <a:ln>
            <a:noFill/>
            <a:prstDash val="sysDash"/>
            <a:headEnd type="none" w="lg" len="lg"/>
            <a:tailEnd type="oval" w="lg" len="lg"/>
          </a:ln>
        </p:spPr>
        <p:style>
          <a:lnRef idx="1">
            <a:schemeClr val="accent1"/>
          </a:lnRef>
          <a:fillRef idx="0">
            <a:schemeClr val="accent1"/>
          </a:fillRef>
          <a:effectRef idx="0">
            <a:schemeClr val="accent1"/>
          </a:effectRef>
          <a:fontRef idx="minor">
            <a:schemeClr val="tx1"/>
          </a:fontRef>
        </p:style>
        <p:txBody>
          <a:bodyPr wrap="square" rtlCol="0" anchor="t">
            <a:spAutoFit/>
          </a:bodyPr>
          <a:lstStyle/>
          <a:p>
            <a:pPr defTabSz="342900">
              <a:spcBef>
                <a:spcPts val="600"/>
              </a:spcBef>
            </a:pPr>
            <a:r>
              <a:rPr lang="en-AU" sz="1600" dirty="0">
                <a:latin typeface="Nunito Sans"/>
                <a:cs typeface="Arial"/>
              </a:rPr>
              <a:t>Today we will cover:</a:t>
            </a:r>
          </a:p>
          <a:p>
            <a:pPr marL="228600" indent="-228600" defTabSz="342900">
              <a:spcBef>
                <a:spcPts val="600"/>
              </a:spcBef>
              <a:buFontTx/>
              <a:buAutoNum type="arabicPeriod"/>
            </a:pPr>
            <a:r>
              <a:rPr lang="en-AU" sz="1600" dirty="0">
                <a:latin typeface="Nunito Sans"/>
                <a:cs typeface="Arial"/>
              </a:rPr>
              <a:t>Difference between </a:t>
            </a:r>
            <a:r>
              <a:rPr lang="en-AU" sz="1600" b="1" dirty="0">
                <a:latin typeface="Nunito Sans"/>
                <a:cs typeface="Arial"/>
              </a:rPr>
              <a:t>social media</a:t>
            </a:r>
            <a:r>
              <a:rPr lang="en-AU" sz="1600" dirty="0">
                <a:latin typeface="Nunito Sans"/>
                <a:cs typeface="Arial"/>
              </a:rPr>
              <a:t> and </a:t>
            </a:r>
            <a:r>
              <a:rPr lang="en-AU" sz="1600" b="1" dirty="0">
                <a:latin typeface="Nunito Sans"/>
                <a:cs typeface="Arial"/>
              </a:rPr>
              <a:t>digital communication </a:t>
            </a:r>
            <a:r>
              <a:rPr lang="en-AU" sz="1600" dirty="0">
                <a:latin typeface="Nunito Sans"/>
                <a:cs typeface="Arial"/>
              </a:rPr>
              <a:t>platforms</a:t>
            </a:r>
          </a:p>
          <a:p>
            <a:pPr marL="228600" indent="-228600" defTabSz="342900">
              <a:spcBef>
                <a:spcPts val="600"/>
              </a:spcBef>
              <a:buAutoNum type="arabicPeriod"/>
            </a:pPr>
            <a:r>
              <a:rPr lang="en-AU" sz="1600" dirty="0">
                <a:latin typeface="Nunito Sans"/>
                <a:cs typeface="Arial"/>
              </a:rPr>
              <a:t>What were the </a:t>
            </a:r>
            <a:r>
              <a:rPr lang="en-AU" sz="1600" b="1" dirty="0">
                <a:latin typeface="Nunito Sans"/>
                <a:cs typeface="Arial"/>
              </a:rPr>
              <a:t>2024 legislative changes </a:t>
            </a:r>
            <a:r>
              <a:rPr lang="en-AU" sz="1600" dirty="0">
                <a:latin typeface="Nunito Sans"/>
                <a:cs typeface="Arial"/>
              </a:rPr>
              <a:t>(Social media minimum age)</a:t>
            </a:r>
          </a:p>
          <a:p>
            <a:pPr marL="228600" indent="-228600" defTabSz="342900">
              <a:spcBef>
                <a:spcPts val="600"/>
              </a:spcBef>
              <a:buAutoNum type="arabicPeriod"/>
            </a:pPr>
            <a:r>
              <a:rPr lang="en-AU" sz="1600" dirty="0">
                <a:latin typeface="Nunito Sans"/>
                <a:cs typeface="Arial"/>
              </a:rPr>
              <a:t>What the changes mean for our </a:t>
            </a:r>
            <a:r>
              <a:rPr lang="en-AU" sz="1600" b="1" dirty="0">
                <a:latin typeface="Nunito Sans"/>
                <a:cs typeface="Arial"/>
              </a:rPr>
              <a:t>members </a:t>
            </a:r>
            <a:r>
              <a:rPr lang="en-AU" sz="1600" dirty="0">
                <a:latin typeface="Nunito Sans"/>
                <a:cs typeface="Arial"/>
              </a:rPr>
              <a:t>and</a:t>
            </a:r>
            <a:r>
              <a:rPr lang="en-AU" sz="1600" b="1" dirty="0">
                <a:latin typeface="Nunito Sans"/>
                <a:cs typeface="Arial"/>
              </a:rPr>
              <a:t> Scouts Victoria</a:t>
            </a:r>
          </a:p>
          <a:p>
            <a:pPr defTabSz="342900">
              <a:spcBef>
                <a:spcPts val="600"/>
              </a:spcBef>
            </a:pPr>
            <a:endParaRPr lang="en-AU" sz="1600" dirty="0">
              <a:latin typeface="Nunito Sans"/>
              <a:cs typeface="Arial"/>
            </a:endParaRPr>
          </a:p>
          <a:p>
            <a:pPr defTabSz="342900">
              <a:spcBef>
                <a:spcPts val="600"/>
              </a:spcBef>
            </a:pPr>
            <a:r>
              <a:rPr lang="en-AU" sz="1600" dirty="0">
                <a:latin typeface="Nunito Sans"/>
                <a:cs typeface="Arial"/>
              </a:rPr>
              <a:t>4. And explain relationship between</a:t>
            </a:r>
          </a:p>
          <a:p>
            <a:pPr marL="171450" indent="-171450" defTabSz="342900">
              <a:spcBef>
                <a:spcPts val="600"/>
              </a:spcBef>
              <a:buFont typeface="Arial" panose="020B0604020202020204" pitchFamily="34" charset="0"/>
              <a:buChar char="•"/>
            </a:pPr>
            <a:r>
              <a:rPr lang="en-AU" sz="1600" dirty="0">
                <a:latin typeface="Nunito Sans"/>
                <a:cs typeface="Arial"/>
              </a:rPr>
              <a:t>Child safe</a:t>
            </a:r>
          </a:p>
          <a:p>
            <a:pPr marL="171450" indent="-171450" defTabSz="342900">
              <a:spcBef>
                <a:spcPts val="600"/>
              </a:spcBef>
              <a:buFont typeface="Arial" panose="020B0604020202020204" pitchFamily="34" charset="0"/>
              <a:buChar char="•"/>
            </a:pPr>
            <a:r>
              <a:rPr lang="en-AU" sz="1600" dirty="0" err="1">
                <a:latin typeface="Nunito Sans"/>
                <a:cs typeface="Arial"/>
              </a:rPr>
              <a:t>eSafety</a:t>
            </a:r>
            <a:endParaRPr lang="en-AU" sz="1600" dirty="0">
              <a:latin typeface="Nunito Sans"/>
              <a:cs typeface="Arial"/>
            </a:endParaRPr>
          </a:p>
          <a:p>
            <a:pPr marL="171450" indent="-171450" defTabSz="342900">
              <a:spcBef>
                <a:spcPts val="600"/>
              </a:spcBef>
              <a:buFont typeface="Arial" panose="020B0604020202020204" pitchFamily="34" charset="0"/>
              <a:buChar char="•"/>
            </a:pPr>
            <a:r>
              <a:rPr lang="en-AU" sz="1600" dirty="0">
                <a:latin typeface="Nunito Sans"/>
                <a:cs typeface="Arial"/>
              </a:rPr>
              <a:t>Privacy</a:t>
            </a:r>
          </a:p>
          <a:p>
            <a:pPr marL="171450" indent="-171450" defTabSz="342900">
              <a:spcBef>
                <a:spcPts val="600"/>
              </a:spcBef>
              <a:buFont typeface="Arial" panose="020B0604020202020204" pitchFamily="34" charset="0"/>
              <a:buChar char="•"/>
            </a:pPr>
            <a:r>
              <a:rPr lang="en-AU" sz="1600" dirty="0">
                <a:latin typeface="Nunito Sans"/>
                <a:cs typeface="Arial"/>
              </a:rPr>
              <a:t>Cyber security</a:t>
            </a:r>
          </a:p>
        </p:txBody>
      </p:sp>
    </p:spTree>
    <p:extLst>
      <p:ext uri="{BB962C8B-B14F-4D97-AF65-F5344CB8AC3E}">
        <p14:creationId xmlns:p14="http://schemas.microsoft.com/office/powerpoint/2010/main" val="1929616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244A0-8A1C-44D5-B882-C4831C395B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516652-FE22-E395-5081-5BEE4C4B2CE4}"/>
              </a:ext>
            </a:extLst>
          </p:cNvPr>
          <p:cNvSpPr>
            <a:spLocks noGrp="1"/>
          </p:cNvSpPr>
          <p:nvPr>
            <p:ph type="title"/>
          </p:nvPr>
        </p:nvSpPr>
        <p:spPr/>
        <p:txBody>
          <a:bodyPr>
            <a:normAutofit/>
          </a:bodyPr>
          <a:lstStyle/>
          <a:p>
            <a:r>
              <a:rPr lang="en-AU" dirty="0">
                <a:solidFill>
                  <a:schemeClr val="accent5"/>
                </a:solidFill>
              </a:rPr>
              <a:t>Start with four pieces</a:t>
            </a:r>
          </a:p>
        </p:txBody>
      </p:sp>
      <p:sp>
        <p:nvSpPr>
          <p:cNvPr id="3" name="Rectangle 2">
            <a:extLst>
              <a:ext uri="{FF2B5EF4-FFF2-40B4-BE49-F238E27FC236}">
                <a16:creationId xmlns:a16="http://schemas.microsoft.com/office/drawing/2014/main" id="{A445C566-2ADC-80E2-7AD2-2B0552399802}"/>
              </a:ext>
            </a:extLst>
          </p:cNvPr>
          <p:cNvSpPr/>
          <p:nvPr/>
        </p:nvSpPr>
        <p:spPr>
          <a:xfrm>
            <a:off x="0" y="798909"/>
            <a:ext cx="9000000" cy="35618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 name="Straight Connector 3">
            <a:extLst>
              <a:ext uri="{FF2B5EF4-FFF2-40B4-BE49-F238E27FC236}">
                <a16:creationId xmlns:a16="http://schemas.microsoft.com/office/drawing/2014/main" id="{0BBD2CD6-237E-9E1E-08B2-83DBF75745D3}"/>
              </a:ext>
            </a:extLst>
          </p:cNvPr>
          <p:cNvCxnSpPr>
            <a:cxnSpLocks/>
            <a:stCxn id="15" idx="0"/>
            <a:endCxn id="9" idx="2"/>
          </p:cNvCxnSpPr>
          <p:nvPr/>
        </p:nvCxnSpPr>
        <p:spPr>
          <a:xfrm flipV="1">
            <a:off x="2243031" y="2388041"/>
            <a:ext cx="0" cy="594175"/>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6D5EE09-CF6B-9375-CACA-42CDC555E69B}"/>
              </a:ext>
            </a:extLst>
          </p:cNvPr>
          <p:cNvCxnSpPr>
            <a:cxnSpLocks/>
            <a:stCxn id="9" idx="3"/>
            <a:endCxn id="12" idx="1"/>
          </p:cNvCxnSpPr>
          <p:nvPr/>
        </p:nvCxnSpPr>
        <p:spPr>
          <a:xfrm>
            <a:off x="4277031" y="1812041"/>
            <a:ext cx="444039" cy="0"/>
          </a:xfrm>
          <a:prstGeom prst="line">
            <a:avLst/>
          </a:prstGeom>
          <a:ln w="1905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D0AC45A-4E16-E2A9-60DA-1A82E7E25F3D}"/>
              </a:ext>
            </a:extLst>
          </p:cNvPr>
          <p:cNvCxnSpPr>
            <a:cxnSpLocks/>
            <a:stCxn id="15" idx="3"/>
            <a:endCxn id="18" idx="1"/>
          </p:cNvCxnSpPr>
          <p:nvPr/>
        </p:nvCxnSpPr>
        <p:spPr>
          <a:xfrm>
            <a:off x="4277031" y="3558216"/>
            <a:ext cx="444039" cy="0"/>
          </a:xfrm>
          <a:prstGeom prst="line">
            <a:avLst/>
          </a:prstGeom>
          <a:ln w="1905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5616EC6-33A6-02C5-FD2D-3E6CDEA56026}"/>
              </a:ext>
            </a:extLst>
          </p:cNvPr>
          <p:cNvCxnSpPr>
            <a:cxnSpLocks/>
            <a:stCxn id="18" idx="0"/>
            <a:endCxn id="12" idx="2"/>
          </p:cNvCxnSpPr>
          <p:nvPr/>
        </p:nvCxnSpPr>
        <p:spPr>
          <a:xfrm flipV="1">
            <a:off x="6755070" y="2388041"/>
            <a:ext cx="0" cy="594175"/>
          </a:xfrm>
          <a:prstGeom prst="line">
            <a:avLst/>
          </a:prstGeom>
          <a:ln w="1905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34B377DC-4B7C-3BB5-BD64-34D413B8B9A3}"/>
              </a:ext>
            </a:extLst>
          </p:cNvPr>
          <p:cNvGrpSpPr/>
          <p:nvPr/>
        </p:nvGrpSpPr>
        <p:grpSpPr>
          <a:xfrm>
            <a:off x="209031" y="1023597"/>
            <a:ext cx="4068000" cy="1364444"/>
            <a:chOff x="662031" y="2024688"/>
            <a:chExt cx="4068000" cy="1364444"/>
          </a:xfrm>
        </p:grpSpPr>
        <p:sp>
          <p:nvSpPr>
            <p:cNvPr id="9" name="Rectangle 8">
              <a:extLst>
                <a:ext uri="{FF2B5EF4-FFF2-40B4-BE49-F238E27FC236}">
                  <a16:creationId xmlns:a16="http://schemas.microsoft.com/office/drawing/2014/main" id="{431833F5-4932-8369-58D2-21E4EDDD57EC}"/>
                </a:ext>
              </a:extLst>
            </p:cNvPr>
            <p:cNvSpPr/>
            <p:nvPr/>
          </p:nvSpPr>
          <p:spPr>
            <a:xfrm>
              <a:off x="662031" y="2237132"/>
              <a:ext cx="4068000" cy="1152000"/>
            </a:xfrm>
            <a:prstGeom prst="rect">
              <a:avLst/>
            </a:prstGeom>
            <a:solidFill>
              <a:schemeClr val="bg1"/>
            </a:solidFill>
            <a:ln w="19050" cap="rnd">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72000" bIns="90000" rtlCol="0" anchor="ctr" anchorCtr="0"/>
            <a:lstStyle/>
            <a:p>
              <a:pPr lvl="0" algn="ctr"/>
              <a:r>
                <a:rPr lang="en-US" sz="1100" dirty="0">
                  <a:solidFill>
                    <a:srgbClr val="00264D"/>
                  </a:solidFill>
                  <a:latin typeface="Segoe UI" panose="020B0502040204020203" pitchFamily="34" charset="0"/>
                  <a:cs typeface="Segoe UI" panose="020B0502040204020203" pitchFamily="34" charset="0"/>
                </a:rPr>
                <a:t>Operate in a way that protects children and young people</a:t>
              </a:r>
            </a:p>
            <a:p>
              <a:pPr lvl="0" algn="ctr"/>
              <a:r>
                <a:rPr lang="en-US" sz="1100" dirty="0">
                  <a:solidFill>
                    <a:srgbClr val="00264D"/>
                  </a:solidFill>
                  <a:latin typeface="Segoe UI" panose="020B0502040204020203" pitchFamily="34" charset="0"/>
                  <a:cs typeface="Segoe UI" panose="020B0502040204020203" pitchFamily="34" charset="0"/>
                </a:rPr>
                <a:t>Topics: Child Safe standards (e.g. two-up)</a:t>
              </a:r>
            </a:p>
            <a:p>
              <a:pPr lvl="0" algn="ctr"/>
              <a:endParaRPr lang="en-US" sz="1100" dirty="0">
                <a:solidFill>
                  <a:srgbClr val="00264D"/>
                </a:solidFill>
                <a:latin typeface="Segoe UI" panose="020B0502040204020203" pitchFamily="34" charset="0"/>
                <a:cs typeface="Segoe UI" panose="020B0502040204020203" pitchFamily="34" charset="0"/>
              </a:endParaRPr>
            </a:p>
            <a:p>
              <a:pPr lvl="0" algn="ctr"/>
              <a:r>
                <a:rPr lang="en-AU" sz="1100" dirty="0">
                  <a:solidFill>
                    <a:srgbClr val="00264D"/>
                  </a:solidFill>
                  <a:latin typeface="Segoe UI" panose="020B0502040204020203" pitchFamily="34" charset="0"/>
                  <a:cs typeface="Segoe UI" panose="020B0502040204020203" pitchFamily="34" charset="0"/>
                </a:rPr>
                <a:t>Commission for Children and Young People (VIC)</a:t>
              </a:r>
            </a:p>
            <a:p>
              <a:pPr lvl="0" algn="ctr"/>
              <a:r>
                <a:rPr lang="en-AU" sz="1100" dirty="0">
                  <a:solidFill>
                    <a:srgbClr val="00264D"/>
                  </a:solidFill>
                  <a:latin typeface="Segoe UI" panose="020B0502040204020203" pitchFamily="34" charset="0"/>
                  <a:cs typeface="Segoe UI" panose="020B0502040204020203" pitchFamily="34" charset="0"/>
                </a:rPr>
                <a:t>ccyp.vic.gov.au</a:t>
              </a:r>
            </a:p>
          </p:txBody>
        </p:sp>
        <p:sp>
          <p:nvSpPr>
            <p:cNvPr id="10" name="Text Placeholder 14">
              <a:extLst>
                <a:ext uri="{FF2B5EF4-FFF2-40B4-BE49-F238E27FC236}">
                  <a16:creationId xmlns:a16="http://schemas.microsoft.com/office/drawing/2014/main" id="{D97606BE-F64D-B393-894E-3373FE467A58}"/>
                </a:ext>
              </a:extLst>
            </p:cNvPr>
            <p:cNvSpPr txBox="1">
              <a:spLocks/>
            </p:cNvSpPr>
            <p:nvPr/>
          </p:nvSpPr>
          <p:spPr>
            <a:xfrm>
              <a:off x="662031" y="2024688"/>
              <a:ext cx="4068000" cy="216000"/>
            </a:xfrm>
            <a:prstGeom prst="rect">
              <a:avLst/>
            </a:prstGeom>
            <a:solidFill>
              <a:schemeClr val="accent2"/>
            </a:solidFill>
            <a:ln w="19050">
              <a:solidFill>
                <a:schemeClr val="accent2"/>
              </a:solidFill>
            </a:ln>
          </p:spPr>
          <p:txBody>
            <a:bodyPr wrap="square" t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lgn="ctr"/>
              <a:r>
                <a:rPr lang="en-AU" sz="1300" dirty="0">
                  <a:solidFill>
                    <a:schemeClr val="bg1"/>
                  </a:solidFill>
                  <a:latin typeface="Segoe UI Semibold" panose="020B0702040204020203" pitchFamily="34" charset="0"/>
                  <a:cs typeface="Segoe UI Semibold" panose="020B0702040204020203" pitchFamily="34" charset="0"/>
                </a:rPr>
                <a:t>CHILD SAFE</a:t>
              </a:r>
            </a:p>
          </p:txBody>
        </p:sp>
      </p:grpSp>
      <p:grpSp>
        <p:nvGrpSpPr>
          <p:cNvPr id="11" name="Group 10">
            <a:extLst>
              <a:ext uri="{FF2B5EF4-FFF2-40B4-BE49-F238E27FC236}">
                <a16:creationId xmlns:a16="http://schemas.microsoft.com/office/drawing/2014/main" id="{8901C7D5-DCD5-8ECA-2C37-FA6634CD71D9}"/>
              </a:ext>
            </a:extLst>
          </p:cNvPr>
          <p:cNvGrpSpPr/>
          <p:nvPr/>
        </p:nvGrpSpPr>
        <p:grpSpPr>
          <a:xfrm>
            <a:off x="4721070" y="1023597"/>
            <a:ext cx="4068003" cy="1364444"/>
            <a:chOff x="5174070" y="2024688"/>
            <a:chExt cx="4068003" cy="1364444"/>
          </a:xfrm>
        </p:grpSpPr>
        <p:sp>
          <p:nvSpPr>
            <p:cNvPr id="12" name="Rectangle 11">
              <a:extLst>
                <a:ext uri="{FF2B5EF4-FFF2-40B4-BE49-F238E27FC236}">
                  <a16:creationId xmlns:a16="http://schemas.microsoft.com/office/drawing/2014/main" id="{CD7BAF6C-D838-4E5C-1B72-67D4CF5A3074}"/>
                </a:ext>
              </a:extLst>
            </p:cNvPr>
            <p:cNvSpPr/>
            <p:nvPr/>
          </p:nvSpPr>
          <p:spPr>
            <a:xfrm>
              <a:off x="5174070" y="2237132"/>
              <a:ext cx="4068000" cy="1152000"/>
            </a:xfrm>
            <a:prstGeom prst="rect">
              <a:avLst/>
            </a:prstGeom>
            <a:solidFill>
              <a:schemeClr val="bg1"/>
            </a:solidFill>
            <a:ln w="19050" cap="rnd">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72000" bIns="90000" rtlCol="0" anchor="ctr" anchorCtr="0"/>
            <a:lstStyle/>
            <a:p>
              <a:pPr lvl="0" algn="ctr"/>
              <a:r>
                <a:rPr lang="en-US" sz="1100" dirty="0">
                  <a:solidFill>
                    <a:srgbClr val="00264D"/>
                  </a:solidFill>
                  <a:latin typeface="Segoe UI" panose="020B0502040204020203" pitchFamily="34" charset="0"/>
                  <a:cs typeface="Segoe UI" panose="020B0502040204020203" pitchFamily="34" charset="0"/>
                </a:rPr>
                <a:t>Ensure online interactions are safe</a:t>
              </a:r>
            </a:p>
            <a:p>
              <a:pPr lvl="0" algn="ctr"/>
              <a:r>
                <a:rPr lang="en-US" sz="1100" dirty="0">
                  <a:solidFill>
                    <a:srgbClr val="00264D"/>
                  </a:solidFill>
                  <a:latin typeface="Segoe UI" panose="020B0502040204020203" pitchFamily="34" charset="0"/>
                  <a:cs typeface="Segoe UI" panose="020B0502040204020203" pitchFamily="34" charset="0"/>
                </a:rPr>
                <a:t>Topics: cyberbullying, revenge-porn, extremist content</a:t>
              </a:r>
            </a:p>
            <a:p>
              <a:pPr lvl="0" algn="ctr"/>
              <a:endParaRPr lang="en-US" sz="1100" dirty="0">
                <a:solidFill>
                  <a:srgbClr val="00264D"/>
                </a:solidFill>
                <a:latin typeface="Segoe UI" panose="020B0502040204020203" pitchFamily="34" charset="0"/>
                <a:cs typeface="Segoe UI" panose="020B0502040204020203" pitchFamily="34" charset="0"/>
              </a:endParaRPr>
            </a:p>
            <a:p>
              <a:pPr lvl="0" algn="ctr"/>
              <a:r>
                <a:rPr lang="en-US" sz="1100" dirty="0" err="1">
                  <a:solidFill>
                    <a:srgbClr val="00264D"/>
                  </a:solidFill>
                  <a:latin typeface="Segoe UI" panose="020B0502040204020203" pitchFamily="34" charset="0"/>
                  <a:cs typeface="Segoe UI" panose="020B0502040204020203" pitchFamily="34" charset="0"/>
                </a:rPr>
                <a:t>eSafety</a:t>
              </a:r>
              <a:r>
                <a:rPr lang="en-US" sz="1100" dirty="0">
                  <a:solidFill>
                    <a:srgbClr val="00264D"/>
                  </a:solidFill>
                  <a:latin typeface="Segoe UI" panose="020B0502040204020203" pitchFamily="34" charset="0"/>
                  <a:cs typeface="Segoe UI" panose="020B0502040204020203" pitchFamily="34" charset="0"/>
                </a:rPr>
                <a:t> Commissioner</a:t>
              </a:r>
            </a:p>
            <a:p>
              <a:pPr lvl="0" algn="ctr"/>
              <a:r>
                <a:rPr lang="en-AU" sz="1100" dirty="0">
                  <a:solidFill>
                    <a:srgbClr val="00264D"/>
                  </a:solidFill>
                  <a:latin typeface="Segoe UI" panose="020B0502040204020203" pitchFamily="34" charset="0"/>
                  <a:cs typeface="Segoe UI" panose="020B0502040204020203" pitchFamily="34" charset="0"/>
                </a:rPr>
                <a:t>esafety.gov.au</a:t>
              </a:r>
            </a:p>
          </p:txBody>
        </p:sp>
        <p:sp>
          <p:nvSpPr>
            <p:cNvPr id="13" name="Text Placeholder 14">
              <a:extLst>
                <a:ext uri="{FF2B5EF4-FFF2-40B4-BE49-F238E27FC236}">
                  <a16:creationId xmlns:a16="http://schemas.microsoft.com/office/drawing/2014/main" id="{B0D80683-BE14-E4D7-E6B2-4F63FB814A70}"/>
                </a:ext>
              </a:extLst>
            </p:cNvPr>
            <p:cNvSpPr txBox="1">
              <a:spLocks/>
            </p:cNvSpPr>
            <p:nvPr/>
          </p:nvSpPr>
          <p:spPr>
            <a:xfrm>
              <a:off x="5174073" y="2024688"/>
              <a:ext cx="4068000" cy="216000"/>
            </a:xfrm>
            <a:prstGeom prst="rect">
              <a:avLst/>
            </a:prstGeom>
            <a:solidFill>
              <a:schemeClr val="accent3"/>
            </a:solidFill>
            <a:ln w="19050">
              <a:solidFill>
                <a:schemeClr val="accent3"/>
              </a:solidFill>
            </a:ln>
          </p:spPr>
          <p:txBody>
            <a:bodyPr wrap="square" t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lgn="ctr"/>
              <a:r>
                <a:rPr lang="en-AU" sz="1300" dirty="0" err="1">
                  <a:solidFill>
                    <a:schemeClr val="bg1"/>
                  </a:solidFill>
                  <a:latin typeface="Segoe UI Semibold" panose="020B0702040204020203" pitchFamily="34" charset="0"/>
                  <a:cs typeface="Segoe UI Semibold" panose="020B0702040204020203" pitchFamily="34" charset="0"/>
                </a:rPr>
                <a:t>eSAFETY</a:t>
              </a:r>
              <a:endParaRPr lang="en-AU" sz="1300" dirty="0">
                <a:solidFill>
                  <a:schemeClr val="bg1"/>
                </a:solidFill>
                <a:latin typeface="Segoe UI Semibold" panose="020B0702040204020203" pitchFamily="34" charset="0"/>
                <a:cs typeface="Segoe UI Semibold" panose="020B0702040204020203" pitchFamily="34" charset="0"/>
              </a:endParaRPr>
            </a:p>
          </p:txBody>
        </p:sp>
      </p:grpSp>
      <p:grpSp>
        <p:nvGrpSpPr>
          <p:cNvPr id="14" name="Group 13">
            <a:extLst>
              <a:ext uri="{FF2B5EF4-FFF2-40B4-BE49-F238E27FC236}">
                <a16:creationId xmlns:a16="http://schemas.microsoft.com/office/drawing/2014/main" id="{0254E325-3D70-A70D-1035-E27A5C989626}"/>
              </a:ext>
            </a:extLst>
          </p:cNvPr>
          <p:cNvGrpSpPr/>
          <p:nvPr/>
        </p:nvGrpSpPr>
        <p:grpSpPr>
          <a:xfrm>
            <a:off x="209031" y="2773814"/>
            <a:ext cx="4068000" cy="1360402"/>
            <a:chOff x="662031" y="3774905"/>
            <a:chExt cx="4068000" cy="1360402"/>
          </a:xfrm>
        </p:grpSpPr>
        <p:sp>
          <p:nvSpPr>
            <p:cNvPr id="15" name="Rectangle 14">
              <a:extLst>
                <a:ext uri="{FF2B5EF4-FFF2-40B4-BE49-F238E27FC236}">
                  <a16:creationId xmlns:a16="http://schemas.microsoft.com/office/drawing/2014/main" id="{D026DE22-5214-1DAB-FE40-2BA7F2A6EAF1}"/>
                </a:ext>
              </a:extLst>
            </p:cNvPr>
            <p:cNvSpPr/>
            <p:nvPr/>
          </p:nvSpPr>
          <p:spPr>
            <a:xfrm>
              <a:off x="662031" y="3983307"/>
              <a:ext cx="4068000" cy="1152000"/>
            </a:xfrm>
            <a:prstGeom prst="rect">
              <a:avLst/>
            </a:prstGeom>
            <a:solidFill>
              <a:schemeClr val="bg1"/>
            </a:solidFill>
            <a:ln w="19050" cap="rnd">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72000" bIns="90000" rtlCol="0" anchor="ctr"/>
            <a:lstStyle/>
            <a:p>
              <a:pPr lvl="0" algn="ctr"/>
              <a:r>
                <a:rPr lang="en-US" sz="1100" dirty="0">
                  <a:solidFill>
                    <a:srgbClr val="00264D"/>
                  </a:solidFill>
                  <a:latin typeface="Segoe UI" panose="020B0502040204020203" pitchFamily="34" charset="0"/>
                  <a:cs typeface="Segoe UI" panose="020B0502040204020203" pitchFamily="34" charset="0"/>
                </a:rPr>
                <a:t>Handle member information carefully</a:t>
              </a:r>
            </a:p>
            <a:p>
              <a:pPr lvl="0" algn="ctr"/>
              <a:r>
                <a:rPr lang="en-US" sz="1100" dirty="0">
                  <a:solidFill>
                    <a:srgbClr val="00264D"/>
                  </a:solidFill>
                  <a:latin typeface="Segoe UI" panose="020B0502040204020203" pitchFamily="34" charset="0"/>
                  <a:cs typeface="Segoe UI" panose="020B0502040204020203" pitchFamily="34" charset="0"/>
                </a:rPr>
                <a:t>Topics: Australian Privacy Principles (APPs)</a:t>
              </a:r>
            </a:p>
            <a:p>
              <a:pPr lvl="0" algn="ctr"/>
              <a:endParaRPr lang="en-US" sz="1100" dirty="0">
                <a:solidFill>
                  <a:srgbClr val="00264D"/>
                </a:solidFill>
                <a:latin typeface="Segoe UI" panose="020B0502040204020203" pitchFamily="34" charset="0"/>
                <a:cs typeface="Segoe UI" panose="020B0502040204020203" pitchFamily="34" charset="0"/>
              </a:endParaRPr>
            </a:p>
            <a:p>
              <a:pPr lvl="0" algn="ctr"/>
              <a:r>
                <a:rPr lang="en-US" sz="1100" dirty="0">
                  <a:solidFill>
                    <a:srgbClr val="00264D"/>
                  </a:solidFill>
                  <a:latin typeface="Segoe UI" panose="020B0502040204020203" pitchFamily="34" charset="0"/>
                  <a:cs typeface="Segoe UI" panose="020B0502040204020203" pitchFamily="34" charset="0"/>
                </a:rPr>
                <a:t>Office of the Australian Information Commissioner</a:t>
              </a:r>
            </a:p>
            <a:p>
              <a:pPr lvl="0" algn="ctr"/>
              <a:r>
                <a:rPr lang="en-US" sz="1100" dirty="0">
                  <a:solidFill>
                    <a:srgbClr val="00264D"/>
                  </a:solidFill>
                  <a:latin typeface="Segoe UI" panose="020B0502040204020203" pitchFamily="34" charset="0"/>
                  <a:cs typeface="Segoe UI" panose="020B0502040204020203" pitchFamily="34" charset="0"/>
                </a:rPr>
                <a:t>oaic.gov.au</a:t>
              </a:r>
            </a:p>
          </p:txBody>
        </p:sp>
        <p:sp>
          <p:nvSpPr>
            <p:cNvPr id="16" name="Text Placeholder 14">
              <a:extLst>
                <a:ext uri="{FF2B5EF4-FFF2-40B4-BE49-F238E27FC236}">
                  <a16:creationId xmlns:a16="http://schemas.microsoft.com/office/drawing/2014/main" id="{52371420-7EB6-7EAE-A6AE-829845AC1E2A}"/>
                </a:ext>
              </a:extLst>
            </p:cNvPr>
            <p:cNvSpPr txBox="1">
              <a:spLocks/>
            </p:cNvSpPr>
            <p:nvPr/>
          </p:nvSpPr>
          <p:spPr>
            <a:xfrm>
              <a:off x="662031" y="3774905"/>
              <a:ext cx="4068000" cy="216000"/>
            </a:xfrm>
            <a:prstGeom prst="rect">
              <a:avLst/>
            </a:prstGeom>
            <a:solidFill>
              <a:schemeClr val="accent1"/>
            </a:solidFill>
            <a:ln w="19050">
              <a:solidFill>
                <a:schemeClr val="accent1"/>
              </a:solidFill>
            </a:ln>
          </p:spPr>
          <p:txBody>
            <a:bodyPr wrap="square" t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lgn="ctr"/>
              <a:r>
                <a:rPr lang="en-AU" sz="1300" dirty="0">
                  <a:solidFill>
                    <a:schemeClr val="bg1"/>
                  </a:solidFill>
                  <a:latin typeface="Segoe UI Semibold" panose="020B0702040204020203" pitchFamily="34" charset="0"/>
                  <a:cs typeface="Segoe UI Semibold" panose="020B0702040204020203" pitchFamily="34" charset="0"/>
                </a:rPr>
                <a:t>INFORMATION PRIVACY</a:t>
              </a:r>
            </a:p>
          </p:txBody>
        </p:sp>
      </p:grpSp>
      <p:grpSp>
        <p:nvGrpSpPr>
          <p:cNvPr id="17" name="Group 16">
            <a:extLst>
              <a:ext uri="{FF2B5EF4-FFF2-40B4-BE49-F238E27FC236}">
                <a16:creationId xmlns:a16="http://schemas.microsoft.com/office/drawing/2014/main" id="{B811B367-1DC7-FFAF-D8BF-E488DC69B14E}"/>
              </a:ext>
            </a:extLst>
          </p:cNvPr>
          <p:cNvGrpSpPr/>
          <p:nvPr/>
        </p:nvGrpSpPr>
        <p:grpSpPr>
          <a:xfrm>
            <a:off x="4721070" y="2773814"/>
            <a:ext cx="4068003" cy="1360402"/>
            <a:chOff x="5174070" y="3774905"/>
            <a:chExt cx="4068003" cy="1360402"/>
          </a:xfrm>
        </p:grpSpPr>
        <p:sp>
          <p:nvSpPr>
            <p:cNvPr id="18" name="Rectangle 17">
              <a:extLst>
                <a:ext uri="{FF2B5EF4-FFF2-40B4-BE49-F238E27FC236}">
                  <a16:creationId xmlns:a16="http://schemas.microsoft.com/office/drawing/2014/main" id="{E6478975-FCA9-ECB0-B304-588504B2DC8F}"/>
                </a:ext>
              </a:extLst>
            </p:cNvPr>
            <p:cNvSpPr/>
            <p:nvPr/>
          </p:nvSpPr>
          <p:spPr>
            <a:xfrm>
              <a:off x="5174070" y="3983307"/>
              <a:ext cx="4068000" cy="1152000"/>
            </a:xfrm>
            <a:prstGeom prst="rect">
              <a:avLst/>
            </a:prstGeom>
            <a:solidFill>
              <a:schemeClr val="bg1"/>
            </a:solidFill>
            <a:ln w="19050" cap="rnd">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72000" bIns="90000" rtlCol="0" anchor="ctr"/>
            <a:lstStyle/>
            <a:p>
              <a:pPr lvl="0" algn="ctr"/>
              <a:r>
                <a:rPr lang="en-US" sz="1100" dirty="0">
                  <a:solidFill>
                    <a:srgbClr val="00264D"/>
                  </a:solidFill>
                  <a:latin typeface="Segoe UI" panose="020B0502040204020203" pitchFamily="34" charset="0"/>
                  <a:cs typeface="Segoe UI" panose="020B0502040204020203" pitchFamily="34" charset="0"/>
                </a:rPr>
                <a:t>Protect data and systems through good digital practices</a:t>
              </a:r>
            </a:p>
            <a:p>
              <a:pPr lvl="0" algn="ctr"/>
              <a:r>
                <a:rPr lang="en-US" sz="1100" dirty="0">
                  <a:solidFill>
                    <a:srgbClr val="00264D"/>
                  </a:solidFill>
                  <a:latin typeface="Segoe UI" panose="020B0502040204020203" pitchFamily="34" charset="0"/>
                  <a:cs typeface="Segoe UI" panose="020B0502040204020203" pitchFamily="34" charset="0"/>
                </a:rPr>
                <a:t>Topics: Passphrases, multi-factor, phishing</a:t>
              </a:r>
            </a:p>
            <a:p>
              <a:pPr lvl="0" algn="ctr"/>
              <a:endParaRPr lang="en-US" sz="1100" dirty="0">
                <a:solidFill>
                  <a:srgbClr val="00264D"/>
                </a:solidFill>
                <a:latin typeface="Segoe UI" panose="020B0502040204020203" pitchFamily="34" charset="0"/>
                <a:cs typeface="Segoe UI" panose="020B0502040204020203" pitchFamily="34" charset="0"/>
              </a:endParaRPr>
            </a:p>
            <a:p>
              <a:pPr lvl="0" algn="ctr"/>
              <a:r>
                <a:rPr lang="en-US" sz="1100" dirty="0">
                  <a:solidFill>
                    <a:srgbClr val="00264D"/>
                  </a:solidFill>
                  <a:latin typeface="Segoe UI" panose="020B0502040204020203" pitchFamily="34" charset="0"/>
                  <a:cs typeface="Segoe UI" panose="020B0502040204020203" pitchFamily="34" charset="0"/>
                </a:rPr>
                <a:t>Australian Cyber Security Centre</a:t>
              </a:r>
            </a:p>
            <a:p>
              <a:pPr lvl="0" algn="ctr"/>
              <a:r>
                <a:rPr lang="en-AU" sz="1100" dirty="0">
                  <a:solidFill>
                    <a:srgbClr val="00264D"/>
                  </a:solidFill>
                  <a:latin typeface="Segoe UI" panose="020B0502040204020203" pitchFamily="34" charset="0"/>
                  <a:cs typeface="Segoe UI" panose="020B0502040204020203" pitchFamily="34" charset="0"/>
                </a:rPr>
                <a:t>cyber.gov.au</a:t>
              </a:r>
            </a:p>
          </p:txBody>
        </p:sp>
        <p:sp>
          <p:nvSpPr>
            <p:cNvPr id="19" name="Text Placeholder 14">
              <a:extLst>
                <a:ext uri="{FF2B5EF4-FFF2-40B4-BE49-F238E27FC236}">
                  <a16:creationId xmlns:a16="http://schemas.microsoft.com/office/drawing/2014/main" id="{8FC0E477-F5B3-C55C-43E3-686CD59A7B42}"/>
                </a:ext>
              </a:extLst>
            </p:cNvPr>
            <p:cNvSpPr txBox="1">
              <a:spLocks/>
            </p:cNvSpPr>
            <p:nvPr/>
          </p:nvSpPr>
          <p:spPr>
            <a:xfrm>
              <a:off x="5174073" y="3774905"/>
              <a:ext cx="4068000" cy="216000"/>
            </a:xfrm>
            <a:prstGeom prst="rect">
              <a:avLst/>
            </a:prstGeom>
            <a:solidFill>
              <a:schemeClr val="accent4">
                <a:lumMod val="75000"/>
              </a:schemeClr>
            </a:solidFill>
            <a:ln w="19050">
              <a:solidFill>
                <a:schemeClr val="accent4">
                  <a:lumMod val="75000"/>
                </a:schemeClr>
              </a:solidFill>
            </a:ln>
          </p:spPr>
          <p:txBody>
            <a:bodyPr wrap="square" t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lgn="ctr"/>
              <a:r>
                <a:rPr lang="en-AU" sz="1300" dirty="0">
                  <a:solidFill>
                    <a:schemeClr val="bg1"/>
                  </a:solidFill>
                  <a:latin typeface="Segoe UI Semibold" panose="020B0702040204020203" pitchFamily="34" charset="0"/>
                  <a:cs typeface="Segoe UI Semibold" panose="020B0702040204020203" pitchFamily="34" charset="0"/>
                </a:rPr>
                <a:t>CYBER SECURITY</a:t>
              </a:r>
            </a:p>
          </p:txBody>
        </p:sp>
      </p:grpSp>
    </p:spTree>
    <p:extLst>
      <p:ext uri="{BB962C8B-B14F-4D97-AF65-F5344CB8AC3E}">
        <p14:creationId xmlns:p14="http://schemas.microsoft.com/office/powerpoint/2010/main" val="749535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8B547-0042-3CEF-64A6-0E1DCE96D2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E0F295-BA0C-0917-42D1-5C8A83718763}"/>
              </a:ext>
            </a:extLst>
          </p:cNvPr>
          <p:cNvSpPr>
            <a:spLocks noGrp="1"/>
          </p:cNvSpPr>
          <p:nvPr>
            <p:ph type="title"/>
          </p:nvPr>
        </p:nvSpPr>
        <p:spPr/>
        <p:txBody>
          <a:bodyPr>
            <a:normAutofit/>
          </a:bodyPr>
          <a:lstStyle/>
          <a:p>
            <a:r>
              <a:rPr lang="en-AU" dirty="0">
                <a:solidFill>
                  <a:schemeClr val="accent5"/>
                </a:solidFill>
              </a:rPr>
              <a:t>What is social media?</a:t>
            </a:r>
          </a:p>
        </p:txBody>
      </p:sp>
      <p:sp>
        <p:nvSpPr>
          <p:cNvPr id="62" name="TextBox 61">
            <a:extLst>
              <a:ext uri="{FF2B5EF4-FFF2-40B4-BE49-F238E27FC236}">
                <a16:creationId xmlns:a16="http://schemas.microsoft.com/office/drawing/2014/main" id="{804746B5-5C17-91BF-3624-6C268D243F28}"/>
              </a:ext>
            </a:extLst>
          </p:cNvPr>
          <p:cNvSpPr txBox="1"/>
          <p:nvPr/>
        </p:nvSpPr>
        <p:spPr>
          <a:xfrm>
            <a:off x="628650" y="900000"/>
            <a:ext cx="3943350" cy="1477328"/>
          </a:xfrm>
          <a:prstGeom prst="rect">
            <a:avLst/>
          </a:prstGeom>
          <a:ln>
            <a:noFill/>
            <a:prstDash val="sysDash"/>
            <a:headEnd type="none" w="lg" len="lg"/>
            <a:tailEnd type="oval" w="lg" len="lg"/>
          </a:ln>
        </p:spPr>
        <p:style>
          <a:lnRef idx="1">
            <a:schemeClr val="accent1"/>
          </a:lnRef>
          <a:fillRef idx="0">
            <a:schemeClr val="accent1"/>
          </a:fillRef>
          <a:effectRef idx="0">
            <a:schemeClr val="accent1"/>
          </a:effectRef>
          <a:fontRef idx="minor">
            <a:schemeClr val="tx1"/>
          </a:fontRef>
        </p:style>
        <p:txBody>
          <a:bodyPr wrap="square" rtlCol="0" anchor="t">
            <a:spAutoFit/>
          </a:bodyPr>
          <a:lstStyle/>
          <a:p>
            <a:pPr defTabSz="342900">
              <a:spcBef>
                <a:spcPts val="600"/>
              </a:spcBef>
            </a:pPr>
            <a:r>
              <a:rPr lang="en-AU" sz="1600" b="1" dirty="0">
                <a:latin typeface="Nunito Sans"/>
                <a:cs typeface="Arial"/>
              </a:rPr>
              <a:t>Social Media</a:t>
            </a:r>
          </a:p>
          <a:p>
            <a:pPr defTabSz="342900">
              <a:spcBef>
                <a:spcPts val="600"/>
              </a:spcBef>
            </a:pPr>
            <a:r>
              <a:rPr lang="en-AU" sz="1600" dirty="0">
                <a:latin typeface="Nunito Sans"/>
                <a:cs typeface="Arial"/>
              </a:rPr>
              <a:t>Enable people to </a:t>
            </a:r>
            <a:r>
              <a:rPr lang="en-AU" sz="1600" b="1" dirty="0">
                <a:latin typeface="Nunito Sans"/>
                <a:cs typeface="Arial"/>
              </a:rPr>
              <a:t>widely share</a:t>
            </a:r>
            <a:r>
              <a:rPr lang="en-AU" sz="1600" dirty="0">
                <a:latin typeface="Nunito Sans"/>
                <a:cs typeface="Arial"/>
              </a:rPr>
              <a:t> content (often about themselves)</a:t>
            </a:r>
            <a:endParaRPr lang="en-AU" sz="1600" b="1" dirty="0">
              <a:latin typeface="Nunito Sans"/>
              <a:cs typeface="Arial"/>
            </a:endParaRPr>
          </a:p>
          <a:p>
            <a:pPr defTabSz="342900">
              <a:spcBef>
                <a:spcPts val="600"/>
              </a:spcBef>
            </a:pPr>
            <a:r>
              <a:rPr lang="en-AU" sz="1600" dirty="0">
                <a:latin typeface="Nunito Sans"/>
                <a:cs typeface="Arial"/>
              </a:rPr>
              <a:t>Strangers can comment, like/dislike, and share that content more widely</a:t>
            </a:r>
          </a:p>
        </p:txBody>
      </p:sp>
      <p:sp>
        <p:nvSpPr>
          <p:cNvPr id="3" name="TextBox 2">
            <a:extLst>
              <a:ext uri="{FF2B5EF4-FFF2-40B4-BE49-F238E27FC236}">
                <a16:creationId xmlns:a16="http://schemas.microsoft.com/office/drawing/2014/main" id="{23F82FBB-0E6C-E9CB-3FAE-F5F9CAD244D7}"/>
              </a:ext>
            </a:extLst>
          </p:cNvPr>
          <p:cNvSpPr txBox="1"/>
          <p:nvPr/>
        </p:nvSpPr>
        <p:spPr>
          <a:xfrm>
            <a:off x="4572000" y="900000"/>
            <a:ext cx="3943350" cy="1477328"/>
          </a:xfrm>
          <a:prstGeom prst="rect">
            <a:avLst/>
          </a:prstGeom>
          <a:ln>
            <a:noFill/>
            <a:prstDash val="sysDash"/>
            <a:headEnd type="none" w="lg" len="lg"/>
            <a:tailEnd type="oval" w="lg" len="lg"/>
          </a:ln>
        </p:spPr>
        <p:style>
          <a:lnRef idx="1">
            <a:schemeClr val="accent1"/>
          </a:lnRef>
          <a:fillRef idx="0">
            <a:schemeClr val="accent1"/>
          </a:fillRef>
          <a:effectRef idx="0">
            <a:schemeClr val="accent1"/>
          </a:effectRef>
          <a:fontRef idx="minor">
            <a:schemeClr val="tx1"/>
          </a:fontRef>
        </p:style>
        <p:txBody>
          <a:bodyPr wrap="square" rtlCol="0" anchor="t">
            <a:spAutoFit/>
          </a:bodyPr>
          <a:lstStyle/>
          <a:p>
            <a:pPr defTabSz="342900">
              <a:spcBef>
                <a:spcPts val="600"/>
              </a:spcBef>
            </a:pPr>
            <a:r>
              <a:rPr lang="en-AU" sz="1600" b="1" dirty="0">
                <a:latin typeface="Nunito Sans"/>
                <a:cs typeface="Arial"/>
              </a:rPr>
              <a:t>Digital Communication Platforms</a:t>
            </a:r>
          </a:p>
          <a:p>
            <a:pPr defTabSz="342900">
              <a:spcBef>
                <a:spcPts val="600"/>
              </a:spcBef>
            </a:pPr>
            <a:r>
              <a:rPr lang="en-AU" sz="1600" dirty="0">
                <a:latin typeface="Nunito Sans"/>
                <a:cs typeface="Arial"/>
              </a:rPr>
              <a:t>Provide </a:t>
            </a:r>
            <a:r>
              <a:rPr lang="en-AU" sz="1600" b="1" dirty="0">
                <a:latin typeface="Nunito Sans"/>
                <a:cs typeface="Arial"/>
              </a:rPr>
              <a:t>direct and private </a:t>
            </a:r>
            <a:r>
              <a:rPr lang="en-AU" sz="1600" dirty="0">
                <a:latin typeface="Nunito Sans"/>
                <a:cs typeface="Arial"/>
              </a:rPr>
              <a:t>messaging, video calls, etc </a:t>
            </a:r>
          </a:p>
          <a:p>
            <a:pPr defTabSz="342900">
              <a:spcBef>
                <a:spcPts val="600"/>
              </a:spcBef>
            </a:pPr>
            <a:r>
              <a:rPr lang="en-AU" sz="1600" dirty="0">
                <a:latin typeface="Nunito Sans"/>
                <a:cs typeface="Arial"/>
              </a:rPr>
              <a:t>More controlled and intimate interactions among specific groups or individuals</a:t>
            </a:r>
          </a:p>
        </p:txBody>
      </p:sp>
      <p:sp>
        <p:nvSpPr>
          <p:cNvPr id="4" name="TextBox 3">
            <a:extLst>
              <a:ext uri="{FF2B5EF4-FFF2-40B4-BE49-F238E27FC236}">
                <a16:creationId xmlns:a16="http://schemas.microsoft.com/office/drawing/2014/main" id="{6FC22B6C-41DF-A506-6976-37EFCD454D10}"/>
              </a:ext>
            </a:extLst>
          </p:cNvPr>
          <p:cNvSpPr txBox="1"/>
          <p:nvPr/>
        </p:nvSpPr>
        <p:spPr>
          <a:xfrm>
            <a:off x="563524" y="2957560"/>
            <a:ext cx="7886699" cy="1400383"/>
          </a:xfrm>
          <a:prstGeom prst="rect">
            <a:avLst/>
          </a:prstGeom>
          <a:ln>
            <a:noFill/>
            <a:prstDash val="sysDash"/>
            <a:headEnd type="none" w="lg" len="lg"/>
            <a:tailEnd type="oval" w="lg" len="lg"/>
          </a:ln>
        </p:spPr>
        <p:style>
          <a:lnRef idx="1">
            <a:schemeClr val="accent1"/>
          </a:lnRef>
          <a:fillRef idx="0">
            <a:schemeClr val="accent1"/>
          </a:fillRef>
          <a:effectRef idx="0">
            <a:schemeClr val="accent1"/>
          </a:effectRef>
          <a:fontRef idx="minor">
            <a:schemeClr val="tx1"/>
          </a:fontRef>
        </p:style>
        <p:txBody>
          <a:bodyPr wrap="square" rtlCol="0" anchor="t">
            <a:spAutoFit/>
          </a:bodyPr>
          <a:lstStyle/>
          <a:p>
            <a:pPr defTabSz="342900">
              <a:spcBef>
                <a:spcPts val="600"/>
              </a:spcBef>
            </a:pPr>
            <a:r>
              <a:rPr lang="en-AU" sz="1600" i="1" dirty="0">
                <a:latin typeface="Nunito Sans"/>
                <a:cs typeface="Arial"/>
              </a:rPr>
              <a:t>“To be clear, the Government expects that this broader definition will capture services that are commonly accepted to be social media, and the services that are causing many parents the most concern. This will, at a minimum, include </a:t>
            </a:r>
            <a:r>
              <a:rPr lang="en-AU" sz="1600" b="1" i="1" dirty="0">
                <a:latin typeface="Nunito Sans"/>
                <a:cs typeface="Arial"/>
              </a:rPr>
              <a:t>TikTok, Facebook, Snapchat, Reddit, Instagram, X (formerly Twitter)</a:t>
            </a:r>
            <a:r>
              <a:rPr lang="en-AU" sz="1600" i="1" dirty="0">
                <a:latin typeface="Nunito Sans"/>
                <a:cs typeface="Arial"/>
              </a:rPr>
              <a:t>, among others.”</a:t>
            </a:r>
          </a:p>
          <a:p>
            <a:pPr defTabSz="342900">
              <a:spcBef>
                <a:spcPts val="600"/>
              </a:spcBef>
            </a:pPr>
            <a:r>
              <a:rPr lang="en-AU" sz="1600" dirty="0">
                <a:latin typeface="Nunito Sans"/>
                <a:cs typeface="Arial"/>
              </a:rPr>
              <a:t>Ministers statement in parliament. This statement is an indication, it isn’t law.</a:t>
            </a:r>
          </a:p>
        </p:txBody>
      </p:sp>
    </p:spTree>
    <p:extLst>
      <p:ext uri="{BB962C8B-B14F-4D97-AF65-F5344CB8AC3E}">
        <p14:creationId xmlns:p14="http://schemas.microsoft.com/office/powerpoint/2010/main" val="2446869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20D21-E43D-4300-0745-4C523F28FD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69AD5B-1250-5CB6-4962-CA9AA08879CB}"/>
              </a:ext>
            </a:extLst>
          </p:cNvPr>
          <p:cNvSpPr>
            <a:spLocks noGrp="1"/>
          </p:cNvSpPr>
          <p:nvPr>
            <p:ph type="title"/>
          </p:nvPr>
        </p:nvSpPr>
        <p:spPr/>
        <p:txBody>
          <a:bodyPr>
            <a:normAutofit fontScale="90000"/>
          </a:bodyPr>
          <a:lstStyle/>
          <a:p>
            <a:r>
              <a:rPr lang="en-AU" dirty="0">
                <a:solidFill>
                  <a:schemeClr val="accent5"/>
                </a:solidFill>
              </a:rPr>
              <a:t>Online Safety Amendment</a:t>
            </a:r>
            <a:br>
              <a:rPr lang="en-AU" dirty="0">
                <a:solidFill>
                  <a:schemeClr val="accent5"/>
                </a:solidFill>
              </a:rPr>
            </a:br>
            <a:r>
              <a:rPr lang="en-AU" dirty="0">
                <a:solidFill>
                  <a:schemeClr val="accent5"/>
                </a:solidFill>
              </a:rPr>
              <a:t>(Social Media Minimum Age) Bill 2024</a:t>
            </a:r>
          </a:p>
        </p:txBody>
      </p:sp>
      <p:sp>
        <p:nvSpPr>
          <p:cNvPr id="62" name="TextBox 61">
            <a:extLst>
              <a:ext uri="{FF2B5EF4-FFF2-40B4-BE49-F238E27FC236}">
                <a16:creationId xmlns:a16="http://schemas.microsoft.com/office/drawing/2014/main" id="{912FCBEC-E748-C15F-69DA-08A90AD03BAB}"/>
              </a:ext>
            </a:extLst>
          </p:cNvPr>
          <p:cNvSpPr txBox="1"/>
          <p:nvPr/>
        </p:nvSpPr>
        <p:spPr>
          <a:xfrm>
            <a:off x="628649" y="1226065"/>
            <a:ext cx="7821573" cy="1400383"/>
          </a:xfrm>
          <a:prstGeom prst="rect">
            <a:avLst/>
          </a:prstGeom>
          <a:ln>
            <a:noFill/>
            <a:prstDash val="sysDash"/>
            <a:headEnd type="none" w="lg" len="lg"/>
            <a:tailEnd type="oval" w="lg" len="lg"/>
          </a:ln>
        </p:spPr>
        <p:style>
          <a:lnRef idx="1">
            <a:schemeClr val="accent1"/>
          </a:lnRef>
          <a:fillRef idx="0">
            <a:schemeClr val="accent1"/>
          </a:fillRef>
          <a:effectRef idx="0">
            <a:schemeClr val="accent1"/>
          </a:effectRef>
          <a:fontRef idx="minor">
            <a:schemeClr val="tx1"/>
          </a:fontRef>
        </p:style>
        <p:txBody>
          <a:bodyPr wrap="square" rtlCol="0" anchor="t">
            <a:spAutoFit/>
          </a:bodyPr>
          <a:lstStyle/>
          <a:p>
            <a:pPr defTabSz="342900">
              <a:spcBef>
                <a:spcPts val="600"/>
              </a:spcBef>
            </a:pPr>
            <a:r>
              <a:rPr lang="en-AU" sz="1600" dirty="0">
                <a:latin typeface="Nunito Sans"/>
                <a:cs typeface="Arial"/>
              </a:rPr>
              <a:t>Social Media platforms have to take reasonable steps to enforce minimum age of 16. They have 12 months to get organised – i.e. around end of this year.</a:t>
            </a:r>
          </a:p>
          <a:p>
            <a:pPr defTabSz="342900">
              <a:spcBef>
                <a:spcPts val="600"/>
              </a:spcBef>
            </a:pPr>
            <a:r>
              <a:rPr lang="en-AU" sz="1600" dirty="0">
                <a:latin typeface="Nunito Sans"/>
                <a:cs typeface="Arial"/>
              </a:rPr>
              <a:t>The legislation doesn’t have a list of Social Media platforms. The minister and </a:t>
            </a:r>
            <a:r>
              <a:rPr lang="en-AU" sz="1600" dirty="0" err="1">
                <a:latin typeface="Nunito Sans"/>
                <a:cs typeface="Arial"/>
              </a:rPr>
              <a:t>eSafety</a:t>
            </a:r>
            <a:r>
              <a:rPr lang="en-AU" sz="1600" dirty="0">
                <a:latin typeface="Nunito Sans"/>
                <a:cs typeface="Arial"/>
              </a:rPr>
              <a:t> Commissioner will prepare that in the next few months. The list will change.</a:t>
            </a:r>
          </a:p>
        </p:txBody>
      </p:sp>
      <p:sp>
        <p:nvSpPr>
          <p:cNvPr id="3" name="TextBox 2">
            <a:extLst>
              <a:ext uri="{FF2B5EF4-FFF2-40B4-BE49-F238E27FC236}">
                <a16:creationId xmlns:a16="http://schemas.microsoft.com/office/drawing/2014/main" id="{73FAE116-0F8B-BC7E-00A6-255711547CFF}"/>
              </a:ext>
            </a:extLst>
          </p:cNvPr>
          <p:cNvSpPr txBox="1"/>
          <p:nvPr/>
        </p:nvSpPr>
        <p:spPr>
          <a:xfrm>
            <a:off x="628650" y="2754939"/>
            <a:ext cx="3943350" cy="661720"/>
          </a:xfrm>
          <a:prstGeom prst="rect">
            <a:avLst/>
          </a:prstGeom>
          <a:ln>
            <a:noFill/>
            <a:prstDash val="sysDash"/>
            <a:headEnd type="none" w="lg" len="lg"/>
            <a:tailEnd type="oval" w="lg" len="lg"/>
          </a:ln>
        </p:spPr>
        <p:style>
          <a:lnRef idx="1">
            <a:schemeClr val="accent1"/>
          </a:lnRef>
          <a:fillRef idx="0">
            <a:schemeClr val="accent1"/>
          </a:fillRef>
          <a:effectRef idx="0">
            <a:schemeClr val="accent1"/>
          </a:effectRef>
          <a:fontRef idx="minor">
            <a:schemeClr val="tx1"/>
          </a:fontRef>
        </p:style>
        <p:txBody>
          <a:bodyPr wrap="square" rtlCol="0" anchor="t">
            <a:spAutoFit/>
          </a:bodyPr>
          <a:lstStyle/>
          <a:p>
            <a:pPr defTabSz="342900">
              <a:spcBef>
                <a:spcPts val="600"/>
              </a:spcBef>
            </a:pPr>
            <a:r>
              <a:rPr lang="en-AU" sz="1600" b="1" dirty="0">
                <a:latin typeface="Nunito Sans"/>
                <a:cs typeface="Arial"/>
              </a:rPr>
              <a:t>Our members</a:t>
            </a:r>
          </a:p>
          <a:p>
            <a:pPr defTabSz="342900">
              <a:spcBef>
                <a:spcPts val="600"/>
              </a:spcBef>
            </a:pPr>
            <a:r>
              <a:rPr lang="en-AU" sz="1600" dirty="0">
                <a:latin typeface="Nunito Sans"/>
                <a:cs typeface="Arial"/>
              </a:rPr>
              <a:t>Under 16s can’t use social media</a:t>
            </a:r>
          </a:p>
        </p:txBody>
      </p:sp>
      <p:sp>
        <p:nvSpPr>
          <p:cNvPr id="4" name="TextBox 3">
            <a:extLst>
              <a:ext uri="{FF2B5EF4-FFF2-40B4-BE49-F238E27FC236}">
                <a16:creationId xmlns:a16="http://schemas.microsoft.com/office/drawing/2014/main" id="{5AE3178D-7B9F-05F6-266F-57598320DE4F}"/>
              </a:ext>
            </a:extLst>
          </p:cNvPr>
          <p:cNvSpPr txBox="1"/>
          <p:nvPr/>
        </p:nvSpPr>
        <p:spPr>
          <a:xfrm>
            <a:off x="4572000" y="2754939"/>
            <a:ext cx="3878223" cy="1400383"/>
          </a:xfrm>
          <a:prstGeom prst="rect">
            <a:avLst/>
          </a:prstGeom>
          <a:ln>
            <a:noFill/>
            <a:prstDash val="sysDash"/>
            <a:headEnd type="none" w="lg" len="lg"/>
            <a:tailEnd type="oval" w="lg" len="lg"/>
          </a:ln>
        </p:spPr>
        <p:style>
          <a:lnRef idx="1">
            <a:schemeClr val="accent1"/>
          </a:lnRef>
          <a:fillRef idx="0">
            <a:schemeClr val="accent1"/>
          </a:fillRef>
          <a:effectRef idx="0">
            <a:schemeClr val="accent1"/>
          </a:effectRef>
          <a:fontRef idx="minor">
            <a:schemeClr val="tx1"/>
          </a:fontRef>
        </p:style>
        <p:txBody>
          <a:bodyPr wrap="square" rtlCol="0" anchor="t">
            <a:spAutoFit/>
          </a:bodyPr>
          <a:lstStyle/>
          <a:p>
            <a:pPr defTabSz="342900">
              <a:spcBef>
                <a:spcPts val="600"/>
              </a:spcBef>
            </a:pPr>
            <a:r>
              <a:rPr lang="en-AU" sz="1600" b="1" dirty="0">
                <a:latin typeface="Nunito Sans"/>
                <a:cs typeface="Arial"/>
              </a:rPr>
              <a:t>Scouts Victoria</a:t>
            </a:r>
          </a:p>
          <a:p>
            <a:pPr defTabSz="342900">
              <a:spcBef>
                <a:spcPts val="600"/>
              </a:spcBef>
            </a:pPr>
            <a:r>
              <a:rPr lang="en-AU" sz="1600" dirty="0">
                <a:latin typeface="Nunito Sans"/>
                <a:cs typeface="Arial"/>
              </a:rPr>
              <a:t>We should expect that our members under 16 are not using the platforms and design our digital interactions to respect that.</a:t>
            </a:r>
          </a:p>
        </p:txBody>
      </p:sp>
    </p:spTree>
    <p:extLst>
      <p:ext uri="{BB962C8B-B14F-4D97-AF65-F5344CB8AC3E}">
        <p14:creationId xmlns:p14="http://schemas.microsoft.com/office/powerpoint/2010/main" val="1200098489"/>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6D9F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Scouts">
      <a:dk1>
        <a:sysClr val="windowText" lastClr="000000"/>
      </a:dk1>
      <a:lt1>
        <a:sysClr val="window" lastClr="FFFFFF"/>
      </a:lt1>
      <a:dk2>
        <a:srgbClr val="44546A"/>
      </a:dk2>
      <a:lt2>
        <a:srgbClr val="E7E6E6"/>
      </a:lt2>
      <a:accent1>
        <a:srgbClr val="00664A"/>
      </a:accent1>
      <a:accent2>
        <a:srgbClr val="9E1B32"/>
      </a:accent2>
      <a:accent3>
        <a:srgbClr val="008F88"/>
      </a:accent3>
      <a:accent4>
        <a:srgbClr val="1A416F"/>
      </a:accent4>
      <a:accent5>
        <a:srgbClr val="262661"/>
      </a:accent5>
      <a:accent6>
        <a:srgbClr val="00AE42"/>
      </a:accent6>
      <a:hlink>
        <a:srgbClr val="0563C1"/>
      </a:hlink>
      <a:folHlink>
        <a:srgbClr val="954F72"/>
      </a:folHlink>
    </a:clrScheme>
    <a:fontScheme name="Custom 1">
      <a:majorFont>
        <a:latin typeface="Nunito Sans Black"/>
        <a:ea typeface=""/>
        <a:cs typeface=""/>
      </a:majorFont>
      <a:minorFont>
        <a:latin typeface="Nunito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94b69f5-32af-4b06-93ca-b74e918d00f7">
      <UserInfo>
        <DisplayName>ST - Digital Transformation Members</DisplayName>
        <AccountId>20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1A9F6A1098E44A9370DBFEC75C3588" ma:contentTypeVersion="6" ma:contentTypeDescription="Create a new document." ma:contentTypeScope="" ma:versionID="1b9d343ac956955ec2df9365a65dac97">
  <xsd:schema xmlns:xsd="http://www.w3.org/2001/XMLSchema" xmlns:xs="http://www.w3.org/2001/XMLSchema" xmlns:p="http://schemas.microsoft.com/office/2006/metadata/properties" xmlns:ns2="b92ba89c-9487-494d-b7eb-6f4ae54d9d2b" xmlns:ns3="394b69f5-32af-4b06-93ca-b74e918d00f7" targetNamespace="http://schemas.microsoft.com/office/2006/metadata/properties" ma:root="true" ma:fieldsID="aacde175569d4980697578394b783d4b" ns2:_="" ns3:_="">
    <xsd:import namespace="b92ba89c-9487-494d-b7eb-6f4ae54d9d2b"/>
    <xsd:import namespace="394b69f5-32af-4b06-93ca-b74e918d00f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2ba89c-9487-494d-b7eb-6f4ae54d9d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4b69f5-32af-4b06-93ca-b74e918d00f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1272A5-5BB8-46E4-BF61-18E4A743CDEC}">
  <ds:schemaRefs>
    <ds:schemaRef ds:uri="http://schemas.microsoft.com/sharepoint/v3/contenttype/forms"/>
  </ds:schemaRefs>
</ds:datastoreItem>
</file>

<file path=customXml/itemProps2.xml><?xml version="1.0" encoding="utf-8"?>
<ds:datastoreItem xmlns:ds="http://schemas.openxmlformats.org/officeDocument/2006/customXml" ds:itemID="{F3155DD6-EE30-46F5-A1AB-E143933DB15A}">
  <ds:schemaRefs>
    <ds:schemaRef ds:uri="http://purl.org/dc/dcmitype/"/>
    <ds:schemaRef ds:uri="http://schemas.microsoft.com/office/2006/documentManagement/types"/>
    <ds:schemaRef ds:uri="http://www.w3.org/XML/1998/namespace"/>
    <ds:schemaRef ds:uri="http://purl.org/dc/elements/1.1/"/>
    <ds:schemaRef ds:uri="394b69f5-32af-4b06-93ca-b74e918d00f7"/>
    <ds:schemaRef ds:uri="http://schemas.microsoft.com/office/infopath/2007/PartnerControls"/>
    <ds:schemaRef ds:uri="b92ba89c-9487-494d-b7eb-6f4ae54d9d2b"/>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A8EA5CD2-2EDA-4845-BD80-B95E9A2A1784}">
  <ds:schemaRefs>
    <ds:schemaRef ds:uri="394b69f5-32af-4b06-93ca-b74e918d00f7"/>
    <ds:schemaRef ds:uri="b92ba89c-9487-494d-b7eb-6f4ae54d9d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1040</TotalTime>
  <Words>473</Words>
  <Application>Microsoft Office PowerPoint</Application>
  <PresentationFormat>On-screen Show (16:9)</PresentationFormat>
  <Paragraphs>57</Paragraphs>
  <Slides>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Arial</vt:lpstr>
      <vt:lpstr>Nunito Sans</vt:lpstr>
      <vt:lpstr>Nunito Sans Black</vt:lpstr>
      <vt:lpstr>Nunito Sans Light</vt:lpstr>
      <vt:lpstr>Segoe UI</vt:lpstr>
      <vt:lpstr>Segoe UI Semibold</vt:lpstr>
      <vt:lpstr>Office Theme</vt:lpstr>
      <vt:lpstr>1_Office Theme</vt:lpstr>
      <vt:lpstr>Social Media Leader of Adults conference February 2025</vt:lpstr>
      <vt:lpstr>Today’s answer is:</vt:lpstr>
      <vt:lpstr>Understanding our social media obligations</vt:lpstr>
      <vt:lpstr>Start with four pieces</vt:lpstr>
      <vt:lpstr>What is social media?</vt:lpstr>
      <vt:lpstr>Online Safety Amendment (Social Media Minimum Age) Bill 2024</vt:lpstr>
    </vt:vector>
  </TitlesOfParts>
  <Company>Scouts Victoria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Freya Docherty</dc:creator>
  <cp:lastModifiedBy>Paul Kennedy</cp:lastModifiedBy>
  <cp:revision>2</cp:revision>
  <dcterms:created xsi:type="dcterms:W3CDTF">2019-02-14T04:33:49Z</dcterms:created>
  <dcterms:modified xsi:type="dcterms:W3CDTF">2025-02-05T12:10:03Z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0x010100FE1A9F6A1098E44A9370DBFEC75C3588</vt:lpwstr>
  </property>
  <property fmtid="{D5CDD505-2E9C-101B-9397-08002B2CF9AE}" pid="3" name="MediaServiceImageTags">
    <vt:lpwstr/>
  </property>
  <property fmtid="{D5CDD505-2E9C-101B-9397-08002B2CF9AE}" pid="4" name="Order">
    <vt:r8>16800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