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83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60"/>
    <a:srgbClr val="0E234A"/>
    <a:srgbClr val="0D2349"/>
    <a:srgbClr val="0F2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8489" autoAdjust="0"/>
  </p:normalViewPr>
  <p:slideViewPr>
    <p:cSldViewPr snapToGrid="0" snapToObjects="1" showGuides="1">
      <p:cViewPr varScale="1">
        <p:scale>
          <a:sx n="126" d="100"/>
          <a:sy n="126" d="100"/>
        </p:scale>
        <p:origin x="1110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483A5-CEBC-8544-86CE-A2FD51EBD1FA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FC7F7-2C4C-5E49-A596-28463370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5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Thankyou for giving us feedback!</a:t>
            </a:r>
            <a:endParaRPr lang="en-AU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C7F7-2C4C-5E49-A596-28463370DF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2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pic>
        <p:nvPicPr>
          <p:cNvPr id="4" name="Picture 3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6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3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5" name="Picture 4" descr="Scouts_VIC_Master_Vert_FullCol_Rev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9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pic>
        <p:nvPicPr>
          <p:cNvPr id="5" name="Picture 4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0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6104585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5" name="Picture 4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964" y="1200151"/>
            <a:ext cx="609383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6" name="Picture 5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7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pic>
        <p:nvPicPr>
          <p:cNvPr id="4" name="Picture 3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" y="1"/>
            <a:ext cx="9144000" cy="5143500"/>
          </a:xfrm>
          <a:prstGeom prst="rect">
            <a:avLst/>
          </a:prstGeom>
        </p:spPr>
        <p:txBody>
          <a:bodyPr wrap="square" lIns="0" rIns="0" anchor="t"/>
          <a:lstStyle>
            <a:lvl1pPr marL="0" indent="0">
              <a:buNone/>
              <a:defRPr sz="3200">
                <a:latin typeface="Nunito Sans" charset="0"/>
                <a:ea typeface="Nunito Sans" charset="0"/>
                <a:cs typeface="Nunito Sans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2" name="Picture 1" descr="Scouts_VIC_Master_Vert_FullCol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4" y="4003843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3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3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FFFFFF"/>
          </a:solidFill>
          <a:latin typeface="Nunito Sans Black"/>
          <a:ea typeface="+mj-ea"/>
          <a:cs typeface="Nunito Sans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E10E-CAE6-C385-2128-D1E1B8200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20490"/>
            <a:ext cx="7772400" cy="1102519"/>
          </a:xfrm>
        </p:spPr>
        <p:txBody>
          <a:bodyPr>
            <a:normAutofit/>
          </a:bodyPr>
          <a:lstStyle/>
          <a:p>
            <a:pPr algn="ctr"/>
            <a:r>
              <a:rPr lang="en-AU" sz="4900" dirty="0"/>
              <a:t>LOA Survey</a:t>
            </a:r>
            <a:endParaRPr lang="en-US" sz="49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81FD1E6-3A34-01DB-D587-379D6F150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52692"/>
            <a:ext cx="6400800" cy="131445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>
                <a:latin typeface="Nunito Sans" pitchFamily="2" charset="0"/>
              </a:rPr>
              <a:t>Janet Granger-Wilcox</a:t>
            </a:r>
          </a:p>
          <a:p>
            <a:r>
              <a:rPr lang="en-US" dirty="0"/>
              <a:t>Assistant Chief Commissioner</a:t>
            </a:r>
          </a:p>
          <a:p>
            <a:r>
              <a:rPr lang="en-US" dirty="0"/>
              <a:t>Marketing Communications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174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D7A8-903F-5830-5A8D-D2DCE0D1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/>
              <a:t>Feedback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A9535-EC0A-CE7D-78A7-E4A59D318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6461051" cy="339447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9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133 responses</a:t>
            </a:r>
            <a:endParaRPr lang="en-AU" sz="19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9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Crowding and heat were definitely logistical issues at last year’s LOA</a:t>
            </a:r>
            <a:endParaRPr lang="en-AU" sz="19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9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People like the elective sessions and the chance to network best</a:t>
            </a:r>
            <a:endParaRPr lang="en-AU" sz="19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9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You asked for more chances to express opinions and participate in discussions</a:t>
            </a:r>
            <a:endParaRPr lang="en-AU" sz="19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06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9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You gave us a great list of potential topics</a:t>
            </a:r>
            <a:endParaRPr lang="en-AU" sz="19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900" dirty="0">
                <a:solidFill>
                  <a:schemeClr val="bg1"/>
                </a:solidFill>
                <a:effectLst/>
                <a:latin typeface="Nunito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There was significant support for livestreaming in future</a:t>
            </a:r>
            <a:endParaRPr lang="en-AU" sz="1900" dirty="0">
              <a:solidFill>
                <a:schemeClr val="bg1"/>
              </a:solidFill>
              <a:effectLst/>
              <a:latin typeface="Nunito Sans Light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37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70</Words>
  <Application>Microsoft Office PowerPoint</Application>
  <PresentationFormat>On-screen Show (16:9)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Arial</vt:lpstr>
      <vt:lpstr>Calibri</vt:lpstr>
      <vt:lpstr>Nunito Sans</vt:lpstr>
      <vt:lpstr>Nunito Sans Black</vt:lpstr>
      <vt:lpstr>Nunito Sans Light</vt:lpstr>
      <vt:lpstr>Symbol</vt:lpstr>
      <vt:lpstr>Office Theme</vt:lpstr>
      <vt:lpstr>LOA Survey</vt:lpstr>
      <vt:lpstr>Feedback</vt:lpstr>
    </vt:vector>
  </TitlesOfParts>
  <Company>Scouts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Freya Docherty</dc:creator>
  <cp:lastModifiedBy>Sarah Gray</cp:lastModifiedBy>
  <cp:revision>34</cp:revision>
  <dcterms:created xsi:type="dcterms:W3CDTF">2019-02-14T04:33:49Z</dcterms:created>
  <dcterms:modified xsi:type="dcterms:W3CDTF">2025-01-30T05:00:21Z</dcterms:modified>
</cp:coreProperties>
</file>