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modernComment_10E_267916C2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2_3F3EC039.xml" ContentType="application/vnd.ms-powerpoint.comments+xml"/>
  <Override PartName="/ppt/notesSlides/notesSlide4.xml" ContentType="application/vnd.openxmlformats-officedocument.presentationml.notesSlide+xml"/>
  <Override PartName="/ppt/comments/modernComment_7FFFF870_76939225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  <p:sldMasterId id="2147483792" r:id="rId5"/>
    <p:sldMasterId id="2147483803" r:id="rId6"/>
  </p:sldMasterIdLst>
  <p:notesMasterIdLst>
    <p:notesMasterId r:id="rId54"/>
  </p:notesMasterIdLst>
  <p:handoutMasterIdLst>
    <p:handoutMasterId r:id="rId55"/>
  </p:handoutMasterIdLst>
  <p:sldIdLst>
    <p:sldId id="2147481704" r:id="rId7"/>
    <p:sldId id="270" r:id="rId8"/>
    <p:sldId id="261" r:id="rId9"/>
    <p:sldId id="2665" r:id="rId10"/>
    <p:sldId id="316" r:id="rId11"/>
    <p:sldId id="2147481705" r:id="rId12"/>
    <p:sldId id="285" r:id="rId13"/>
    <p:sldId id="279" r:id="rId14"/>
    <p:sldId id="286" r:id="rId15"/>
    <p:sldId id="284" r:id="rId16"/>
    <p:sldId id="317" r:id="rId17"/>
    <p:sldId id="281" r:id="rId18"/>
    <p:sldId id="318" r:id="rId19"/>
    <p:sldId id="282" r:id="rId20"/>
    <p:sldId id="320" r:id="rId21"/>
    <p:sldId id="283" r:id="rId22"/>
    <p:sldId id="322" r:id="rId23"/>
    <p:sldId id="327" r:id="rId24"/>
    <p:sldId id="2076136573" r:id="rId25"/>
    <p:sldId id="2076136574" r:id="rId26"/>
    <p:sldId id="278" r:id="rId27"/>
    <p:sldId id="2147481707" r:id="rId28"/>
    <p:sldId id="329" r:id="rId29"/>
    <p:sldId id="258" r:id="rId30"/>
    <p:sldId id="328" r:id="rId31"/>
    <p:sldId id="2076136575" r:id="rId32"/>
    <p:sldId id="325" r:id="rId33"/>
    <p:sldId id="334" r:id="rId34"/>
    <p:sldId id="2144329541" r:id="rId35"/>
    <p:sldId id="2147481708" r:id="rId36"/>
    <p:sldId id="2147481712" r:id="rId37"/>
    <p:sldId id="2147481711" r:id="rId38"/>
    <p:sldId id="2076136576" r:id="rId39"/>
    <p:sldId id="2147481709" r:id="rId40"/>
    <p:sldId id="2147481714" r:id="rId41"/>
    <p:sldId id="2147481713" r:id="rId42"/>
    <p:sldId id="3730" r:id="rId43"/>
    <p:sldId id="2144329540" r:id="rId44"/>
    <p:sldId id="2147481715" r:id="rId45"/>
    <p:sldId id="2134803702" r:id="rId46"/>
    <p:sldId id="2147481710" r:id="rId47"/>
    <p:sldId id="2144329462" r:id="rId48"/>
    <p:sldId id="333" r:id="rId49"/>
    <p:sldId id="2347" r:id="rId50"/>
    <p:sldId id="6551" r:id="rId51"/>
    <p:sldId id="2406" r:id="rId52"/>
    <p:sldId id="6561" r:id="rId53"/>
  </p:sldIdLst>
  <p:sldSz cx="9906000" cy="6858000" type="A4"/>
  <p:notesSz cx="9925050" cy="67929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F39286-7DE3-DE94-C6E5-C46A01C999C0}" name="Rosie Connor" initials="RC" userId="S::Rosie.Connor@bts.com::2a22c544-c608-41a7-baa1-f2466ee79c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61"/>
    <a:srgbClr val="172541"/>
    <a:srgbClr val="F8F8F8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94484" autoAdjust="0"/>
  </p:normalViewPr>
  <p:slideViewPr>
    <p:cSldViewPr snapToGrid="0" snapToObjects="1">
      <p:cViewPr>
        <p:scale>
          <a:sx n="60" d="100"/>
          <a:sy n="60" d="100"/>
        </p:scale>
        <p:origin x="1212" y="380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/Relationships>
</file>

<file path=ppt/comments/modernComment_102_3F3EC03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D61D355-75F2-4AB9-9F47-09FA18875FE9}" authorId="{71F39286-7DE3-DE94-C6E5-C46A01C999C0}" created="2025-01-08T11:14:21.26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61077049" sldId="258"/>
      <ac:spMk id="8" creationId="{2E3AEC74-7E34-9B93-9682-D81EBA696474}"/>
    </ac:deMkLst>
    <p188:txBody>
      <a:bodyPr/>
      <a:lstStyle/>
      <a:p>
        <a:r>
          <a:rPr lang="en-AU"/>
          <a:t>Cue for Craig and Daniella to share plans on how Scouts Victoria will trial new assistant leader role</a:t>
        </a:r>
      </a:p>
    </p188:txBody>
  </p188:cm>
</p188:cmLst>
</file>

<file path=ppt/comments/modernComment_10E_267916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E4907F-8B70-47EC-AEA5-E5583767BB62}" authorId="{71F39286-7DE3-DE94-C6E5-C46A01C999C0}" created="2025-01-03T06:56:22.231">
    <pc:sldMkLst xmlns:pc="http://schemas.microsoft.com/office/powerpoint/2013/main/command">
      <pc:docMk/>
      <pc:sldMk cId="645469890" sldId="270"/>
    </pc:sldMkLst>
    <p188:txBody>
      <a:bodyPr/>
      <a:lstStyle/>
      <a:p>
        <a:r>
          <a:rPr lang="en-AU"/>
          <a:t>Ask people to sit with scout volunteers they work closely with so they can plan together</a:t>
        </a:r>
      </a:p>
    </p188:txBody>
  </p188:cm>
</p188:cmLst>
</file>

<file path=ppt/comments/modernComment_7FFFF870_7693922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BB932A-A1ED-4895-81E8-529ABA917AE4}" authorId="{71F39286-7DE3-DE94-C6E5-C46A01C999C0}" created="2025-01-03T06:56:22.231">
    <pc:sldMkLst xmlns:pc="http://schemas.microsoft.com/office/powerpoint/2013/main/command">
      <pc:docMk/>
      <pc:sldMk cId="645469890" sldId="270"/>
    </pc:sldMkLst>
    <p188:txBody>
      <a:bodyPr/>
      <a:lstStyle/>
      <a:p>
        <a:r>
          <a:rPr lang="en-AU"/>
          <a:t>Ask people to sit with scout volunteers they work closely with so they can plan together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855" cy="3412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Nunito Sans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472" y="0"/>
            <a:ext cx="4300855" cy="3412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AE366-2D19-244F-A8FF-EE52B033D8F8}" type="datetimeFigureOut">
              <a:rPr lang="en-US" smtClean="0">
                <a:latin typeface="Nunito Sans" charset="0"/>
              </a:rPr>
              <a:t>1/26/2025</a:t>
            </a:fld>
            <a:endParaRPr lang="en-US" dirty="0">
              <a:latin typeface="Nunito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1696"/>
            <a:ext cx="4300855" cy="3412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Nunito San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472" y="6451696"/>
            <a:ext cx="4300855" cy="3412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6854C-F266-CA4E-A0E1-267CCB1968D1}" type="slidenum">
              <a:rPr lang="en-US" smtClean="0">
                <a:latin typeface="Nunito Sans" charset="0"/>
              </a:rPr>
              <a:t>‹#›</a:t>
            </a:fld>
            <a:endParaRPr lang="en-US" dirty="0">
              <a:latin typeface="Nunito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34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855" cy="3412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472" y="0"/>
            <a:ext cx="4300855" cy="3412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0D25D-C39C-48DA-A44B-A88E688EEAF3}" type="datetimeFigureOut">
              <a:rPr lang="en-AU" smtClean="0"/>
              <a:t>24/01/2025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1525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505" y="3269090"/>
            <a:ext cx="7940040" cy="267470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1696"/>
            <a:ext cx="4300855" cy="3412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472" y="6451696"/>
            <a:ext cx="4300855" cy="3412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5FBBD-DBCE-4A34-BAC4-46947F4EB6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5941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B84E2-C94E-4C1B-B4DF-F8D3FC0A385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13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B84E2-C94E-4C1B-B4DF-F8D3FC0A38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65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B84E2-C94E-4C1B-B4DF-F8D3FC0A38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482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B84E2-C94E-4C1B-B4DF-F8D3FC0A38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946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5FBBD-DBCE-4A34-BAC4-46947F4EB68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2006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B84E2-C94E-4C1B-B4DF-F8D3FC0A385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465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8878E-53B1-1B37-3264-FC8D6A32B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B4F7F5-9BEC-1BBB-7C0D-9AAB804E51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FB57CC-C818-6159-DA11-DF16E22ED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054DF-6344-3A44-7BFB-35F95D80DB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B84E2-C94E-4C1B-B4DF-F8D3FC0A385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229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9050" y="1228725"/>
            <a:ext cx="4795838" cy="3319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B84E2-C94E-4C1B-B4DF-F8D3FC0A38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744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B84E2-C94E-4C1B-B4DF-F8D3FC0A38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127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B84E2-C94E-4C1B-B4DF-F8D3FC0A38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782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9050" y="1228725"/>
            <a:ext cx="4795838" cy="3319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1438D-82DD-46E4-8942-EDC594D3E2A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66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B84E2-C94E-4C1B-B4DF-F8D3FC0A38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1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549275"/>
            <a:ext cx="8712200" cy="719138"/>
          </a:xfrm>
        </p:spPr>
        <p:txBody>
          <a:bodyPr lIns="0" rIns="0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96900" y="1628775"/>
            <a:ext cx="8712200" cy="405968"/>
          </a:xfrm>
          <a:prstGeom prst="rect">
            <a:avLst/>
          </a:prstGeom>
        </p:spPr>
        <p:txBody>
          <a:bodyPr lIns="0" rIns="0"/>
          <a:lstStyle>
            <a:lvl1pPr marL="0" indent="0" algn="r">
              <a:buNone/>
              <a:defRPr sz="150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573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549274"/>
            <a:ext cx="4136465" cy="719139"/>
          </a:xfrm>
        </p:spPr>
        <p:txBody>
          <a:bodyPr anchor="t" anchorCtr="0"/>
          <a:lstStyle>
            <a:lvl1pPr algn="l">
              <a:defRPr sz="2100">
                <a:solidFill>
                  <a:srgbClr val="2626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3001" y="1"/>
            <a:ext cx="4953000" cy="6858000"/>
          </a:xfrm>
          <a:prstGeom prst="rect">
            <a:avLst/>
          </a:prstGeom>
        </p:spPr>
        <p:txBody>
          <a:bodyPr wrap="square" lIns="0" rIns="0" anchor="t"/>
          <a:lstStyle>
            <a:lvl1pPr marL="0" indent="0">
              <a:buNone/>
              <a:defRPr sz="3200"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900" y="1628775"/>
            <a:ext cx="4136465" cy="4895850"/>
          </a:xfrm>
          <a:prstGeom prst="rect">
            <a:avLst/>
          </a:prstGeom>
        </p:spPr>
        <p:txBody>
          <a:bodyPr lIns="0" rIns="36000"/>
          <a:lstStyle>
            <a:lvl1pPr marL="0" indent="0">
              <a:buNone/>
              <a:defRPr sz="2100">
                <a:solidFill>
                  <a:srgbClr val="595959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5245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906001" cy="6858000"/>
          </a:xfrm>
          <a:prstGeom prst="rect">
            <a:avLst/>
          </a:prstGeom>
        </p:spPr>
        <p:txBody>
          <a:bodyPr wrap="square" lIns="0" rIns="0" anchor="t"/>
          <a:lstStyle>
            <a:lvl1pPr marL="0" indent="0">
              <a:buNone/>
              <a:defRPr sz="3200"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549274"/>
            <a:ext cx="6551613" cy="719139"/>
          </a:xfrm>
        </p:spPr>
        <p:txBody>
          <a:bodyPr anchor="t" anchorCtr="0"/>
          <a:lstStyle>
            <a:lvl1pPr algn="l">
              <a:defRPr sz="2100">
                <a:solidFill>
                  <a:srgbClr val="2626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900" y="1628775"/>
            <a:ext cx="4136465" cy="4895850"/>
          </a:xfrm>
          <a:prstGeom prst="rect">
            <a:avLst/>
          </a:prstGeom>
        </p:spPr>
        <p:txBody>
          <a:bodyPr lIns="0" rIns="36000"/>
          <a:lstStyle>
            <a:lvl1pPr marL="0" indent="0">
              <a:buNone/>
              <a:defRPr sz="2100">
                <a:solidFill>
                  <a:srgbClr val="595959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637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549274"/>
            <a:ext cx="6551613" cy="719139"/>
          </a:xfrm>
        </p:spPr>
        <p:txBody>
          <a:bodyPr anchor="t" anchorCtr="0"/>
          <a:lstStyle>
            <a:lvl1pPr algn="l">
              <a:defRPr sz="2100">
                <a:solidFill>
                  <a:srgbClr val="2626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900" y="1628775"/>
            <a:ext cx="4136465" cy="4895850"/>
          </a:xfrm>
          <a:prstGeom prst="rect">
            <a:avLst/>
          </a:prstGeom>
        </p:spPr>
        <p:txBody>
          <a:bodyPr lIns="0" rIns="36000"/>
          <a:lstStyle>
            <a:lvl1pPr marL="0" indent="0">
              <a:buNone/>
              <a:defRPr sz="2100">
                <a:solidFill>
                  <a:srgbClr val="595959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4631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ody Revers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2100"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6900" y="1825625"/>
            <a:ext cx="8712200" cy="4351338"/>
          </a:xfrm>
          <a:prstGeom prst="rect">
            <a:avLst/>
          </a:prstGeom>
        </p:spPr>
        <p:txBody>
          <a:bodyPr vert="horz" lIns="0" rIns="0"/>
          <a:lstStyle>
            <a:lvl1pPr algn="l">
              <a:defRPr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algn="l">
              <a:defRPr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2pPr>
            <a:lvl3pPr algn="l">
              <a:defRPr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algn="l">
              <a:defRPr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algn="l">
              <a:defRPr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388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613" y="964673"/>
            <a:ext cx="9388306" cy="50974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5859-2FEC-4F20-905F-8AF1E67A5B2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6827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64600B-9B1F-0798-ED6E-633C3292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29E8-BC55-48E2-B74B-D2FBD4519C55}" type="datetimeFigureOut">
              <a:rPr lang="en-AU" smtClean="0"/>
              <a:t>24/01/2025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5D6A6-AF6F-1C15-4338-DDAF431F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C8432-AC83-9ABB-D455-EB8C7806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AAE2-F3EF-48B9-A335-B825F472D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7472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1380683"/>
            <a:ext cx="9102778" cy="441051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09563" y="381001"/>
            <a:ext cx="928687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</p:spTree>
    <p:extLst>
      <p:ext uri="{BB962C8B-B14F-4D97-AF65-F5344CB8AC3E}">
        <p14:creationId xmlns:p14="http://schemas.microsoft.com/office/powerpoint/2010/main" val="5168245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5859-2FEC-4F20-905F-8AF1E67A5B2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26913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5859-2FEC-4F20-905F-8AF1E67A5B2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6727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63137-E2AD-D69C-0444-CEF285B694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565" y="381004"/>
            <a:ext cx="9286875" cy="4918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2031" b="1" i="0" u="none" strike="noStrike" cap="none" spc="-16" baseline="0">
                <a:solidFill>
                  <a:srgbClr val="24282B"/>
                </a:solidFill>
                <a:uFillTx/>
                <a:latin typeface="Verdana"/>
              </a:defRPr>
            </a:lvl1pPr>
          </a:lstStyle>
          <a:p>
            <a:pPr lvl="0"/>
            <a:r>
              <a:rPr lang="en-US"/>
              <a:t>Enter page title (sentence case)</a:t>
            </a:r>
          </a:p>
        </p:txBody>
      </p:sp>
    </p:spTree>
    <p:extLst>
      <p:ext uri="{BB962C8B-B14F-4D97-AF65-F5344CB8AC3E}">
        <p14:creationId xmlns:p14="http://schemas.microsoft.com/office/powerpoint/2010/main" val="580603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549275"/>
            <a:ext cx="8712200" cy="719138"/>
          </a:xfrm>
        </p:spPr>
        <p:txBody>
          <a:bodyPr lIns="0" rIns="0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96900" y="1628775"/>
            <a:ext cx="8712200" cy="405968"/>
          </a:xfrm>
          <a:prstGeom prst="rect">
            <a:avLst/>
          </a:prstGeom>
        </p:spPr>
        <p:txBody>
          <a:bodyPr lIns="0" rIns="0"/>
          <a:lstStyle>
            <a:lvl1pPr marL="0" indent="0" algn="r">
              <a:buNone/>
              <a:defRPr sz="150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17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 and Side Navy Bar Grey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7C03CF8-7A2A-3D45-9B91-CE6240D427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3534172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lIns="457200" tIns="457200" rIns="457200" bIns="731520" anchor="ctr"/>
          <a:lstStyle>
            <a:lvl1pPr marL="46434" indent="0">
              <a:buClrTx/>
              <a:buFont typeface="Arial" panose="020B0604020202020204" pitchFamily="34" charset="0"/>
              <a:buNone/>
              <a:tabLst/>
              <a:defRPr sz="1519" b="1">
                <a:solidFill>
                  <a:schemeClr val="accent1"/>
                </a:solidFill>
              </a:defRPr>
            </a:lvl1pPr>
            <a:lvl2pPr marL="190897" indent="-184448">
              <a:buClrTx/>
              <a:buFont typeface="Arial" panose="020B0604020202020204" pitchFamily="34" charset="0"/>
              <a:buChar char="•"/>
              <a:tabLst/>
              <a:defRPr sz="1381" b="0">
                <a:solidFill>
                  <a:schemeClr val="accent1"/>
                </a:solidFill>
              </a:defRPr>
            </a:lvl2pPr>
            <a:lvl3pPr marL="594360" indent="-148590">
              <a:buClrTx/>
              <a:buFont typeface="Arial" panose="020B0604020202020204" pitchFamily="34" charset="0"/>
              <a:buChar char="•"/>
              <a:defRPr sz="1300" b="0"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 sz="1463"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side bar</a:t>
            </a:r>
          </a:p>
          <a:p>
            <a:pPr lvl="1"/>
            <a:r>
              <a:rPr lang="en-US" dirty="0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70F353-3A3F-264A-ACA7-47B7355A3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6069" y="381001"/>
            <a:ext cx="5845606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1BD2D9B-9238-7240-9500-3EA4E82D48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6069" y="1737966"/>
            <a:ext cx="5535633" cy="48626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89097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2786" y="6192105"/>
            <a:ext cx="676452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A25C5859-2FEC-4F20-905F-8AF1E67A5B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4550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613" y="964673"/>
            <a:ext cx="9388306" cy="50974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5859-2FEC-4F20-905F-8AF1E67A5B2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5014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5859-2FEC-4F20-905F-8AF1E67A5B2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87722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2619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2619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5859-2FEC-4F20-905F-8AF1E67A5B2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6615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573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573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5859-2FEC-4F20-905F-8AF1E67A5B2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18283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5859-2FEC-4F20-905F-8AF1E67A5B2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6454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5859-2FEC-4F20-905F-8AF1E67A5B2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5525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5859-2FEC-4F20-905F-8AF1E67A5B2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3264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5859-2FEC-4F20-905F-8AF1E67A5B2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880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ull Image Reverse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906001" cy="6858000"/>
          </a:xfrm>
          <a:prstGeom prst="rect">
            <a:avLst/>
          </a:prstGeom>
        </p:spPr>
        <p:txBody>
          <a:bodyPr wrap="square" lIns="0" rIns="0" anchor="t"/>
          <a:lstStyle>
            <a:lvl1pPr marL="0" indent="0">
              <a:buNone/>
              <a:defRPr sz="3200"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6900" y="549275"/>
            <a:ext cx="8712200" cy="719138"/>
          </a:xfrm>
        </p:spPr>
        <p:txBody>
          <a:bodyPr lIns="0" rIns="0"/>
          <a:lstStyle>
            <a:lvl1pPr>
              <a:defRPr sz="4800">
                <a:solidFill>
                  <a:srgbClr val="2626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96900" y="1628775"/>
            <a:ext cx="8712200" cy="405968"/>
          </a:xfrm>
          <a:prstGeom prst="rect">
            <a:avLst/>
          </a:prstGeom>
        </p:spPr>
        <p:txBody>
          <a:bodyPr lIns="0" rIns="0"/>
          <a:lstStyle>
            <a:lvl1pPr marL="0" indent="0" algn="r">
              <a:buNone/>
              <a:defRPr sz="1500">
                <a:solidFill>
                  <a:srgbClr val="26266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996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 and Side Navy Bar Grey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7C03CF8-7A2A-3D45-9B91-CE6240D427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3534172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lIns="457200" tIns="457200" rIns="457200" bIns="731520" anchor="ctr"/>
          <a:lstStyle>
            <a:lvl1pPr marL="46434" indent="0">
              <a:buClrTx/>
              <a:buFont typeface="Arial" panose="020B0604020202020204" pitchFamily="34" charset="0"/>
              <a:buNone/>
              <a:tabLst/>
              <a:defRPr sz="1519" b="1">
                <a:solidFill>
                  <a:schemeClr val="accent1"/>
                </a:solidFill>
              </a:defRPr>
            </a:lvl1pPr>
            <a:lvl2pPr marL="190897" indent="-184448">
              <a:buClrTx/>
              <a:buFont typeface="Arial" panose="020B0604020202020204" pitchFamily="34" charset="0"/>
              <a:buChar char="•"/>
              <a:tabLst/>
              <a:defRPr sz="1381" b="0">
                <a:solidFill>
                  <a:schemeClr val="accent1"/>
                </a:solidFill>
              </a:defRPr>
            </a:lvl2pPr>
            <a:lvl3pPr marL="594360" indent="-148590">
              <a:buClrTx/>
              <a:buFont typeface="Arial" panose="020B0604020202020204" pitchFamily="34" charset="0"/>
              <a:buChar char="•"/>
              <a:defRPr sz="1300" b="0"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 sz="1463"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side bar</a:t>
            </a:r>
          </a:p>
          <a:p>
            <a:pPr lvl="1"/>
            <a:r>
              <a:rPr lang="en-US" dirty="0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70F353-3A3F-264A-ACA7-47B7355A3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6069" y="381001"/>
            <a:ext cx="5845606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1BD2D9B-9238-7240-9500-3EA4E82D48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6069" y="1737966"/>
            <a:ext cx="5535633" cy="48626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69385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06324D8-7793-4146-B810-3D3AEA2B29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168" y="1262438"/>
            <a:ext cx="3529013" cy="3896958"/>
          </a:xfrm>
          <a:prstGeom prst="rect">
            <a:avLst/>
          </a:prstGeom>
          <a:noFill/>
        </p:spPr>
        <p:txBody>
          <a:bodyPr wrap="square" lIns="0" rIns="91440" bIns="0" anchor="t">
            <a:noAutofit/>
          </a:bodyPr>
          <a:lstStyle>
            <a:lvl1pPr algn="l">
              <a:lnSpc>
                <a:spcPts val="3250"/>
              </a:lnSpc>
              <a:defRPr sz="2600" b="1" spc="8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title (sentence case)</a:t>
            </a:r>
          </a:p>
        </p:txBody>
      </p:sp>
      <p:sp>
        <p:nvSpPr>
          <p:cNvPr id="13" name="Picture Placeholder 62">
            <a:extLst>
              <a:ext uri="{FF2B5EF4-FFF2-40B4-BE49-F238E27FC236}">
                <a16:creationId xmlns:a16="http://schemas.microsoft.com/office/drawing/2014/main" id="{24D6C7A9-F020-9A49-8721-AE4074E6FC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43526" y="0"/>
            <a:ext cx="5862474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tIns="1645920"/>
          <a:lstStyle>
            <a:lvl1pPr marL="0" indent="0" algn="ctr">
              <a:buNone/>
              <a:defRPr sz="195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0AF7E0-2030-744C-BC0A-EF2B507A8759}"/>
              </a:ext>
            </a:extLst>
          </p:cNvPr>
          <p:cNvSpPr txBox="1"/>
          <p:nvPr userDrawn="1"/>
        </p:nvSpPr>
        <p:spPr>
          <a:xfrm>
            <a:off x="310792" y="6560459"/>
            <a:ext cx="953700" cy="1674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488" dirty="0">
                <a:solidFill>
                  <a:schemeClr val="accent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© BTS 2023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9CFAB2-E42E-924C-88B0-B09D35728C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168" y="5458112"/>
            <a:ext cx="3529013" cy="951994"/>
          </a:xfrm>
          <a:prstGeom prst="rect">
            <a:avLst/>
          </a:prstGeom>
        </p:spPr>
        <p:txBody>
          <a:bodyPr lIns="0" rIns="0" bIns="0" anchor="b"/>
          <a:lstStyle>
            <a:lvl1pPr marL="0" indent="0" algn="l">
              <a:spcBef>
                <a:spcPts val="488"/>
              </a:spcBef>
              <a:buNone/>
              <a:defRPr sz="975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pic>
        <p:nvPicPr>
          <p:cNvPr id="25" name="Picture 24" descr="Logo&#10;&#10;Description automatically generated with medium confidence">
            <a:extLst>
              <a:ext uri="{FF2B5EF4-FFF2-40B4-BE49-F238E27FC236}">
                <a16:creationId xmlns:a16="http://schemas.microsoft.com/office/drawing/2014/main" id="{51B13B1E-389E-46AB-9CBB-927472D51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45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icture Placeholder 2">
            <a:extLst>
              <a:ext uri="{FF2B5EF4-FFF2-40B4-BE49-F238E27FC236}">
                <a16:creationId xmlns:a16="http://schemas.microsoft.com/office/drawing/2014/main" id="{8461563A-5ABD-C34D-9BBB-F63F6F73CEC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65673" y="1006676"/>
            <a:ext cx="2930766" cy="365419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bIns="1005840" anchor="ctr"/>
          <a:lstStyle>
            <a:lvl1pPr algn="ctr">
              <a:defRPr sz="1138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   Place picture here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309562" y="4912024"/>
            <a:ext cx="9248774" cy="532033"/>
          </a:xfrm>
          <a:prstGeom prst="rect">
            <a:avLst/>
          </a:prstGeom>
        </p:spPr>
        <p:txBody>
          <a:bodyPr lIns="0" tIns="0" rIns="45720" bIns="0" anchor="t" anchorCtr="0"/>
          <a:lstStyle>
            <a:lvl1pPr algn="l">
              <a:lnSpc>
                <a:spcPts val="3039"/>
              </a:lnSpc>
              <a:defRPr sz="2519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 (sentence case)</a:t>
            </a:r>
          </a:p>
        </p:txBody>
      </p:sp>
      <p:sp>
        <p:nvSpPr>
          <p:cNvPr id="8" name="Text Placeholder 36">
            <a:extLst>
              <a:ext uri="{FF2B5EF4-FFF2-40B4-BE49-F238E27FC236}">
                <a16:creationId xmlns:a16="http://schemas.microsoft.com/office/drawing/2014/main" id="{4361082C-1176-45D0-A0DB-7FE1F1BCBE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9562" y="5511155"/>
            <a:ext cx="8786061" cy="263525"/>
          </a:xfrm>
          <a:prstGeom prst="rect">
            <a:avLst/>
          </a:prstGeom>
        </p:spPr>
        <p:txBody>
          <a:bodyPr lIns="0" tIns="0" rIns="45720" anchor="t"/>
          <a:lstStyle>
            <a:lvl1pPr algn="l">
              <a:spcBef>
                <a:spcPts val="0"/>
              </a:spcBef>
              <a:defRPr sz="1138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here to edit sub-header or presenter name</a:t>
            </a:r>
          </a:p>
        </p:txBody>
      </p:sp>
      <p:sp>
        <p:nvSpPr>
          <p:cNvPr id="74" name="Picture Placeholder 2">
            <a:extLst>
              <a:ext uri="{FF2B5EF4-FFF2-40B4-BE49-F238E27FC236}">
                <a16:creationId xmlns:a16="http://schemas.microsoft.com/office/drawing/2014/main" id="{FD851AA5-1F51-474A-AD78-6FD5F1208F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90250" y="1011524"/>
            <a:ext cx="2930766" cy="365419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bIns="1005840" anchor="ctr"/>
          <a:lstStyle>
            <a:lvl1pPr algn="ctr">
              <a:defRPr sz="1138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   Place picture here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E64A1959-16B1-0A42-88C6-151B9683427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9562" y="1007137"/>
            <a:ext cx="2936032" cy="3658585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bIns="1005840" anchor="ctr"/>
          <a:lstStyle>
            <a:lvl1pPr algn="ctr">
              <a:defRPr sz="1138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   Place picture here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1B5612-E4B8-E446-87C7-88B188A05B19}"/>
              </a:ext>
            </a:extLst>
          </p:cNvPr>
          <p:cNvSpPr txBox="1"/>
          <p:nvPr userDrawn="1"/>
        </p:nvSpPr>
        <p:spPr>
          <a:xfrm>
            <a:off x="7965495" y="6538640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528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Copyright © 2023 BTS</a:t>
            </a:r>
            <a:endParaRPr lang="en-GB" sz="528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4A6FF964-86CA-47BE-9A7D-8DB44C40E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31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2">
            <a:extLst>
              <a:ext uri="{FF2B5EF4-FFF2-40B4-BE49-F238E27FC236}">
                <a16:creationId xmlns:a16="http://schemas.microsoft.com/office/drawing/2014/main" id="{DD06B210-CD97-2249-9B24-EEF1111D18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115962"/>
            <a:ext cx="9906000" cy="474203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tIns="0" bIns="1188720" anchor="ctr"/>
          <a:lstStyle>
            <a:lvl1pPr marL="0" indent="0" algn="ctr">
              <a:buNone/>
              <a:defRPr sz="1463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C43770-4180-2D49-921E-F110BBACEC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9562" y="985444"/>
            <a:ext cx="9248774" cy="982011"/>
          </a:xfrm>
          <a:prstGeom prst="rect">
            <a:avLst/>
          </a:prstGeom>
        </p:spPr>
        <p:txBody>
          <a:bodyPr lIns="0" tIns="0" rIns="45720" bIns="0" anchor="ctr" anchorCtr="0">
            <a:normAutofit/>
          </a:bodyPr>
          <a:lstStyle>
            <a:lvl1pPr algn="l">
              <a:lnSpc>
                <a:spcPts val="2876"/>
              </a:lnSpc>
              <a:defRPr sz="2519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 (sentence case)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CF1A4219-CFF7-664D-B05B-900474F818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95863" y="5268122"/>
            <a:ext cx="4100575" cy="1208871"/>
          </a:xfrm>
          <a:prstGeom prst="rect">
            <a:avLst/>
          </a:prstGeom>
        </p:spPr>
        <p:txBody>
          <a:bodyPr rIns="0" bIns="0" anchor="b"/>
          <a:lstStyle>
            <a:lvl1pPr marL="0" indent="0" algn="r">
              <a:spcBef>
                <a:spcPts val="488"/>
              </a:spcBef>
              <a:buNone/>
              <a:defRPr sz="975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816A185C-A8F8-4CCA-A9A5-DB19D8FFF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63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aphic 1">
            <a:extLst>
              <a:ext uri="{FF2B5EF4-FFF2-40B4-BE49-F238E27FC236}">
                <a16:creationId xmlns:a16="http://schemas.microsoft.com/office/drawing/2014/main" id="{6736E045-95BC-1143-8A69-F389EFF1FEC1}"/>
              </a:ext>
            </a:extLst>
          </p:cNvPr>
          <p:cNvGrpSpPr/>
          <p:nvPr userDrawn="1"/>
        </p:nvGrpSpPr>
        <p:grpSpPr>
          <a:xfrm flipH="1">
            <a:off x="-2943" y="5715153"/>
            <a:ext cx="9908943" cy="1154956"/>
            <a:chOff x="0" y="3076588"/>
            <a:chExt cx="12195620" cy="801456"/>
          </a:xfrm>
        </p:grpSpPr>
        <p:sp>
          <p:nvSpPr>
            <p:cNvPr id="38" name="Freeform: Shape 20">
              <a:extLst>
                <a:ext uri="{FF2B5EF4-FFF2-40B4-BE49-F238E27FC236}">
                  <a16:creationId xmlns:a16="http://schemas.microsoft.com/office/drawing/2014/main" id="{2C2ED931-B35D-674D-B530-08EEE4401494}"/>
                </a:ext>
              </a:extLst>
            </p:cNvPr>
            <p:cNvSpPr/>
            <p:nvPr/>
          </p:nvSpPr>
          <p:spPr>
            <a:xfrm>
              <a:off x="0" y="3154667"/>
              <a:ext cx="12191998" cy="723377"/>
            </a:xfrm>
            <a:custGeom>
              <a:avLst/>
              <a:gdLst>
                <a:gd name="connsiteX0" fmla="*/ 12192000 w 12192000"/>
                <a:gd name="connsiteY0" fmla="*/ 420610 h 825486"/>
                <a:gd name="connsiteX1" fmla="*/ 6331839 w 12192000"/>
                <a:gd name="connsiteY1" fmla="*/ 158736 h 825486"/>
                <a:gd name="connsiteX2" fmla="*/ 3962718 w 12192000"/>
                <a:gd name="connsiteY2" fmla="*/ 2209 h 825486"/>
                <a:gd name="connsiteX3" fmla="*/ 1212850 w 12192000"/>
                <a:gd name="connsiteY3" fmla="*/ 109270 h 825486"/>
                <a:gd name="connsiteX4" fmla="*/ 0 w 12192000"/>
                <a:gd name="connsiteY4" fmla="*/ 190296 h 825486"/>
                <a:gd name="connsiteX5" fmla="*/ 0 w 12192000"/>
                <a:gd name="connsiteY5" fmla="*/ 825486 h 825486"/>
                <a:gd name="connsiteX6" fmla="*/ 12192000 w 12192000"/>
                <a:gd name="connsiteY6" fmla="*/ 825486 h 825486"/>
                <a:gd name="connsiteX7" fmla="*/ 12192000 w 12192000"/>
                <a:gd name="connsiteY7" fmla="*/ 420610 h 8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825486">
                  <a:moveTo>
                    <a:pt x="12192000" y="420610"/>
                  </a:moveTo>
                  <a:cubicBezTo>
                    <a:pt x="10241026" y="555865"/>
                    <a:pt x="8255382" y="341934"/>
                    <a:pt x="6331839" y="158736"/>
                  </a:cubicBezTo>
                  <a:cubicBezTo>
                    <a:pt x="5552948" y="84632"/>
                    <a:pt x="4765104" y="14909"/>
                    <a:pt x="3962718" y="2209"/>
                  </a:cubicBezTo>
                  <a:cubicBezTo>
                    <a:pt x="3040190" y="-12460"/>
                    <a:pt x="2122234" y="48500"/>
                    <a:pt x="1212850" y="109270"/>
                  </a:cubicBezTo>
                  <a:cubicBezTo>
                    <a:pt x="808546" y="136257"/>
                    <a:pt x="404241" y="163245"/>
                    <a:pt x="0" y="190296"/>
                  </a:cubicBezTo>
                  <a:lnTo>
                    <a:pt x="0" y="825486"/>
                  </a:lnTo>
                  <a:lnTo>
                    <a:pt x="12192000" y="825486"/>
                  </a:lnTo>
                  <a:lnTo>
                    <a:pt x="12192000" y="420610"/>
                  </a:lnTo>
                  <a:close/>
                </a:path>
              </a:pathLst>
            </a:custGeom>
            <a:solidFill>
              <a:schemeClr val="accent2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: Shape 21">
              <a:extLst>
                <a:ext uri="{FF2B5EF4-FFF2-40B4-BE49-F238E27FC236}">
                  <a16:creationId xmlns:a16="http://schemas.microsoft.com/office/drawing/2014/main" id="{9844EDA3-6E8C-2D47-85A6-7F42D620024B}"/>
                </a:ext>
              </a:extLst>
            </p:cNvPr>
            <p:cNvSpPr/>
            <p:nvPr/>
          </p:nvSpPr>
          <p:spPr>
            <a:xfrm>
              <a:off x="1" y="3076588"/>
              <a:ext cx="12195619" cy="801456"/>
            </a:xfrm>
            <a:custGeom>
              <a:avLst/>
              <a:gdLst>
                <a:gd name="connsiteX0" fmla="*/ 12176569 w 12192000"/>
                <a:gd name="connsiteY0" fmla="*/ 960256 h 960255"/>
                <a:gd name="connsiteX1" fmla="*/ 0 w 12192000"/>
                <a:gd name="connsiteY1" fmla="*/ 960256 h 960255"/>
                <a:gd name="connsiteX2" fmla="*/ 0 w 12192000"/>
                <a:gd name="connsiteY2" fmla="*/ 6613 h 960255"/>
                <a:gd name="connsiteX3" fmla="*/ 9130538 w 12192000"/>
                <a:gd name="connsiteY3" fmla="*/ 528900 h 960255"/>
                <a:gd name="connsiteX4" fmla="*/ 12192000 w 12192000"/>
                <a:gd name="connsiteY4" fmla="*/ 218957 h 960255"/>
                <a:gd name="connsiteX5" fmla="*/ 12176569 w 12192000"/>
                <a:gd name="connsiteY5" fmla="*/ 960256 h 960255"/>
                <a:gd name="connsiteX0" fmla="*/ 12195619 w 12195619"/>
                <a:gd name="connsiteY0" fmla="*/ 970815 h 970815"/>
                <a:gd name="connsiteX1" fmla="*/ 0 w 12195619"/>
                <a:gd name="connsiteY1" fmla="*/ 960256 h 970815"/>
                <a:gd name="connsiteX2" fmla="*/ 0 w 12195619"/>
                <a:gd name="connsiteY2" fmla="*/ 6613 h 970815"/>
                <a:gd name="connsiteX3" fmla="*/ 9130538 w 12195619"/>
                <a:gd name="connsiteY3" fmla="*/ 528900 h 970815"/>
                <a:gd name="connsiteX4" fmla="*/ 12192000 w 12195619"/>
                <a:gd name="connsiteY4" fmla="*/ 218957 h 970815"/>
                <a:gd name="connsiteX5" fmla="*/ 12195619 w 12195619"/>
                <a:gd name="connsiteY5" fmla="*/ 970815 h 97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5619" h="970815">
                  <a:moveTo>
                    <a:pt x="12195619" y="970815"/>
                  </a:moveTo>
                  <a:lnTo>
                    <a:pt x="0" y="960256"/>
                  </a:lnTo>
                  <a:lnTo>
                    <a:pt x="0" y="6613"/>
                  </a:lnTo>
                  <a:cubicBezTo>
                    <a:pt x="3069336" y="-74540"/>
                    <a:pt x="6062345" y="619769"/>
                    <a:pt x="9130538" y="528900"/>
                  </a:cubicBezTo>
                  <a:cubicBezTo>
                    <a:pt x="10173780" y="497976"/>
                    <a:pt x="11198161" y="376310"/>
                    <a:pt x="12192000" y="218957"/>
                  </a:cubicBezTo>
                  <a:cubicBezTo>
                    <a:pt x="12193206" y="469576"/>
                    <a:pt x="12194413" y="720196"/>
                    <a:pt x="12195619" y="970815"/>
                  </a:cubicBezTo>
                  <a:close/>
                </a:path>
              </a:pathLst>
            </a:custGeom>
            <a:solidFill>
              <a:srgbClr val="EA5F84">
                <a:alpha val="74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Freeform: Shape 22">
              <a:extLst>
                <a:ext uri="{FF2B5EF4-FFF2-40B4-BE49-F238E27FC236}">
                  <a16:creationId xmlns:a16="http://schemas.microsoft.com/office/drawing/2014/main" id="{41AC955E-2AF5-A643-8CDA-293AF5CFFC7C}"/>
                </a:ext>
              </a:extLst>
            </p:cNvPr>
            <p:cNvSpPr/>
            <p:nvPr/>
          </p:nvSpPr>
          <p:spPr>
            <a:xfrm>
              <a:off x="1692348" y="3076588"/>
              <a:ext cx="10503270" cy="801456"/>
            </a:xfrm>
            <a:custGeom>
              <a:avLst/>
              <a:gdLst>
                <a:gd name="connsiteX0" fmla="*/ 0 w 4762500"/>
                <a:gd name="connsiteY0" fmla="*/ 723908 h 723908"/>
                <a:gd name="connsiteX1" fmla="*/ 3109214 w 4762500"/>
                <a:gd name="connsiteY1" fmla="*/ 1723 h 723908"/>
                <a:gd name="connsiteX2" fmla="*/ 4762500 w 4762500"/>
                <a:gd name="connsiteY2" fmla="*/ 88845 h 723908"/>
                <a:gd name="connsiteX3" fmla="*/ 4762500 w 4762500"/>
                <a:gd name="connsiteY3" fmla="*/ 723908 h 723908"/>
                <a:gd name="connsiteX4" fmla="*/ 0 w 4762500"/>
                <a:gd name="connsiteY4" fmla="*/ 723908 h 7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0" h="723908">
                  <a:moveTo>
                    <a:pt x="0" y="723908"/>
                  </a:moveTo>
                  <a:cubicBezTo>
                    <a:pt x="898081" y="279535"/>
                    <a:pt x="1997329" y="24202"/>
                    <a:pt x="3109214" y="1723"/>
                  </a:cubicBezTo>
                  <a:cubicBezTo>
                    <a:pt x="3662426" y="-9453"/>
                    <a:pt x="4214686" y="35378"/>
                    <a:pt x="4762500" y="88845"/>
                  </a:cubicBezTo>
                  <a:lnTo>
                    <a:pt x="4762500" y="723908"/>
                  </a:lnTo>
                  <a:lnTo>
                    <a:pt x="0" y="723908"/>
                  </a:lnTo>
                  <a:close/>
                </a:path>
              </a:pathLst>
            </a:custGeom>
            <a:solidFill>
              <a:srgbClr val="EA5F84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71C14EA-FB80-DE44-BCF7-F3EF94E40F18}"/>
              </a:ext>
            </a:extLst>
          </p:cNvPr>
          <p:cNvSpPr txBox="1"/>
          <p:nvPr userDrawn="1"/>
        </p:nvSpPr>
        <p:spPr>
          <a:xfrm>
            <a:off x="7798208" y="6531309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528" dirty="0">
                <a:solidFill>
                  <a:schemeClr val="accent1"/>
                </a:solidFill>
              </a:rPr>
              <a:t>Copyright © 2023 BTS</a:t>
            </a:r>
            <a:endParaRPr lang="en-GB" sz="528" b="1" dirty="0">
              <a:solidFill>
                <a:schemeClr val="accent1"/>
              </a:solidFill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FE5318F-8C49-4640-9059-4F9E9C1B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5863" y="4306312"/>
            <a:ext cx="4100575" cy="1208871"/>
          </a:xfrm>
          <a:prstGeom prst="rect">
            <a:avLst/>
          </a:prstGeom>
        </p:spPr>
        <p:txBody>
          <a:bodyPr rIns="0" bIns="0" anchor="b"/>
          <a:lstStyle>
            <a:lvl1pPr marL="0" indent="0" algn="r">
              <a:spcBef>
                <a:spcPts val="488"/>
              </a:spcBef>
              <a:buNone/>
              <a:defRPr sz="975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18BA5B1-30FA-224D-80F3-93CB062A8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77" y="1277738"/>
            <a:ext cx="8362124" cy="199494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>
              <a:defRPr sz="3575" b="1" spc="8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title </a:t>
            </a:r>
            <a:br>
              <a:rPr lang="en-US" dirty="0"/>
            </a:br>
            <a:r>
              <a:rPr lang="en-US" dirty="0"/>
              <a:t>(sentence case)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DB3BC8B-4F8A-BB46-83FA-F7548EBE6C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63" y="3429001"/>
            <a:ext cx="7481774" cy="785769"/>
          </a:xfrm>
          <a:prstGeom prst="rect">
            <a:avLst/>
          </a:prstGeom>
          <a:noFill/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1625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79897" indent="-123825">
              <a:lnSpc>
                <a:spcPct val="100000"/>
              </a:lnSpc>
              <a:spcBef>
                <a:spcPts val="488"/>
              </a:spcBef>
              <a:spcAft>
                <a:spcPts val="488"/>
              </a:spcAft>
              <a:buClrTx/>
              <a:buFont typeface="Arial" panose="020B0604020202020204" pitchFamily="34" charset="0"/>
              <a:buChar char="•"/>
              <a:tabLst/>
              <a:defRPr sz="1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10778" indent="-127695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buFont typeface="Arial" panose="020B0604020202020204" pitchFamily="34" charset="0"/>
              <a:buChar char="•"/>
              <a:tabLst/>
              <a:defRPr sz="975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42950" indent="-140593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1138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65835" indent="-140593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975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sub-header</a:t>
            </a:r>
          </a:p>
        </p:txBody>
      </p:sp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28339276-2B7E-4A72-AE44-405390D44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2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aphic 1">
            <a:extLst>
              <a:ext uri="{FF2B5EF4-FFF2-40B4-BE49-F238E27FC236}">
                <a16:creationId xmlns:a16="http://schemas.microsoft.com/office/drawing/2014/main" id="{54D19E68-1496-6F4C-9CC4-4510E0C91B51}"/>
              </a:ext>
            </a:extLst>
          </p:cNvPr>
          <p:cNvGrpSpPr/>
          <p:nvPr userDrawn="1"/>
        </p:nvGrpSpPr>
        <p:grpSpPr>
          <a:xfrm>
            <a:off x="-3" y="5396165"/>
            <a:ext cx="9906002" cy="1461836"/>
            <a:chOff x="0" y="2863638"/>
            <a:chExt cx="12192000" cy="1046183"/>
          </a:xfrm>
        </p:grpSpPr>
        <p:sp>
          <p:nvSpPr>
            <p:cNvPr id="22" name="Freeform: Shape 20">
              <a:extLst>
                <a:ext uri="{FF2B5EF4-FFF2-40B4-BE49-F238E27FC236}">
                  <a16:creationId xmlns:a16="http://schemas.microsoft.com/office/drawing/2014/main" id="{17390E1A-FD13-9D4F-9B2A-F39FDF5A22E3}"/>
                </a:ext>
              </a:extLst>
            </p:cNvPr>
            <p:cNvSpPr/>
            <p:nvPr/>
          </p:nvSpPr>
          <p:spPr>
            <a:xfrm>
              <a:off x="0" y="2863638"/>
              <a:ext cx="12192000" cy="1038436"/>
            </a:xfrm>
            <a:custGeom>
              <a:avLst/>
              <a:gdLst>
                <a:gd name="connsiteX0" fmla="*/ 12192000 w 12192000"/>
                <a:gd name="connsiteY0" fmla="*/ 420610 h 825486"/>
                <a:gd name="connsiteX1" fmla="*/ 6331839 w 12192000"/>
                <a:gd name="connsiteY1" fmla="*/ 158736 h 825486"/>
                <a:gd name="connsiteX2" fmla="*/ 3962718 w 12192000"/>
                <a:gd name="connsiteY2" fmla="*/ 2209 h 825486"/>
                <a:gd name="connsiteX3" fmla="*/ 1212850 w 12192000"/>
                <a:gd name="connsiteY3" fmla="*/ 109270 h 825486"/>
                <a:gd name="connsiteX4" fmla="*/ 0 w 12192000"/>
                <a:gd name="connsiteY4" fmla="*/ 190296 h 825486"/>
                <a:gd name="connsiteX5" fmla="*/ 0 w 12192000"/>
                <a:gd name="connsiteY5" fmla="*/ 825486 h 825486"/>
                <a:gd name="connsiteX6" fmla="*/ 12192000 w 12192000"/>
                <a:gd name="connsiteY6" fmla="*/ 825486 h 825486"/>
                <a:gd name="connsiteX7" fmla="*/ 12192000 w 12192000"/>
                <a:gd name="connsiteY7" fmla="*/ 420610 h 8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825486">
                  <a:moveTo>
                    <a:pt x="12192000" y="420610"/>
                  </a:moveTo>
                  <a:cubicBezTo>
                    <a:pt x="10241026" y="555865"/>
                    <a:pt x="8255382" y="341934"/>
                    <a:pt x="6331839" y="158736"/>
                  </a:cubicBezTo>
                  <a:cubicBezTo>
                    <a:pt x="5552948" y="84632"/>
                    <a:pt x="4765104" y="14909"/>
                    <a:pt x="3962718" y="2209"/>
                  </a:cubicBezTo>
                  <a:cubicBezTo>
                    <a:pt x="3040190" y="-12460"/>
                    <a:pt x="2122234" y="48500"/>
                    <a:pt x="1212850" y="109270"/>
                  </a:cubicBezTo>
                  <a:cubicBezTo>
                    <a:pt x="808546" y="136257"/>
                    <a:pt x="404241" y="163245"/>
                    <a:pt x="0" y="190296"/>
                  </a:cubicBezTo>
                  <a:lnTo>
                    <a:pt x="0" y="825486"/>
                  </a:lnTo>
                  <a:lnTo>
                    <a:pt x="12192000" y="825486"/>
                  </a:lnTo>
                  <a:lnTo>
                    <a:pt x="12192000" y="420610"/>
                  </a:lnTo>
                  <a:close/>
                </a:path>
              </a:pathLst>
            </a:custGeom>
            <a:solidFill>
              <a:schemeClr val="accent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: Shape 21">
              <a:extLst>
                <a:ext uri="{FF2B5EF4-FFF2-40B4-BE49-F238E27FC236}">
                  <a16:creationId xmlns:a16="http://schemas.microsoft.com/office/drawing/2014/main" id="{A5F75893-40D7-0442-A29F-27155D6F1655}"/>
                </a:ext>
              </a:extLst>
            </p:cNvPr>
            <p:cNvSpPr/>
            <p:nvPr/>
          </p:nvSpPr>
          <p:spPr>
            <a:xfrm>
              <a:off x="0" y="3154668"/>
              <a:ext cx="12192000" cy="755153"/>
            </a:xfrm>
            <a:custGeom>
              <a:avLst/>
              <a:gdLst>
                <a:gd name="connsiteX0" fmla="*/ 12176569 w 12192000"/>
                <a:gd name="connsiteY0" fmla="*/ 960256 h 960255"/>
                <a:gd name="connsiteX1" fmla="*/ 0 w 12192000"/>
                <a:gd name="connsiteY1" fmla="*/ 960256 h 960255"/>
                <a:gd name="connsiteX2" fmla="*/ 0 w 12192000"/>
                <a:gd name="connsiteY2" fmla="*/ 6613 h 960255"/>
                <a:gd name="connsiteX3" fmla="*/ 9130538 w 12192000"/>
                <a:gd name="connsiteY3" fmla="*/ 528900 h 960255"/>
                <a:gd name="connsiteX4" fmla="*/ 12192000 w 12192000"/>
                <a:gd name="connsiteY4" fmla="*/ 218957 h 960255"/>
                <a:gd name="connsiteX5" fmla="*/ 12176569 w 12192000"/>
                <a:gd name="connsiteY5" fmla="*/ 960256 h 96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960255">
                  <a:moveTo>
                    <a:pt x="12176569" y="960256"/>
                  </a:moveTo>
                  <a:lnTo>
                    <a:pt x="0" y="960256"/>
                  </a:lnTo>
                  <a:lnTo>
                    <a:pt x="0" y="6613"/>
                  </a:lnTo>
                  <a:cubicBezTo>
                    <a:pt x="3069336" y="-74540"/>
                    <a:pt x="6062345" y="619769"/>
                    <a:pt x="9130538" y="528900"/>
                  </a:cubicBezTo>
                  <a:cubicBezTo>
                    <a:pt x="10173780" y="497976"/>
                    <a:pt x="11198161" y="376310"/>
                    <a:pt x="12192000" y="218957"/>
                  </a:cubicBezTo>
                  <a:lnTo>
                    <a:pt x="12176569" y="960256"/>
                  </a:lnTo>
                  <a:close/>
                </a:path>
              </a:pathLst>
            </a:custGeom>
            <a:solidFill>
              <a:srgbClr val="0DB4AB">
                <a:alpha val="74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: Shape 22">
              <a:extLst>
                <a:ext uri="{FF2B5EF4-FFF2-40B4-BE49-F238E27FC236}">
                  <a16:creationId xmlns:a16="http://schemas.microsoft.com/office/drawing/2014/main" id="{18E892FC-8FB7-A74A-B4A1-B8EB7F770CF8}"/>
                </a:ext>
              </a:extLst>
            </p:cNvPr>
            <p:cNvSpPr/>
            <p:nvPr/>
          </p:nvSpPr>
          <p:spPr>
            <a:xfrm>
              <a:off x="1692348" y="3036928"/>
              <a:ext cx="10499652" cy="865145"/>
            </a:xfrm>
            <a:custGeom>
              <a:avLst/>
              <a:gdLst>
                <a:gd name="connsiteX0" fmla="*/ 0 w 4762500"/>
                <a:gd name="connsiteY0" fmla="*/ 723908 h 723908"/>
                <a:gd name="connsiteX1" fmla="*/ 3109214 w 4762500"/>
                <a:gd name="connsiteY1" fmla="*/ 1723 h 723908"/>
                <a:gd name="connsiteX2" fmla="*/ 4762500 w 4762500"/>
                <a:gd name="connsiteY2" fmla="*/ 88845 h 723908"/>
                <a:gd name="connsiteX3" fmla="*/ 4762500 w 4762500"/>
                <a:gd name="connsiteY3" fmla="*/ 723908 h 723908"/>
                <a:gd name="connsiteX4" fmla="*/ 0 w 4762500"/>
                <a:gd name="connsiteY4" fmla="*/ 723908 h 7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0" h="723908">
                  <a:moveTo>
                    <a:pt x="0" y="723908"/>
                  </a:moveTo>
                  <a:cubicBezTo>
                    <a:pt x="898081" y="279535"/>
                    <a:pt x="1997329" y="24202"/>
                    <a:pt x="3109214" y="1723"/>
                  </a:cubicBezTo>
                  <a:cubicBezTo>
                    <a:pt x="3662426" y="-9453"/>
                    <a:pt x="4214686" y="35378"/>
                    <a:pt x="4762500" y="88845"/>
                  </a:cubicBezTo>
                  <a:lnTo>
                    <a:pt x="4762500" y="723908"/>
                  </a:lnTo>
                  <a:lnTo>
                    <a:pt x="0" y="723908"/>
                  </a:lnTo>
                  <a:close/>
                </a:path>
              </a:pathLst>
            </a:custGeom>
            <a:solidFill>
              <a:srgbClr val="0DB4AB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B6857D36-0B84-DD40-934F-324171E3CD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5863" y="4306312"/>
            <a:ext cx="4100575" cy="1208871"/>
          </a:xfrm>
          <a:prstGeom prst="rect">
            <a:avLst/>
          </a:prstGeom>
        </p:spPr>
        <p:txBody>
          <a:bodyPr rIns="0" bIns="0" anchor="b"/>
          <a:lstStyle>
            <a:lvl1pPr marL="0" indent="0" algn="r">
              <a:spcBef>
                <a:spcPts val="488"/>
              </a:spcBef>
              <a:buNone/>
              <a:defRPr sz="975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B3DADB-04C1-4F4B-A99B-2DA146D71318}"/>
              </a:ext>
            </a:extLst>
          </p:cNvPr>
          <p:cNvSpPr txBox="1"/>
          <p:nvPr userDrawn="1"/>
        </p:nvSpPr>
        <p:spPr>
          <a:xfrm>
            <a:off x="7798208" y="6531309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528" dirty="0">
                <a:solidFill>
                  <a:schemeClr val="accent1"/>
                </a:solidFill>
              </a:rPr>
              <a:t>Copyright © 2023 BTS</a:t>
            </a:r>
            <a:endParaRPr lang="en-GB" sz="528" b="1" dirty="0">
              <a:solidFill>
                <a:schemeClr val="accent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A496C34-024B-4C4D-8B29-BD16E1807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77" y="1277738"/>
            <a:ext cx="8362124" cy="199494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>
              <a:defRPr sz="3575" b="1" spc="8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title </a:t>
            </a:r>
            <a:br>
              <a:rPr lang="en-US" dirty="0"/>
            </a:br>
            <a:r>
              <a:rPr lang="en-US" dirty="0"/>
              <a:t>(sentence case)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B872378-7B1B-2B4D-B46F-D972E017CC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63" y="3429001"/>
            <a:ext cx="7481774" cy="785769"/>
          </a:xfrm>
          <a:prstGeom prst="rect">
            <a:avLst/>
          </a:prstGeom>
          <a:noFill/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1625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79897" indent="-123825">
              <a:lnSpc>
                <a:spcPct val="100000"/>
              </a:lnSpc>
              <a:spcBef>
                <a:spcPts val="488"/>
              </a:spcBef>
              <a:spcAft>
                <a:spcPts val="488"/>
              </a:spcAft>
              <a:buClrTx/>
              <a:buFont typeface="Arial" panose="020B0604020202020204" pitchFamily="34" charset="0"/>
              <a:buChar char="•"/>
              <a:tabLst/>
              <a:defRPr sz="1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10778" indent="-127695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buFont typeface="Arial" panose="020B0604020202020204" pitchFamily="34" charset="0"/>
              <a:buChar char="•"/>
              <a:tabLst/>
              <a:defRPr sz="975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42950" indent="-140593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1138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65835" indent="-140593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975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sub-header</a:t>
            </a:r>
          </a:p>
        </p:txBody>
      </p:sp>
      <p:pic>
        <p:nvPicPr>
          <p:cNvPr id="35" name="Picture 34" descr="Logo&#10;&#10;Description automatically generated with medium confidence">
            <a:extLst>
              <a:ext uri="{FF2B5EF4-FFF2-40B4-BE49-F238E27FC236}">
                <a16:creationId xmlns:a16="http://schemas.microsoft.com/office/drawing/2014/main" id="{5E7977D0-67BC-4BD6-86BA-74CE9B934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37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rgbClr val="F4A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aphic 1">
            <a:extLst>
              <a:ext uri="{FF2B5EF4-FFF2-40B4-BE49-F238E27FC236}">
                <a16:creationId xmlns:a16="http://schemas.microsoft.com/office/drawing/2014/main" id="{732F1865-7935-CE49-B46D-3236714632EB}"/>
              </a:ext>
            </a:extLst>
          </p:cNvPr>
          <p:cNvGrpSpPr/>
          <p:nvPr userDrawn="1"/>
        </p:nvGrpSpPr>
        <p:grpSpPr>
          <a:xfrm>
            <a:off x="0" y="6070560"/>
            <a:ext cx="9906000" cy="793497"/>
            <a:chOff x="0" y="3076588"/>
            <a:chExt cx="12192000" cy="793497"/>
          </a:xfrm>
        </p:grpSpPr>
        <p:sp>
          <p:nvSpPr>
            <p:cNvPr id="77" name="Freeform: Shape 4">
              <a:extLst>
                <a:ext uri="{FF2B5EF4-FFF2-40B4-BE49-F238E27FC236}">
                  <a16:creationId xmlns:a16="http://schemas.microsoft.com/office/drawing/2014/main" id="{C419DC6D-3012-7443-95E9-E9081CAFF237}"/>
                </a:ext>
              </a:extLst>
            </p:cNvPr>
            <p:cNvSpPr/>
            <p:nvPr/>
          </p:nvSpPr>
          <p:spPr>
            <a:xfrm>
              <a:off x="0" y="3178166"/>
              <a:ext cx="12192000" cy="685863"/>
            </a:xfrm>
            <a:custGeom>
              <a:avLst/>
              <a:gdLst>
                <a:gd name="connsiteX0" fmla="*/ 12192000 w 12192000"/>
                <a:gd name="connsiteY0" fmla="*/ 420610 h 825486"/>
                <a:gd name="connsiteX1" fmla="*/ 6331839 w 12192000"/>
                <a:gd name="connsiteY1" fmla="*/ 158736 h 825486"/>
                <a:gd name="connsiteX2" fmla="*/ 3962718 w 12192000"/>
                <a:gd name="connsiteY2" fmla="*/ 2209 h 825486"/>
                <a:gd name="connsiteX3" fmla="*/ 1212850 w 12192000"/>
                <a:gd name="connsiteY3" fmla="*/ 109270 h 825486"/>
                <a:gd name="connsiteX4" fmla="*/ 0 w 12192000"/>
                <a:gd name="connsiteY4" fmla="*/ 190296 h 825486"/>
                <a:gd name="connsiteX5" fmla="*/ 0 w 12192000"/>
                <a:gd name="connsiteY5" fmla="*/ 825486 h 825486"/>
                <a:gd name="connsiteX6" fmla="*/ 12192000 w 12192000"/>
                <a:gd name="connsiteY6" fmla="*/ 825486 h 825486"/>
                <a:gd name="connsiteX7" fmla="*/ 12192000 w 12192000"/>
                <a:gd name="connsiteY7" fmla="*/ 420610 h 8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825486">
                  <a:moveTo>
                    <a:pt x="12192000" y="420610"/>
                  </a:moveTo>
                  <a:cubicBezTo>
                    <a:pt x="10241026" y="555865"/>
                    <a:pt x="8255382" y="341934"/>
                    <a:pt x="6331839" y="158736"/>
                  </a:cubicBezTo>
                  <a:cubicBezTo>
                    <a:pt x="5552948" y="84632"/>
                    <a:pt x="4765104" y="14909"/>
                    <a:pt x="3962718" y="2209"/>
                  </a:cubicBezTo>
                  <a:cubicBezTo>
                    <a:pt x="3040190" y="-12460"/>
                    <a:pt x="2122234" y="48500"/>
                    <a:pt x="1212850" y="109270"/>
                  </a:cubicBezTo>
                  <a:cubicBezTo>
                    <a:pt x="808546" y="136257"/>
                    <a:pt x="404241" y="163245"/>
                    <a:pt x="0" y="190296"/>
                  </a:cubicBezTo>
                  <a:lnTo>
                    <a:pt x="0" y="825486"/>
                  </a:lnTo>
                  <a:lnTo>
                    <a:pt x="12192000" y="825486"/>
                  </a:lnTo>
                  <a:lnTo>
                    <a:pt x="12192000" y="420610"/>
                  </a:lnTo>
                  <a:close/>
                </a:path>
              </a:pathLst>
            </a:custGeom>
            <a:solidFill>
              <a:schemeClr val="accent2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Freeform: Shape 5">
              <a:extLst>
                <a:ext uri="{FF2B5EF4-FFF2-40B4-BE49-F238E27FC236}">
                  <a16:creationId xmlns:a16="http://schemas.microsoft.com/office/drawing/2014/main" id="{2DC63FCA-9422-8945-9649-7651FB969C05}"/>
                </a:ext>
              </a:extLst>
            </p:cNvPr>
            <p:cNvSpPr/>
            <p:nvPr/>
          </p:nvSpPr>
          <p:spPr>
            <a:xfrm>
              <a:off x="0" y="3076588"/>
              <a:ext cx="12192000" cy="793497"/>
            </a:xfrm>
            <a:custGeom>
              <a:avLst/>
              <a:gdLst>
                <a:gd name="connsiteX0" fmla="*/ 12176569 w 12192000"/>
                <a:gd name="connsiteY0" fmla="*/ 960256 h 960255"/>
                <a:gd name="connsiteX1" fmla="*/ 0 w 12192000"/>
                <a:gd name="connsiteY1" fmla="*/ 960256 h 960255"/>
                <a:gd name="connsiteX2" fmla="*/ 0 w 12192000"/>
                <a:gd name="connsiteY2" fmla="*/ 6613 h 960255"/>
                <a:gd name="connsiteX3" fmla="*/ 9130538 w 12192000"/>
                <a:gd name="connsiteY3" fmla="*/ 528900 h 960255"/>
                <a:gd name="connsiteX4" fmla="*/ 12192000 w 12192000"/>
                <a:gd name="connsiteY4" fmla="*/ 218957 h 960255"/>
                <a:gd name="connsiteX5" fmla="*/ 12176569 w 12192000"/>
                <a:gd name="connsiteY5" fmla="*/ 960256 h 960255"/>
                <a:gd name="connsiteX0" fmla="*/ 12188681 w 12192000"/>
                <a:gd name="connsiteY0" fmla="*/ 967640 h 967640"/>
                <a:gd name="connsiteX1" fmla="*/ 0 w 12192000"/>
                <a:gd name="connsiteY1" fmla="*/ 960256 h 967640"/>
                <a:gd name="connsiteX2" fmla="*/ 0 w 12192000"/>
                <a:gd name="connsiteY2" fmla="*/ 6613 h 967640"/>
                <a:gd name="connsiteX3" fmla="*/ 9130538 w 12192000"/>
                <a:gd name="connsiteY3" fmla="*/ 528900 h 967640"/>
                <a:gd name="connsiteX4" fmla="*/ 12192000 w 12192000"/>
                <a:gd name="connsiteY4" fmla="*/ 218957 h 967640"/>
                <a:gd name="connsiteX5" fmla="*/ 12188681 w 12192000"/>
                <a:gd name="connsiteY5" fmla="*/ 967640 h 9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967640">
                  <a:moveTo>
                    <a:pt x="12188681" y="967640"/>
                  </a:moveTo>
                  <a:lnTo>
                    <a:pt x="0" y="960256"/>
                  </a:lnTo>
                  <a:lnTo>
                    <a:pt x="0" y="6613"/>
                  </a:lnTo>
                  <a:cubicBezTo>
                    <a:pt x="3069336" y="-74540"/>
                    <a:pt x="6062345" y="619769"/>
                    <a:pt x="9130538" y="528900"/>
                  </a:cubicBezTo>
                  <a:cubicBezTo>
                    <a:pt x="10173780" y="497976"/>
                    <a:pt x="11198161" y="376310"/>
                    <a:pt x="12192000" y="218957"/>
                  </a:cubicBezTo>
                  <a:cubicBezTo>
                    <a:pt x="12190894" y="468518"/>
                    <a:pt x="12189787" y="718079"/>
                    <a:pt x="12188681" y="967640"/>
                  </a:cubicBezTo>
                  <a:close/>
                </a:path>
              </a:pathLst>
            </a:custGeom>
            <a:solidFill>
              <a:srgbClr val="EA5F84">
                <a:alpha val="74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9" name="Freeform: Shape 6">
              <a:extLst>
                <a:ext uri="{FF2B5EF4-FFF2-40B4-BE49-F238E27FC236}">
                  <a16:creationId xmlns:a16="http://schemas.microsoft.com/office/drawing/2014/main" id="{291541F2-5412-DA49-841D-56372D5C86EF}"/>
                </a:ext>
              </a:extLst>
            </p:cNvPr>
            <p:cNvSpPr/>
            <p:nvPr/>
          </p:nvSpPr>
          <p:spPr>
            <a:xfrm>
              <a:off x="7429500" y="3178166"/>
              <a:ext cx="4762500" cy="685863"/>
            </a:xfrm>
            <a:custGeom>
              <a:avLst/>
              <a:gdLst>
                <a:gd name="connsiteX0" fmla="*/ 0 w 4762500"/>
                <a:gd name="connsiteY0" fmla="*/ 723908 h 723908"/>
                <a:gd name="connsiteX1" fmla="*/ 3109214 w 4762500"/>
                <a:gd name="connsiteY1" fmla="*/ 1723 h 723908"/>
                <a:gd name="connsiteX2" fmla="*/ 4762500 w 4762500"/>
                <a:gd name="connsiteY2" fmla="*/ 88845 h 723908"/>
                <a:gd name="connsiteX3" fmla="*/ 4762500 w 4762500"/>
                <a:gd name="connsiteY3" fmla="*/ 723908 h 723908"/>
                <a:gd name="connsiteX4" fmla="*/ 0 w 4762500"/>
                <a:gd name="connsiteY4" fmla="*/ 723908 h 7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0" h="723908">
                  <a:moveTo>
                    <a:pt x="0" y="723908"/>
                  </a:moveTo>
                  <a:cubicBezTo>
                    <a:pt x="898081" y="279535"/>
                    <a:pt x="1997329" y="24202"/>
                    <a:pt x="3109214" y="1723"/>
                  </a:cubicBezTo>
                  <a:cubicBezTo>
                    <a:pt x="3662426" y="-9453"/>
                    <a:pt x="4214686" y="35378"/>
                    <a:pt x="4762500" y="88845"/>
                  </a:cubicBezTo>
                  <a:lnTo>
                    <a:pt x="4762500" y="723908"/>
                  </a:lnTo>
                  <a:lnTo>
                    <a:pt x="0" y="723908"/>
                  </a:lnTo>
                  <a:close/>
                </a:path>
              </a:pathLst>
            </a:custGeom>
            <a:solidFill>
              <a:srgbClr val="EA5F84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F585477-6A35-4449-9328-33527BADEFD6}"/>
              </a:ext>
            </a:extLst>
          </p:cNvPr>
          <p:cNvSpPr txBox="1"/>
          <p:nvPr userDrawn="1"/>
        </p:nvSpPr>
        <p:spPr>
          <a:xfrm>
            <a:off x="7798208" y="6300224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fld id="{8D4FAEBE-B6EB-4E5D-A6B9-749E6598E908}" type="slidenum">
              <a:rPr lang="en-GB" sz="569" b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‹#›</a:t>
            </a:fld>
            <a:endParaRPr lang="en-GB" sz="569" b="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3D60AB77-E186-7F49-8289-B05EDB72F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77" y="1277738"/>
            <a:ext cx="8362124" cy="199494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>
              <a:defRPr sz="3575" b="1" spc="8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section divider title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3523C21E-CE6E-D64D-8FC7-18A7748414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63" y="3429001"/>
            <a:ext cx="7481774" cy="785769"/>
          </a:xfrm>
          <a:prstGeom prst="rect">
            <a:avLst/>
          </a:prstGeom>
          <a:noFill/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1625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79897" indent="-123825">
              <a:lnSpc>
                <a:spcPct val="100000"/>
              </a:lnSpc>
              <a:spcBef>
                <a:spcPts val="488"/>
              </a:spcBef>
              <a:spcAft>
                <a:spcPts val="488"/>
              </a:spcAft>
              <a:buClrTx/>
              <a:buFont typeface="Arial" panose="020B0604020202020204" pitchFamily="34" charset="0"/>
              <a:buChar char="•"/>
              <a:tabLst/>
              <a:defRPr sz="1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10778" indent="-127695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buFont typeface="Arial" panose="020B0604020202020204" pitchFamily="34" charset="0"/>
              <a:buChar char="•"/>
              <a:tabLst/>
              <a:defRPr sz="975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42950" indent="-140593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1138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65835" indent="-140593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975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sub-header</a:t>
            </a:r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F39ECDD3-6B3E-41CA-B9B9-9963CAEE0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61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solidFill>
          <a:srgbClr val="B0D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aphic 1">
            <a:extLst>
              <a:ext uri="{FF2B5EF4-FFF2-40B4-BE49-F238E27FC236}">
                <a16:creationId xmlns:a16="http://schemas.microsoft.com/office/drawing/2014/main" id="{46FC7BF1-AFD7-C845-8779-941D38F87825}"/>
              </a:ext>
            </a:extLst>
          </p:cNvPr>
          <p:cNvGrpSpPr/>
          <p:nvPr userDrawn="1"/>
        </p:nvGrpSpPr>
        <p:grpSpPr>
          <a:xfrm>
            <a:off x="0" y="6070560"/>
            <a:ext cx="9906000" cy="793497"/>
            <a:chOff x="0" y="3076588"/>
            <a:chExt cx="12192000" cy="793497"/>
          </a:xfrm>
        </p:grpSpPr>
        <p:sp>
          <p:nvSpPr>
            <p:cNvPr id="29" name="Freeform: Shape 4">
              <a:extLst>
                <a:ext uri="{FF2B5EF4-FFF2-40B4-BE49-F238E27FC236}">
                  <a16:creationId xmlns:a16="http://schemas.microsoft.com/office/drawing/2014/main" id="{2A6B49C4-053F-A14D-889F-A8837FE3E3D9}"/>
                </a:ext>
              </a:extLst>
            </p:cNvPr>
            <p:cNvSpPr/>
            <p:nvPr/>
          </p:nvSpPr>
          <p:spPr>
            <a:xfrm>
              <a:off x="0" y="3178166"/>
              <a:ext cx="12192000" cy="685863"/>
            </a:xfrm>
            <a:custGeom>
              <a:avLst/>
              <a:gdLst>
                <a:gd name="connsiteX0" fmla="*/ 12192000 w 12192000"/>
                <a:gd name="connsiteY0" fmla="*/ 420610 h 825486"/>
                <a:gd name="connsiteX1" fmla="*/ 6331839 w 12192000"/>
                <a:gd name="connsiteY1" fmla="*/ 158736 h 825486"/>
                <a:gd name="connsiteX2" fmla="*/ 3962718 w 12192000"/>
                <a:gd name="connsiteY2" fmla="*/ 2209 h 825486"/>
                <a:gd name="connsiteX3" fmla="*/ 1212850 w 12192000"/>
                <a:gd name="connsiteY3" fmla="*/ 109270 h 825486"/>
                <a:gd name="connsiteX4" fmla="*/ 0 w 12192000"/>
                <a:gd name="connsiteY4" fmla="*/ 190296 h 825486"/>
                <a:gd name="connsiteX5" fmla="*/ 0 w 12192000"/>
                <a:gd name="connsiteY5" fmla="*/ 825486 h 825486"/>
                <a:gd name="connsiteX6" fmla="*/ 12192000 w 12192000"/>
                <a:gd name="connsiteY6" fmla="*/ 825486 h 825486"/>
                <a:gd name="connsiteX7" fmla="*/ 12192000 w 12192000"/>
                <a:gd name="connsiteY7" fmla="*/ 420610 h 8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825486">
                  <a:moveTo>
                    <a:pt x="12192000" y="420610"/>
                  </a:moveTo>
                  <a:cubicBezTo>
                    <a:pt x="10241026" y="555865"/>
                    <a:pt x="8255382" y="341934"/>
                    <a:pt x="6331839" y="158736"/>
                  </a:cubicBezTo>
                  <a:cubicBezTo>
                    <a:pt x="5552948" y="84632"/>
                    <a:pt x="4765104" y="14909"/>
                    <a:pt x="3962718" y="2209"/>
                  </a:cubicBezTo>
                  <a:cubicBezTo>
                    <a:pt x="3040190" y="-12460"/>
                    <a:pt x="2122234" y="48500"/>
                    <a:pt x="1212850" y="109270"/>
                  </a:cubicBezTo>
                  <a:cubicBezTo>
                    <a:pt x="808546" y="136257"/>
                    <a:pt x="404241" y="163245"/>
                    <a:pt x="0" y="190296"/>
                  </a:cubicBezTo>
                  <a:lnTo>
                    <a:pt x="0" y="825486"/>
                  </a:lnTo>
                  <a:lnTo>
                    <a:pt x="12192000" y="825486"/>
                  </a:lnTo>
                  <a:lnTo>
                    <a:pt x="12192000" y="420610"/>
                  </a:lnTo>
                  <a:close/>
                </a:path>
              </a:pathLst>
            </a:custGeom>
            <a:solidFill>
              <a:schemeClr val="accent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: Shape 5">
              <a:extLst>
                <a:ext uri="{FF2B5EF4-FFF2-40B4-BE49-F238E27FC236}">
                  <a16:creationId xmlns:a16="http://schemas.microsoft.com/office/drawing/2014/main" id="{CCE8119C-FA25-0342-BE3C-E0BC017C66BD}"/>
                </a:ext>
              </a:extLst>
            </p:cNvPr>
            <p:cNvSpPr/>
            <p:nvPr/>
          </p:nvSpPr>
          <p:spPr>
            <a:xfrm>
              <a:off x="0" y="3076588"/>
              <a:ext cx="12192000" cy="793497"/>
            </a:xfrm>
            <a:custGeom>
              <a:avLst/>
              <a:gdLst>
                <a:gd name="connsiteX0" fmla="*/ 12176569 w 12192000"/>
                <a:gd name="connsiteY0" fmla="*/ 960256 h 960255"/>
                <a:gd name="connsiteX1" fmla="*/ 0 w 12192000"/>
                <a:gd name="connsiteY1" fmla="*/ 960256 h 960255"/>
                <a:gd name="connsiteX2" fmla="*/ 0 w 12192000"/>
                <a:gd name="connsiteY2" fmla="*/ 6613 h 960255"/>
                <a:gd name="connsiteX3" fmla="*/ 9130538 w 12192000"/>
                <a:gd name="connsiteY3" fmla="*/ 528900 h 960255"/>
                <a:gd name="connsiteX4" fmla="*/ 12192000 w 12192000"/>
                <a:gd name="connsiteY4" fmla="*/ 218957 h 960255"/>
                <a:gd name="connsiteX5" fmla="*/ 12176569 w 12192000"/>
                <a:gd name="connsiteY5" fmla="*/ 960256 h 960255"/>
                <a:gd name="connsiteX0" fmla="*/ 12188681 w 12192000"/>
                <a:gd name="connsiteY0" fmla="*/ 967640 h 967640"/>
                <a:gd name="connsiteX1" fmla="*/ 0 w 12192000"/>
                <a:gd name="connsiteY1" fmla="*/ 960256 h 967640"/>
                <a:gd name="connsiteX2" fmla="*/ 0 w 12192000"/>
                <a:gd name="connsiteY2" fmla="*/ 6613 h 967640"/>
                <a:gd name="connsiteX3" fmla="*/ 9130538 w 12192000"/>
                <a:gd name="connsiteY3" fmla="*/ 528900 h 967640"/>
                <a:gd name="connsiteX4" fmla="*/ 12192000 w 12192000"/>
                <a:gd name="connsiteY4" fmla="*/ 218957 h 967640"/>
                <a:gd name="connsiteX5" fmla="*/ 12188681 w 12192000"/>
                <a:gd name="connsiteY5" fmla="*/ 967640 h 9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967640">
                  <a:moveTo>
                    <a:pt x="12188681" y="967640"/>
                  </a:moveTo>
                  <a:lnTo>
                    <a:pt x="0" y="960256"/>
                  </a:lnTo>
                  <a:lnTo>
                    <a:pt x="0" y="6613"/>
                  </a:lnTo>
                  <a:cubicBezTo>
                    <a:pt x="3069336" y="-74540"/>
                    <a:pt x="6062345" y="619769"/>
                    <a:pt x="9130538" y="528900"/>
                  </a:cubicBezTo>
                  <a:cubicBezTo>
                    <a:pt x="10173780" y="497976"/>
                    <a:pt x="11198161" y="376310"/>
                    <a:pt x="12192000" y="218957"/>
                  </a:cubicBezTo>
                  <a:cubicBezTo>
                    <a:pt x="12190894" y="468518"/>
                    <a:pt x="12189787" y="718079"/>
                    <a:pt x="12188681" y="967640"/>
                  </a:cubicBezTo>
                  <a:close/>
                </a:path>
              </a:pathLst>
            </a:custGeom>
            <a:solidFill>
              <a:srgbClr val="0DB4AC">
                <a:alpha val="74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: Shape 6">
              <a:extLst>
                <a:ext uri="{FF2B5EF4-FFF2-40B4-BE49-F238E27FC236}">
                  <a16:creationId xmlns:a16="http://schemas.microsoft.com/office/drawing/2014/main" id="{90E2E3B2-8E51-7E44-BDA3-42C8E39B340D}"/>
                </a:ext>
              </a:extLst>
            </p:cNvPr>
            <p:cNvSpPr/>
            <p:nvPr/>
          </p:nvSpPr>
          <p:spPr>
            <a:xfrm>
              <a:off x="7429500" y="3178166"/>
              <a:ext cx="4762500" cy="685863"/>
            </a:xfrm>
            <a:custGeom>
              <a:avLst/>
              <a:gdLst>
                <a:gd name="connsiteX0" fmla="*/ 0 w 4762500"/>
                <a:gd name="connsiteY0" fmla="*/ 723908 h 723908"/>
                <a:gd name="connsiteX1" fmla="*/ 3109214 w 4762500"/>
                <a:gd name="connsiteY1" fmla="*/ 1723 h 723908"/>
                <a:gd name="connsiteX2" fmla="*/ 4762500 w 4762500"/>
                <a:gd name="connsiteY2" fmla="*/ 88845 h 723908"/>
                <a:gd name="connsiteX3" fmla="*/ 4762500 w 4762500"/>
                <a:gd name="connsiteY3" fmla="*/ 723908 h 723908"/>
                <a:gd name="connsiteX4" fmla="*/ 0 w 4762500"/>
                <a:gd name="connsiteY4" fmla="*/ 723908 h 7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0" h="723908">
                  <a:moveTo>
                    <a:pt x="0" y="723908"/>
                  </a:moveTo>
                  <a:cubicBezTo>
                    <a:pt x="898081" y="279535"/>
                    <a:pt x="1997329" y="24202"/>
                    <a:pt x="3109214" y="1723"/>
                  </a:cubicBezTo>
                  <a:cubicBezTo>
                    <a:pt x="3662426" y="-9453"/>
                    <a:pt x="4214686" y="35378"/>
                    <a:pt x="4762500" y="88845"/>
                  </a:cubicBezTo>
                  <a:lnTo>
                    <a:pt x="4762500" y="723908"/>
                  </a:lnTo>
                  <a:lnTo>
                    <a:pt x="0" y="723908"/>
                  </a:lnTo>
                  <a:close/>
                </a:path>
              </a:pathLst>
            </a:custGeom>
            <a:solidFill>
              <a:srgbClr val="0DB4AC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668BFBE-D81B-AA4B-9690-1A3429FFAD5F}"/>
              </a:ext>
            </a:extLst>
          </p:cNvPr>
          <p:cNvSpPr txBox="1"/>
          <p:nvPr userDrawn="1"/>
        </p:nvSpPr>
        <p:spPr>
          <a:xfrm>
            <a:off x="7798208" y="6300224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fld id="{8D4FAEBE-B6EB-4E5D-A6B9-749E6598E908}" type="slidenum">
              <a:rPr lang="en-GB" sz="569" b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‹#›</a:t>
            </a:fld>
            <a:endParaRPr lang="en-GB" sz="569" b="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7788118-ED2D-5D4A-B6B9-2D16CEAE3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77" y="1277738"/>
            <a:ext cx="8362124" cy="199494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>
              <a:defRPr sz="3575" b="1" spc="8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section divider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336F69A-57C1-B14B-89B3-4510C96705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63" y="3429001"/>
            <a:ext cx="7481774" cy="785769"/>
          </a:xfrm>
          <a:prstGeom prst="rect">
            <a:avLst/>
          </a:prstGeom>
          <a:noFill/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1625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79897" indent="-123825">
              <a:lnSpc>
                <a:spcPct val="100000"/>
              </a:lnSpc>
              <a:spcBef>
                <a:spcPts val="488"/>
              </a:spcBef>
              <a:spcAft>
                <a:spcPts val="488"/>
              </a:spcAft>
              <a:buClrTx/>
              <a:buFont typeface="Arial" panose="020B0604020202020204" pitchFamily="34" charset="0"/>
              <a:buChar char="•"/>
              <a:tabLst/>
              <a:defRPr sz="1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10778" indent="-127695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buFont typeface="Arial" panose="020B0604020202020204" pitchFamily="34" charset="0"/>
              <a:buChar char="•"/>
              <a:tabLst/>
              <a:defRPr sz="975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42950" indent="-140593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1138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65835" indent="-140593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975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sub-header</a:t>
            </a:r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3EEE2F0C-F4B6-4937-BDFF-B194B071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704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rgbClr val="B6A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aphic 1">
            <a:extLst>
              <a:ext uri="{FF2B5EF4-FFF2-40B4-BE49-F238E27FC236}">
                <a16:creationId xmlns:a16="http://schemas.microsoft.com/office/drawing/2014/main" id="{AEA65A9F-3513-D644-BDC5-313D07E0532E}"/>
              </a:ext>
            </a:extLst>
          </p:cNvPr>
          <p:cNvGrpSpPr/>
          <p:nvPr userDrawn="1"/>
        </p:nvGrpSpPr>
        <p:grpSpPr>
          <a:xfrm>
            <a:off x="0" y="6070560"/>
            <a:ext cx="9906000" cy="793497"/>
            <a:chOff x="0" y="3076588"/>
            <a:chExt cx="12192000" cy="793497"/>
          </a:xfrm>
        </p:grpSpPr>
        <p:sp>
          <p:nvSpPr>
            <p:cNvPr id="28" name="Freeform: Shape 4">
              <a:extLst>
                <a:ext uri="{FF2B5EF4-FFF2-40B4-BE49-F238E27FC236}">
                  <a16:creationId xmlns:a16="http://schemas.microsoft.com/office/drawing/2014/main" id="{E0670A8E-75C2-0747-97A1-4E67ACDD351A}"/>
                </a:ext>
              </a:extLst>
            </p:cNvPr>
            <p:cNvSpPr/>
            <p:nvPr/>
          </p:nvSpPr>
          <p:spPr>
            <a:xfrm>
              <a:off x="0" y="3178166"/>
              <a:ext cx="12192000" cy="685863"/>
            </a:xfrm>
            <a:custGeom>
              <a:avLst/>
              <a:gdLst>
                <a:gd name="connsiteX0" fmla="*/ 12192000 w 12192000"/>
                <a:gd name="connsiteY0" fmla="*/ 420610 h 825486"/>
                <a:gd name="connsiteX1" fmla="*/ 6331839 w 12192000"/>
                <a:gd name="connsiteY1" fmla="*/ 158736 h 825486"/>
                <a:gd name="connsiteX2" fmla="*/ 3962718 w 12192000"/>
                <a:gd name="connsiteY2" fmla="*/ 2209 h 825486"/>
                <a:gd name="connsiteX3" fmla="*/ 1212850 w 12192000"/>
                <a:gd name="connsiteY3" fmla="*/ 109270 h 825486"/>
                <a:gd name="connsiteX4" fmla="*/ 0 w 12192000"/>
                <a:gd name="connsiteY4" fmla="*/ 190296 h 825486"/>
                <a:gd name="connsiteX5" fmla="*/ 0 w 12192000"/>
                <a:gd name="connsiteY5" fmla="*/ 825486 h 825486"/>
                <a:gd name="connsiteX6" fmla="*/ 12192000 w 12192000"/>
                <a:gd name="connsiteY6" fmla="*/ 825486 h 825486"/>
                <a:gd name="connsiteX7" fmla="*/ 12192000 w 12192000"/>
                <a:gd name="connsiteY7" fmla="*/ 420610 h 8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825486">
                  <a:moveTo>
                    <a:pt x="12192000" y="420610"/>
                  </a:moveTo>
                  <a:cubicBezTo>
                    <a:pt x="10241026" y="555865"/>
                    <a:pt x="8255382" y="341934"/>
                    <a:pt x="6331839" y="158736"/>
                  </a:cubicBezTo>
                  <a:cubicBezTo>
                    <a:pt x="5552948" y="84632"/>
                    <a:pt x="4765104" y="14909"/>
                    <a:pt x="3962718" y="2209"/>
                  </a:cubicBezTo>
                  <a:cubicBezTo>
                    <a:pt x="3040190" y="-12460"/>
                    <a:pt x="2122234" y="48500"/>
                    <a:pt x="1212850" y="109270"/>
                  </a:cubicBezTo>
                  <a:cubicBezTo>
                    <a:pt x="808546" y="136257"/>
                    <a:pt x="404241" y="163245"/>
                    <a:pt x="0" y="190296"/>
                  </a:cubicBezTo>
                  <a:lnTo>
                    <a:pt x="0" y="825486"/>
                  </a:lnTo>
                  <a:lnTo>
                    <a:pt x="12192000" y="825486"/>
                  </a:lnTo>
                  <a:lnTo>
                    <a:pt x="12192000" y="420610"/>
                  </a:lnTo>
                  <a:close/>
                </a:path>
              </a:pathLst>
            </a:custGeom>
            <a:solidFill>
              <a:schemeClr val="accent4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: Shape 5">
              <a:extLst>
                <a:ext uri="{FF2B5EF4-FFF2-40B4-BE49-F238E27FC236}">
                  <a16:creationId xmlns:a16="http://schemas.microsoft.com/office/drawing/2014/main" id="{B804BF65-8C7F-A142-B578-82DBA1E412A6}"/>
                </a:ext>
              </a:extLst>
            </p:cNvPr>
            <p:cNvSpPr/>
            <p:nvPr/>
          </p:nvSpPr>
          <p:spPr>
            <a:xfrm>
              <a:off x="0" y="3076588"/>
              <a:ext cx="12192000" cy="793497"/>
            </a:xfrm>
            <a:custGeom>
              <a:avLst/>
              <a:gdLst>
                <a:gd name="connsiteX0" fmla="*/ 12176569 w 12192000"/>
                <a:gd name="connsiteY0" fmla="*/ 960256 h 960255"/>
                <a:gd name="connsiteX1" fmla="*/ 0 w 12192000"/>
                <a:gd name="connsiteY1" fmla="*/ 960256 h 960255"/>
                <a:gd name="connsiteX2" fmla="*/ 0 w 12192000"/>
                <a:gd name="connsiteY2" fmla="*/ 6613 h 960255"/>
                <a:gd name="connsiteX3" fmla="*/ 9130538 w 12192000"/>
                <a:gd name="connsiteY3" fmla="*/ 528900 h 960255"/>
                <a:gd name="connsiteX4" fmla="*/ 12192000 w 12192000"/>
                <a:gd name="connsiteY4" fmla="*/ 218957 h 960255"/>
                <a:gd name="connsiteX5" fmla="*/ 12176569 w 12192000"/>
                <a:gd name="connsiteY5" fmla="*/ 960256 h 960255"/>
                <a:gd name="connsiteX0" fmla="*/ 12188681 w 12192000"/>
                <a:gd name="connsiteY0" fmla="*/ 967640 h 967640"/>
                <a:gd name="connsiteX1" fmla="*/ 0 w 12192000"/>
                <a:gd name="connsiteY1" fmla="*/ 960256 h 967640"/>
                <a:gd name="connsiteX2" fmla="*/ 0 w 12192000"/>
                <a:gd name="connsiteY2" fmla="*/ 6613 h 967640"/>
                <a:gd name="connsiteX3" fmla="*/ 9130538 w 12192000"/>
                <a:gd name="connsiteY3" fmla="*/ 528900 h 967640"/>
                <a:gd name="connsiteX4" fmla="*/ 12192000 w 12192000"/>
                <a:gd name="connsiteY4" fmla="*/ 218957 h 967640"/>
                <a:gd name="connsiteX5" fmla="*/ 12188681 w 12192000"/>
                <a:gd name="connsiteY5" fmla="*/ 967640 h 9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967640">
                  <a:moveTo>
                    <a:pt x="12188681" y="967640"/>
                  </a:moveTo>
                  <a:lnTo>
                    <a:pt x="0" y="960256"/>
                  </a:lnTo>
                  <a:lnTo>
                    <a:pt x="0" y="6613"/>
                  </a:lnTo>
                  <a:cubicBezTo>
                    <a:pt x="3069336" y="-74540"/>
                    <a:pt x="6062345" y="619769"/>
                    <a:pt x="9130538" y="528900"/>
                  </a:cubicBezTo>
                  <a:cubicBezTo>
                    <a:pt x="10173780" y="497976"/>
                    <a:pt x="11198161" y="376310"/>
                    <a:pt x="12192000" y="218957"/>
                  </a:cubicBezTo>
                  <a:cubicBezTo>
                    <a:pt x="12190894" y="468518"/>
                    <a:pt x="12189787" y="718079"/>
                    <a:pt x="12188681" y="967640"/>
                  </a:cubicBezTo>
                  <a:close/>
                </a:path>
              </a:pathLst>
            </a:custGeom>
            <a:solidFill>
              <a:srgbClr val="826DAA">
                <a:alpha val="74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: Shape 6">
              <a:extLst>
                <a:ext uri="{FF2B5EF4-FFF2-40B4-BE49-F238E27FC236}">
                  <a16:creationId xmlns:a16="http://schemas.microsoft.com/office/drawing/2014/main" id="{0B57D283-71AA-2044-A002-0EF23AC52E18}"/>
                </a:ext>
              </a:extLst>
            </p:cNvPr>
            <p:cNvSpPr/>
            <p:nvPr/>
          </p:nvSpPr>
          <p:spPr>
            <a:xfrm>
              <a:off x="7429500" y="3178166"/>
              <a:ext cx="4762500" cy="685863"/>
            </a:xfrm>
            <a:custGeom>
              <a:avLst/>
              <a:gdLst>
                <a:gd name="connsiteX0" fmla="*/ 0 w 4762500"/>
                <a:gd name="connsiteY0" fmla="*/ 723908 h 723908"/>
                <a:gd name="connsiteX1" fmla="*/ 3109214 w 4762500"/>
                <a:gd name="connsiteY1" fmla="*/ 1723 h 723908"/>
                <a:gd name="connsiteX2" fmla="*/ 4762500 w 4762500"/>
                <a:gd name="connsiteY2" fmla="*/ 88845 h 723908"/>
                <a:gd name="connsiteX3" fmla="*/ 4762500 w 4762500"/>
                <a:gd name="connsiteY3" fmla="*/ 723908 h 723908"/>
                <a:gd name="connsiteX4" fmla="*/ 0 w 4762500"/>
                <a:gd name="connsiteY4" fmla="*/ 723908 h 7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0" h="723908">
                  <a:moveTo>
                    <a:pt x="0" y="723908"/>
                  </a:moveTo>
                  <a:cubicBezTo>
                    <a:pt x="898081" y="279535"/>
                    <a:pt x="1997329" y="24202"/>
                    <a:pt x="3109214" y="1723"/>
                  </a:cubicBezTo>
                  <a:cubicBezTo>
                    <a:pt x="3662426" y="-9453"/>
                    <a:pt x="4214686" y="35378"/>
                    <a:pt x="4762500" y="88845"/>
                  </a:cubicBezTo>
                  <a:lnTo>
                    <a:pt x="4762500" y="723908"/>
                  </a:lnTo>
                  <a:lnTo>
                    <a:pt x="0" y="723908"/>
                  </a:lnTo>
                  <a:close/>
                </a:path>
              </a:pathLst>
            </a:custGeom>
            <a:solidFill>
              <a:srgbClr val="826DAA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F18DF78-E563-B249-9BB1-9980B091ABCC}"/>
              </a:ext>
            </a:extLst>
          </p:cNvPr>
          <p:cNvSpPr txBox="1"/>
          <p:nvPr userDrawn="1"/>
        </p:nvSpPr>
        <p:spPr>
          <a:xfrm>
            <a:off x="7798208" y="6300224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fld id="{8D4FAEBE-B6EB-4E5D-A6B9-749E6598E908}" type="slidenum">
              <a:rPr lang="en-GB" sz="569" b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‹#›</a:t>
            </a:fld>
            <a:endParaRPr lang="en-GB" sz="569" b="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261B854-11B9-1B48-B652-F49461F73B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77" y="1277738"/>
            <a:ext cx="8362124" cy="199494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>
              <a:defRPr sz="3575" b="1" spc="8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section divider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150E982-A97D-2546-B7C3-81341857F4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63" y="3429001"/>
            <a:ext cx="7481774" cy="785769"/>
          </a:xfrm>
          <a:prstGeom prst="rect">
            <a:avLst/>
          </a:prstGeom>
          <a:noFill/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1625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79897" indent="-123825">
              <a:lnSpc>
                <a:spcPct val="100000"/>
              </a:lnSpc>
              <a:spcBef>
                <a:spcPts val="488"/>
              </a:spcBef>
              <a:spcAft>
                <a:spcPts val="488"/>
              </a:spcAft>
              <a:buClrTx/>
              <a:buFont typeface="Arial" panose="020B0604020202020204" pitchFamily="34" charset="0"/>
              <a:buChar char="•"/>
              <a:tabLst/>
              <a:defRPr sz="1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10778" indent="-127695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buFont typeface="Arial" panose="020B0604020202020204" pitchFamily="34" charset="0"/>
              <a:buChar char="•"/>
              <a:tabLst/>
              <a:defRPr sz="975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42950" indent="-140593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1138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65835" indent="-140593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975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sub-header</a:t>
            </a:r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0B04CCD-1EB6-4A61-9878-8FE189E85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81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bg>
      <p:bgPr>
        <a:solidFill>
          <a:srgbClr val="F4B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aphic 1">
            <a:extLst>
              <a:ext uri="{FF2B5EF4-FFF2-40B4-BE49-F238E27FC236}">
                <a16:creationId xmlns:a16="http://schemas.microsoft.com/office/drawing/2014/main" id="{31175C9F-A21B-B14E-8399-B0FF025B7759}"/>
              </a:ext>
            </a:extLst>
          </p:cNvPr>
          <p:cNvGrpSpPr/>
          <p:nvPr userDrawn="1"/>
        </p:nvGrpSpPr>
        <p:grpSpPr>
          <a:xfrm>
            <a:off x="0" y="6070560"/>
            <a:ext cx="9906000" cy="793497"/>
            <a:chOff x="0" y="3076588"/>
            <a:chExt cx="12192000" cy="793497"/>
          </a:xfrm>
        </p:grpSpPr>
        <p:sp>
          <p:nvSpPr>
            <p:cNvPr id="29" name="Freeform: Shape 4">
              <a:extLst>
                <a:ext uri="{FF2B5EF4-FFF2-40B4-BE49-F238E27FC236}">
                  <a16:creationId xmlns:a16="http://schemas.microsoft.com/office/drawing/2014/main" id="{D9FA63A2-2E92-A74D-BA93-09DDFE5BAADB}"/>
                </a:ext>
              </a:extLst>
            </p:cNvPr>
            <p:cNvSpPr/>
            <p:nvPr/>
          </p:nvSpPr>
          <p:spPr>
            <a:xfrm>
              <a:off x="0" y="3178166"/>
              <a:ext cx="12192000" cy="685863"/>
            </a:xfrm>
            <a:custGeom>
              <a:avLst/>
              <a:gdLst>
                <a:gd name="connsiteX0" fmla="*/ 12192000 w 12192000"/>
                <a:gd name="connsiteY0" fmla="*/ 420610 h 825486"/>
                <a:gd name="connsiteX1" fmla="*/ 6331839 w 12192000"/>
                <a:gd name="connsiteY1" fmla="*/ 158736 h 825486"/>
                <a:gd name="connsiteX2" fmla="*/ 3962718 w 12192000"/>
                <a:gd name="connsiteY2" fmla="*/ 2209 h 825486"/>
                <a:gd name="connsiteX3" fmla="*/ 1212850 w 12192000"/>
                <a:gd name="connsiteY3" fmla="*/ 109270 h 825486"/>
                <a:gd name="connsiteX4" fmla="*/ 0 w 12192000"/>
                <a:gd name="connsiteY4" fmla="*/ 190296 h 825486"/>
                <a:gd name="connsiteX5" fmla="*/ 0 w 12192000"/>
                <a:gd name="connsiteY5" fmla="*/ 825486 h 825486"/>
                <a:gd name="connsiteX6" fmla="*/ 12192000 w 12192000"/>
                <a:gd name="connsiteY6" fmla="*/ 825486 h 825486"/>
                <a:gd name="connsiteX7" fmla="*/ 12192000 w 12192000"/>
                <a:gd name="connsiteY7" fmla="*/ 420610 h 8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825486">
                  <a:moveTo>
                    <a:pt x="12192000" y="420610"/>
                  </a:moveTo>
                  <a:cubicBezTo>
                    <a:pt x="10241026" y="555865"/>
                    <a:pt x="8255382" y="341934"/>
                    <a:pt x="6331839" y="158736"/>
                  </a:cubicBezTo>
                  <a:cubicBezTo>
                    <a:pt x="5552948" y="84632"/>
                    <a:pt x="4765104" y="14909"/>
                    <a:pt x="3962718" y="2209"/>
                  </a:cubicBezTo>
                  <a:cubicBezTo>
                    <a:pt x="3040190" y="-12460"/>
                    <a:pt x="2122234" y="48500"/>
                    <a:pt x="1212850" y="109270"/>
                  </a:cubicBezTo>
                  <a:cubicBezTo>
                    <a:pt x="808546" y="136257"/>
                    <a:pt x="404241" y="163245"/>
                    <a:pt x="0" y="190296"/>
                  </a:cubicBezTo>
                  <a:lnTo>
                    <a:pt x="0" y="825486"/>
                  </a:lnTo>
                  <a:lnTo>
                    <a:pt x="12192000" y="825486"/>
                  </a:lnTo>
                  <a:lnTo>
                    <a:pt x="12192000" y="420610"/>
                  </a:lnTo>
                  <a:close/>
                </a:path>
              </a:pathLst>
            </a:custGeom>
            <a:solidFill>
              <a:schemeClr val="accent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: Shape 5">
              <a:extLst>
                <a:ext uri="{FF2B5EF4-FFF2-40B4-BE49-F238E27FC236}">
                  <a16:creationId xmlns:a16="http://schemas.microsoft.com/office/drawing/2014/main" id="{9D95B662-1962-3F4A-8166-A3DF4D5D394E}"/>
                </a:ext>
              </a:extLst>
            </p:cNvPr>
            <p:cNvSpPr/>
            <p:nvPr/>
          </p:nvSpPr>
          <p:spPr>
            <a:xfrm>
              <a:off x="0" y="3076588"/>
              <a:ext cx="12192000" cy="793497"/>
            </a:xfrm>
            <a:custGeom>
              <a:avLst/>
              <a:gdLst>
                <a:gd name="connsiteX0" fmla="*/ 12176569 w 12192000"/>
                <a:gd name="connsiteY0" fmla="*/ 960256 h 960255"/>
                <a:gd name="connsiteX1" fmla="*/ 0 w 12192000"/>
                <a:gd name="connsiteY1" fmla="*/ 960256 h 960255"/>
                <a:gd name="connsiteX2" fmla="*/ 0 w 12192000"/>
                <a:gd name="connsiteY2" fmla="*/ 6613 h 960255"/>
                <a:gd name="connsiteX3" fmla="*/ 9130538 w 12192000"/>
                <a:gd name="connsiteY3" fmla="*/ 528900 h 960255"/>
                <a:gd name="connsiteX4" fmla="*/ 12192000 w 12192000"/>
                <a:gd name="connsiteY4" fmla="*/ 218957 h 960255"/>
                <a:gd name="connsiteX5" fmla="*/ 12176569 w 12192000"/>
                <a:gd name="connsiteY5" fmla="*/ 960256 h 960255"/>
                <a:gd name="connsiteX0" fmla="*/ 12188681 w 12192000"/>
                <a:gd name="connsiteY0" fmla="*/ 967640 h 967640"/>
                <a:gd name="connsiteX1" fmla="*/ 0 w 12192000"/>
                <a:gd name="connsiteY1" fmla="*/ 960256 h 967640"/>
                <a:gd name="connsiteX2" fmla="*/ 0 w 12192000"/>
                <a:gd name="connsiteY2" fmla="*/ 6613 h 967640"/>
                <a:gd name="connsiteX3" fmla="*/ 9130538 w 12192000"/>
                <a:gd name="connsiteY3" fmla="*/ 528900 h 967640"/>
                <a:gd name="connsiteX4" fmla="*/ 12192000 w 12192000"/>
                <a:gd name="connsiteY4" fmla="*/ 218957 h 967640"/>
                <a:gd name="connsiteX5" fmla="*/ 12188681 w 12192000"/>
                <a:gd name="connsiteY5" fmla="*/ 967640 h 9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967640">
                  <a:moveTo>
                    <a:pt x="12188681" y="967640"/>
                  </a:moveTo>
                  <a:lnTo>
                    <a:pt x="0" y="960256"/>
                  </a:lnTo>
                  <a:lnTo>
                    <a:pt x="0" y="6613"/>
                  </a:lnTo>
                  <a:cubicBezTo>
                    <a:pt x="3069336" y="-74540"/>
                    <a:pt x="6062345" y="619769"/>
                    <a:pt x="9130538" y="528900"/>
                  </a:cubicBezTo>
                  <a:cubicBezTo>
                    <a:pt x="10173780" y="497976"/>
                    <a:pt x="11198161" y="376310"/>
                    <a:pt x="12192000" y="218957"/>
                  </a:cubicBezTo>
                  <a:cubicBezTo>
                    <a:pt x="12190894" y="468518"/>
                    <a:pt x="12189787" y="718079"/>
                    <a:pt x="12188681" y="967640"/>
                  </a:cubicBezTo>
                  <a:close/>
                </a:path>
              </a:pathLst>
            </a:custGeom>
            <a:solidFill>
              <a:srgbClr val="EA6B69">
                <a:alpha val="74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: Shape 6">
              <a:extLst>
                <a:ext uri="{FF2B5EF4-FFF2-40B4-BE49-F238E27FC236}">
                  <a16:creationId xmlns:a16="http://schemas.microsoft.com/office/drawing/2014/main" id="{CAA72987-DF93-D949-A7C8-2E0BA26C2634}"/>
                </a:ext>
              </a:extLst>
            </p:cNvPr>
            <p:cNvSpPr/>
            <p:nvPr/>
          </p:nvSpPr>
          <p:spPr>
            <a:xfrm>
              <a:off x="7429500" y="3178166"/>
              <a:ext cx="4762500" cy="685863"/>
            </a:xfrm>
            <a:custGeom>
              <a:avLst/>
              <a:gdLst>
                <a:gd name="connsiteX0" fmla="*/ 0 w 4762500"/>
                <a:gd name="connsiteY0" fmla="*/ 723908 h 723908"/>
                <a:gd name="connsiteX1" fmla="*/ 3109214 w 4762500"/>
                <a:gd name="connsiteY1" fmla="*/ 1723 h 723908"/>
                <a:gd name="connsiteX2" fmla="*/ 4762500 w 4762500"/>
                <a:gd name="connsiteY2" fmla="*/ 88845 h 723908"/>
                <a:gd name="connsiteX3" fmla="*/ 4762500 w 4762500"/>
                <a:gd name="connsiteY3" fmla="*/ 723908 h 723908"/>
                <a:gd name="connsiteX4" fmla="*/ 0 w 4762500"/>
                <a:gd name="connsiteY4" fmla="*/ 723908 h 7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0" h="723908">
                  <a:moveTo>
                    <a:pt x="0" y="723908"/>
                  </a:moveTo>
                  <a:cubicBezTo>
                    <a:pt x="898081" y="279535"/>
                    <a:pt x="1997329" y="24202"/>
                    <a:pt x="3109214" y="1723"/>
                  </a:cubicBezTo>
                  <a:cubicBezTo>
                    <a:pt x="3662426" y="-9453"/>
                    <a:pt x="4214686" y="35378"/>
                    <a:pt x="4762500" y="88845"/>
                  </a:cubicBezTo>
                  <a:lnTo>
                    <a:pt x="4762500" y="723908"/>
                  </a:lnTo>
                  <a:lnTo>
                    <a:pt x="0" y="723908"/>
                  </a:lnTo>
                  <a:close/>
                </a:path>
              </a:pathLst>
            </a:custGeom>
            <a:solidFill>
              <a:srgbClr val="EA6B69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BC1B2AE-F53B-8E47-B3C5-F932875D960C}"/>
              </a:ext>
            </a:extLst>
          </p:cNvPr>
          <p:cNvSpPr txBox="1"/>
          <p:nvPr userDrawn="1"/>
        </p:nvSpPr>
        <p:spPr>
          <a:xfrm>
            <a:off x="7798208" y="6300224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fld id="{8D4FAEBE-B6EB-4E5D-A6B9-749E6598E908}" type="slidenum">
              <a:rPr lang="en-GB" sz="569" b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‹#›</a:t>
            </a:fld>
            <a:endParaRPr lang="en-GB" sz="569" b="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94BCFA-BE8E-3846-A0D7-6D9B64039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77" y="1277738"/>
            <a:ext cx="8362124" cy="199494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>
              <a:defRPr sz="3575" b="1" spc="8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section divider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353EDD-9486-CC48-BAFF-A29EB762C3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63" y="3429001"/>
            <a:ext cx="7481774" cy="785769"/>
          </a:xfrm>
          <a:prstGeom prst="rect">
            <a:avLst/>
          </a:prstGeom>
          <a:noFill/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1625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79897" indent="-123825">
              <a:lnSpc>
                <a:spcPct val="100000"/>
              </a:lnSpc>
              <a:spcBef>
                <a:spcPts val="488"/>
              </a:spcBef>
              <a:spcAft>
                <a:spcPts val="488"/>
              </a:spcAft>
              <a:buClrTx/>
              <a:buFont typeface="Arial" panose="020B0604020202020204" pitchFamily="34" charset="0"/>
              <a:buChar char="•"/>
              <a:tabLst/>
              <a:defRPr sz="1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10778" indent="-127695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buFont typeface="Arial" panose="020B0604020202020204" pitchFamily="34" charset="0"/>
              <a:buChar char="•"/>
              <a:tabLst/>
              <a:defRPr sz="975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42950" indent="-140593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1138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65835" indent="-140593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975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sub-header</a:t>
            </a:r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47072511-2DF1-4929-AC74-AEE88E645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3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ull Scal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906001" cy="6858000"/>
          </a:xfrm>
          <a:prstGeom prst="rect">
            <a:avLst/>
          </a:prstGeom>
        </p:spPr>
        <p:txBody>
          <a:bodyPr wrap="square" lIns="0" rIns="0" anchor="t"/>
          <a:lstStyle>
            <a:lvl1pPr marL="0" indent="0">
              <a:buNone/>
              <a:defRPr sz="3200"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6900" y="549275"/>
            <a:ext cx="8712200" cy="719138"/>
          </a:xfrm>
        </p:spPr>
        <p:txBody>
          <a:bodyPr lIns="0" rIns="0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96900" y="1628775"/>
            <a:ext cx="8712200" cy="405968"/>
          </a:xfrm>
          <a:prstGeom prst="rect">
            <a:avLst/>
          </a:prstGeom>
        </p:spPr>
        <p:txBody>
          <a:bodyPr lIns="0" rIns="0"/>
          <a:lstStyle>
            <a:lvl1pPr marL="0" indent="0" algn="r">
              <a:buNone/>
              <a:defRPr sz="150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8758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5">
    <p:bg>
      <p:bgPr>
        <a:solidFill>
          <a:srgbClr val="C2E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aphic 1">
            <a:extLst>
              <a:ext uri="{FF2B5EF4-FFF2-40B4-BE49-F238E27FC236}">
                <a16:creationId xmlns:a16="http://schemas.microsoft.com/office/drawing/2014/main" id="{8FA7469B-46AD-314C-94DE-B64F73A61037}"/>
              </a:ext>
            </a:extLst>
          </p:cNvPr>
          <p:cNvGrpSpPr/>
          <p:nvPr userDrawn="1"/>
        </p:nvGrpSpPr>
        <p:grpSpPr>
          <a:xfrm>
            <a:off x="0" y="6070560"/>
            <a:ext cx="9906000" cy="793497"/>
            <a:chOff x="0" y="3076588"/>
            <a:chExt cx="12192000" cy="793497"/>
          </a:xfrm>
        </p:grpSpPr>
        <p:sp>
          <p:nvSpPr>
            <p:cNvPr id="29" name="Freeform: Shape 4">
              <a:extLst>
                <a:ext uri="{FF2B5EF4-FFF2-40B4-BE49-F238E27FC236}">
                  <a16:creationId xmlns:a16="http://schemas.microsoft.com/office/drawing/2014/main" id="{CF1C81B4-1704-554A-9D78-D62EF1F2BC68}"/>
                </a:ext>
              </a:extLst>
            </p:cNvPr>
            <p:cNvSpPr/>
            <p:nvPr/>
          </p:nvSpPr>
          <p:spPr>
            <a:xfrm>
              <a:off x="0" y="3178166"/>
              <a:ext cx="12192000" cy="685863"/>
            </a:xfrm>
            <a:custGeom>
              <a:avLst/>
              <a:gdLst>
                <a:gd name="connsiteX0" fmla="*/ 12192000 w 12192000"/>
                <a:gd name="connsiteY0" fmla="*/ 420610 h 825486"/>
                <a:gd name="connsiteX1" fmla="*/ 6331839 w 12192000"/>
                <a:gd name="connsiteY1" fmla="*/ 158736 h 825486"/>
                <a:gd name="connsiteX2" fmla="*/ 3962718 w 12192000"/>
                <a:gd name="connsiteY2" fmla="*/ 2209 h 825486"/>
                <a:gd name="connsiteX3" fmla="*/ 1212850 w 12192000"/>
                <a:gd name="connsiteY3" fmla="*/ 109270 h 825486"/>
                <a:gd name="connsiteX4" fmla="*/ 0 w 12192000"/>
                <a:gd name="connsiteY4" fmla="*/ 190296 h 825486"/>
                <a:gd name="connsiteX5" fmla="*/ 0 w 12192000"/>
                <a:gd name="connsiteY5" fmla="*/ 825486 h 825486"/>
                <a:gd name="connsiteX6" fmla="*/ 12192000 w 12192000"/>
                <a:gd name="connsiteY6" fmla="*/ 825486 h 825486"/>
                <a:gd name="connsiteX7" fmla="*/ 12192000 w 12192000"/>
                <a:gd name="connsiteY7" fmla="*/ 420610 h 8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825486">
                  <a:moveTo>
                    <a:pt x="12192000" y="420610"/>
                  </a:moveTo>
                  <a:cubicBezTo>
                    <a:pt x="10241026" y="555865"/>
                    <a:pt x="8255382" y="341934"/>
                    <a:pt x="6331839" y="158736"/>
                  </a:cubicBezTo>
                  <a:cubicBezTo>
                    <a:pt x="5552948" y="84632"/>
                    <a:pt x="4765104" y="14909"/>
                    <a:pt x="3962718" y="2209"/>
                  </a:cubicBezTo>
                  <a:cubicBezTo>
                    <a:pt x="3040190" y="-12460"/>
                    <a:pt x="2122234" y="48500"/>
                    <a:pt x="1212850" y="109270"/>
                  </a:cubicBezTo>
                  <a:cubicBezTo>
                    <a:pt x="808546" y="136257"/>
                    <a:pt x="404241" y="163245"/>
                    <a:pt x="0" y="190296"/>
                  </a:cubicBezTo>
                  <a:lnTo>
                    <a:pt x="0" y="825486"/>
                  </a:lnTo>
                  <a:lnTo>
                    <a:pt x="12192000" y="825486"/>
                  </a:lnTo>
                  <a:lnTo>
                    <a:pt x="12192000" y="420610"/>
                  </a:lnTo>
                  <a:close/>
                </a:path>
              </a:pathLst>
            </a:custGeom>
            <a:solidFill>
              <a:schemeClr val="accent6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: Shape 5">
              <a:extLst>
                <a:ext uri="{FF2B5EF4-FFF2-40B4-BE49-F238E27FC236}">
                  <a16:creationId xmlns:a16="http://schemas.microsoft.com/office/drawing/2014/main" id="{1A833A1C-2C2E-A740-BD98-4C94119E93AB}"/>
                </a:ext>
              </a:extLst>
            </p:cNvPr>
            <p:cNvSpPr/>
            <p:nvPr/>
          </p:nvSpPr>
          <p:spPr>
            <a:xfrm>
              <a:off x="0" y="3076588"/>
              <a:ext cx="12192000" cy="793497"/>
            </a:xfrm>
            <a:custGeom>
              <a:avLst/>
              <a:gdLst>
                <a:gd name="connsiteX0" fmla="*/ 12176569 w 12192000"/>
                <a:gd name="connsiteY0" fmla="*/ 960256 h 960255"/>
                <a:gd name="connsiteX1" fmla="*/ 0 w 12192000"/>
                <a:gd name="connsiteY1" fmla="*/ 960256 h 960255"/>
                <a:gd name="connsiteX2" fmla="*/ 0 w 12192000"/>
                <a:gd name="connsiteY2" fmla="*/ 6613 h 960255"/>
                <a:gd name="connsiteX3" fmla="*/ 9130538 w 12192000"/>
                <a:gd name="connsiteY3" fmla="*/ 528900 h 960255"/>
                <a:gd name="connsiteX4" fmla="*/ 12192000 w 12192000"/>
                <a:gd name="connsiteY4" fmla="*/ 218957 h 960255"/>
                <a:gd name="connsiteX5" fmla="*/ 12176569 w 12192000"/>
                <a:gd name="connsiteY5" fmla="*/ 960256 h 960255"/>
                <a:gd name="connsiteX0" fmla="*/ 12188681 w 12192000"/>
                <a:gd name="connsiteY0" fmla="*/ 967640 h 967640"/>
                <a:gd name="connsiteX1" fmla="*/ 0 w 12192000"/>
                <a:gd name="connsiteY1" fmla="*/ 960256 h 967640"/>
                <a:gd name="connsiteX2" fmla="*/ 0 w 12192000"/>
                <a:gd name="connsiteY2" fmla="*/ 6613 h 967640"/>
                <a:gd name="connsiteX3" fmla="*/ 9130538 w 12192000"/>
                <a:gd name="connsiteY3" fmla="*/ 528900 h 967640"/>
                <a:gd name="connsiteX4" fmla="*/ 12192000 w 12192000"/>
                <a:gd name="connsiteY4" fmla="*/ 218957 h 967640"/>
                <a:gd name="connsiteX5" fmla="*/ 12188681 w 12192000"/>
                <a:gd name="connsiteY5" fmla="*/ 967640 h 9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967640">
                  <a:moveTo>
                    <a:pt x="12188681" y="967640"/>
                  </a:moveTo>
                  <a:lnTo>
                    <a:pt x="0" y="960256"/>
                  </a:lnTo>
                  <a:lnTo>
                    <a:pt x="0" y="6613"/>
                  </a:lnTo>
                  <a:cubicBezTo>
                    <a:pt x="3069336" y="-74540"/>
                    <a:pt x="6062345" y="619769"/>
                    <a:pt x="9130538" y="528900"/>
                  </a:cubicBezTo>
                  <a:cubicBezTo>
                    <a:pt x="10173780" y="497976"/>
                    <a:pt x="11198161" y="376310"/>
                    <a:pt x="12192000" y="218957"/>
                  </a:cubicBezTo>
                  <a:cubicBezTo>
                    <a:pt x="12190894" y="468518"/>
                    <a:pt x="12189787" y="718079"/>
                    <a:pt x="12188681" y="967640"/>
                  </a:cubicBezTo>
                  <a:close/>
                </a:path>
              </a:pathLst>
            </a:custGeom>
            <a:solidFill>
              <a:srgbClr val="6CBFE5">
                <a:alpha val="74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: Shape 6">
              <a:extLst>
                <a:ext uri="{FF2B5EF4-FFF2-40B4-BE49-F238E27FC236}">
                  <a16:creationId xmlns:a16="http://schemas.microsoft.com/office/drawing/2014/main" id="{4E1A11D2-4408-4A45-9ADE-026871E2838E}"/>
                </a:ext>
              </a:extLst>
            </p:cNvPr>
            <p:cNvSpPr/>
            <p:nvPr/>
          </p:nvSpPr>
          <p:spPr>
            <a:xfrm>
              <a:off x="7429500" y="3178166"/>
              <a:ext cx="4762500" cy="685863"/>
            </a:xfrm>
            <a:custGeom>
              <a:avLst/>
              <a:gdLst>
                <a:gd name="connsiteX0" fmla="*/ 0 w 4762500"/>
                <a:gd name="connsiteY0" fmla="*/ 723908 h 723908"/>
                <a:gd name="connsiteX1" fmla="*/ 3109214 w 4762500"/>
                <a:gd name="connsiteY1" fmla="*/ 1723 h 723908"/>
                <a:gd name="connsiteX2" fmla="*/ 4762500 w 4762500"/>
                <a:gd name="connsiteY2" fmla="*/ 88845 h 723908"/>
                <a:gd name="connsiteX3" fmla="*/ 4762500 w 4762500"/>
                <a:gd name="connsiteY3" fmla="*/ 723908 h 723908"/>
                <a:gd name="connsiteX4" fmla="*/ 0 w 4762500"/>
                <a:gd name="connsiteY4" fmla="*/ 723908 h 7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0" h="723908">
                  <a:moveTo>
                    <a:pt x="0" y="723908"/>
                  </a:moveTo>
                  <a:cubicBezTo>
                    <a:pt x="898081" y="279535"/>
                    <a:pt x="1997329" y="24202"/>
                    <a:pt x="3109214" y="1723"/>
                  </a:cubicBezTo>
                  <a:cubicBezTo>
                    <a:pt x="3662426" y="-9453"/>
                    <a:pt x="4214686" y="35378"/>
                    <a:pt x="4762500" y="88845"/>
                  </a:cubicBezTo>
                  <a:lnTo>
                    <a:pt x="4762500" y="723908"/>
                  </a:lnTo>
                  <a:lnTo>
                    <a:pt x="0" y="723908"/>
                  </a:lnTo>
                  <a:close/>
                </a:path>
              </a:pathLst>
            </a:custGeom>
            <a:solidFill>
              <a:srgbClr val="6CBFE5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9E51786-DD5A-E444-B5EA-814F000E307B}"/>
              </a:ext>
            </a:extLst>
          </p:cNvPr>
          <p:cNvSpPr txBox="1"/>
          <p:nvPr userDrawn="1"/>
        </p:nvSpPr>
        <p:spPr>
          <a:xfrm>
            <a:off x="7798208" y="6300224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fld id="{8D4FAEBE-B6EB-4E5D-A6B9-749E6598E908}" type="slidenum">
              <a:rPr lang="en-GB" sz="569" b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‹#›</a:t>
            </a:fld>
            <a:endParaRPr lang="en-GB" sz="569" b="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6C97A38-A3CA-8D4A-A30E-A48A2DBF82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77" y="1277738"/>
            <a:ext cx="8362124" cy="199494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>
              <a:defRPr sz="3575" b="1" spc="8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section divider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F267A8E-3FB9-DA4C-BB74-DCD419CD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63" y="3429001"/>
            <a:ext cx="7481774" cy="785769"/>
          </a:xfrm>
          <a:prstGeom prst="rect">
            <a:avLst/>
          </a:prstGeom>
          <a:noFill/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1625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79897" indent="-123825">
              <a:lnSpc>
                <a:spcPct val="100000"/>
              </a:lnSpc>
              <a:spcBef>
                <a:spcPts val="488"/>
              </a:spcBef>
              <a:spcAft>
                <a:spcPts val="488"/>
              </a:spcAft>
              <a:buClrTx/>
              <a:buFont typeface="Arial" panose="020B0604020202020204" pitchFamily="34" charset="0"/>
              <a:buChar char="•"/>
              <a:tabLst/>
              <a:defRPr sz="1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10778" indent="-127695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buFont typeface="Arial" panose="020B0604020202020204" pitchFamily="34" charset="0"/>
              <a:buChar char="•"/>
              <a:tabLst/>
              <a:defRPr sz="975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42950" indent="-140593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1138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65835" indent="-140593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975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sub-header</a:t>
            </a:r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D2FCC6F7-EC79-44FD-98F2-C208FB2589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14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1380683"/>
            <a:ext cx="9102778" cy="441051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09563" y="381001"/>
            <a:ext cx="928687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</p:spTree>
    <p:extLst>
      <p:ext uri="{BB962C8B-B14F-4D97-AF65-F5344CB8AC3E}">
        <p14:creationId xmlns:p14="http://schemas.microsoft.com/office/powerpoint/2010/main" val="32239533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23C90-4562-B347-B1D3-30AB5D04EA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9563" y="971929"/>
            <a:ext cx="9097857" cy="252496"/>
          </a:xfrm>
          <a:prstGeom prst="rect">
            <a:avLst/>
          </a:prstGeom>
        </p:spPr>
        <p:txBody>
          <a:bodyPr lIns="0" tIns="0" rIns="0" bIns="91440"/>
          <a:lstStyle>
            <a:lvl1pPr>
              <a:spcBef>
                <a:spcPts val="325"/>
              </a:spcBef>
              <a:defRPr sz="1259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936CD2-0363-BA40-B7F6-F0C8C9BB02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3" y="381001"/>
            <a:ext cx="928687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139C5CF-E88A-334E-A48C-97DD012F9F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1659243"/>
            <a:ext cx="9102778" cy="413195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8523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9563" y="381001"/>
            <a:ext cx="928687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</p:spTree>
    <p:extLst>
      <p:ext uri="{BB962C8B-B14F-4D97-AF65-F5344CB8AC3E}">
        <p14:creationId xmlns:p14="http://schemas.microsoft.com/office/powerpoint/2010/main" val="24027341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Two Col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09563" y="381001"/>
            <a:ext cx="928687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CD4EA2B-9FB4-494E-BF9E-DF86686EA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2" y="1380683"/>
            <a:ext cx="4487631" cy="441051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F4F1E3A-B337-7045-9982-C9F696CA20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8807" y="1380683"/>
            <a:ext cx="4487631" cy="441051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5692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lumn Layout Top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8D2B663-F2D7-444A-908D-42C8E43328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906000" cy="112029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lIns="274320" tIns="0" rIns="274320" bIns="0" anchor="ctr" anchorCtr="0"/>
          <a:lstStyle>
            <a:lvl1pPr algn="ctr"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D21B28B-BE2A-D64C-897A-72D52A5F2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1372701"/>
            <a:ext cx="2888567" cy="4343904"/>
          </a:xfrm>
          <a:prstGeom prst="rect">
            <a:avLst/>
          </a:prstGeom>
        </p:spPr>
        <p:txBody>
          <a:bodyPr lIns="0" rIns="4572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>
                <a:solidFill>
                  <a:schemeClr val="accent1"/>
                </a:solidFill>
              </a:defRPr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>
                <a:solidFill>
                  <a:schemeClr val="accent1"/>
                </a:solidFill>
              </a:defRPr>
            </a:lvl2pPr>
            <a:lvl3pPr marL="465634" indent="-136723">
              <a:buClrTx/>
              <a:buFont typeface="Arial" panose="020B0604020202020204" pitchFamily="34" charset="0"/>
              <a:buChar char="•"/>
              <a:tabLst/>
              <a:defRPr sz="1219">
                <a:solidFill>
                  <a:schemeClr val="accent1"/>
                </a:solidFill>
              </a:defRPr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E971E61-6057-BF40-B94F-1B6D5699B5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8717" y="1372701"/>
            <a:ext cx="2888567" cy="4343904"/>
          </a:xfrm>
          <a:prstGeom prst="rect">
            <a:avLst/>
          </a:prstGeom>
        </p:spPr>
        <p:txBody>
          <a:bodyPr lIns="0" rIns="4572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>
                <a:solidFill>
                  <a:schemeClr val="accent1"/>
                </a:solidFill>
              </a:defRPr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>
                <a:solidFill>
                  <a:schemeClr val="accent1"/>
                </a:solidFill>
              </a:defRPr>
            </a:lvl2pPr>
            <a:lvl3pPr marL="465634" indent="-136723">
              <a:buClrTx/>
              <a:buFont typeface="Arial" panose="020B0604020202020204" pitchFamily="34" charset="0"/>
              <a:buChar char="•"/>
              <a:tabLst/>
              <a:defRPr sz="1219">
                <a:solidFill>
                  <a:schemeClr val="accent1"/>
                </a:solidFill>
              </a:defRPr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51D92E5-C056-374F-A464-BF671EB3E0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7873" y="1372701"/>
            <a:ext cx="2888567" cy="4343904"/>
          </a:xfrm>
          <a:prstGeom prst="rect">
            <a:avLst/>
          </a:prstGeom>
        </p:spPr>
        <p:txBody>
          <a:bodyPr lIns="0" rIns="4572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>
                <a:solidFill>
                  <a:schemeClr val="accent1"/>
                </a:solidFill>
              </a:defRPr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>
                <a:solidFill>
                  <a:schemeClr val="accent1"/>
                </a:solidFill>
              </a:defRPr>
            </a:lvl2pPr>
            <a:lvl3pPr marL="465634" indent="-136723">
              <a:buClrTx/>
              <a:buFont typeface="Arial" panose="020B0604020202020204" pitchFamily="34" charset="0"/>
              <a:buChar char="•"/>
              <a:tabLst/>
              <a:defRPr sz="1219">
                <a:solidFill>
                  <a:schemeClr val="accent1"/>
                </a:solidFill>
              </a:defRPr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3880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0" y="5571180"/>
            <a:ext cx="9906000" cy="128682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lIns="274320" tIns="0" rIns="274320" bIns="0" anchor="ctr" anchorCtr="0"/>
          <a:lstStyle>
            <a:lvl1pPr algn="ctr"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698B9B6-E0B7-8F4F-9740-7C001A7F9B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888249"/>
            <a:ext cx="2888567" cy="4343904"/>
          </a:xfrm>
          <a:prstGeom prst="rect">
            <a:avLst/>
          </a:prstGeom>
        </p:spPr>
        <p:txBody>
          <a:bodyPr lIns="0" rIns="4572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EACCE9-5FF1-D74B-8156-9ACC8E6E9F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8717" y="888249"/>
            <a:ext cx="2888567" cy="4343904"/>
          </a:xfrm>
          <a:prstGeom prst="rect">
            <a:avLst/>
          </a:prstGeom>
        </p:spPr>
        <p:txBody>
          <a:bodyPr lIns="0" rIns="4572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B68AEBA-5344-E44A-AA0A-77D0305DE9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7873" y="888249"/>
            <a:ext cx="2888567" cy="4343904"/>
          </a:xfrm>
          <a:prstGeom prst="rect">
            <a:avLst/>
          </a:prstGeom>
        </p:spPr>
        <p:txBody>
          <a:bodyPr lIns="0" rIns="4572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629AF492-42A5-40C3-B3E3-44EEDC0A30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14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C62D6F-9428-4365-9725-3F37A6DFA23F}"/>
              </a:ext>
            </a:extLst>
          </p:cNvPr>
          <p:cNvSpPr/>
          <p:nvPr userDrawn="1"/>
        </p:nvSpPr>
        <p:spPr>
          <a:xfrm>
            <a:off x="0" y="5789458"/>
            <a:ext cx="9906000" cy="106854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09563" y="381001"/>
            <a:ext cx="928687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C71BC37-1CB1-2647-9DCF-6CA15F3399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1380683"/>
            <a:ext cx="9102778" cy="509631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20432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9563" y="381001"/>
            <a:ext cx="928687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56215D-70EF-42EF-8830-0CB521A37479}"/>
              </a:ext>
            </a:extLst>
          </p:cNvPr>
          <p:cNvSpPr/>
          <p:nvPr userDrawn="1"/>
        </p:nvSpPr>
        <p:spPr>
          <a:xfrm>
            <a:off x="0" y="5789458"/>
            <a:ext cx="9906000" cy="106854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23990797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Side Navy Bar Grey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64BC793-1F5A-3B4D-BE23-EE5626A2AE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828" y="0"/>
            <a:ext cx="3534172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lIns="457200" tIns="457200" rIns="457200" bIns="731520" anchor="ctr"/>
          <a:lstStyle>
            <a:lvl1pPr marL="46434" indent="0">
              <a:buClrTx/>
              <a:buFont typeface="Arial" panose="020B0604020202020204" pitchFamily="34" charset="0"/>
              <a:buNone/>
              <a:tabLst/>
              <a:defRPr sz="1519" b="1">
                <a:solidFill>
                  <a:schemeClr val="accent1"/>
                </a:solidFill>
              </a:defRPr>
            </a:lvl1pPr>
            <a:lvl2pPr marL="190897" indent="-184448">
              <a:buClrTx/>
              <a:buFont typeface="Arial" panose="020B0604020202020204" pitchFamily="34" charset="0"/>
              <a:buChar char="•"/>
              <a:tabLst/>
              <a:defRPr sz="1381" b="0">
                <a:solidFill>
                  <a:schemeClr val="accent1"/>
                </a:solidFill>
              </a:defRPr>
            </a:lvl2pPr>
            <a:lvl3pPr marL="594360" indent="-148590">
              <a:buClrTx/>
              <a:buFont typeface="Arial" panose="020B0604020202020204" pitchFamily="34" charset="0"/>
              <a:buChar char="•"/>
              <a:defRPr sz="1300" b="0"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 sz="1463"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side bar</a:t>
            </a:r>
          </a:p>
          <a:p>
            <a:pPr lvl="1"/>
            <a:r>
              <a:rPr lang="en-US" dirty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9563" y="381001"/>
            <a:ext cx="5845606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F7DECEA-043A-CF47-8D5E-79AECA55AD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1737966"/>
            <a:ext cx="5535633" cy="48626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7495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96900" y="862446"/>
            <a:ext cx="8712200" cy="405968"/>
          </a:xfrm>
          <a:prstGeom prst="rect">
            <a:avLst/>
          </a:prstGeom>
        </p:spPr>
        <p:txBody>
          <a:bodyPr lIns="0" rIns="0"/>
          <a:lstStyle>
            <a:lvl1pPr marL="0" indent="0" algn="r">
              <a:buNone/>
              <a:defRPr sz="150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3872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and Side Navy Bar Grey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7C03CF8-7A2A-3D45-9B91-CE6240D427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3534172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lIns="457200" tIns="457200" rIns="457200" bIns="731520" anchor="ctr"/>
          <a:lstStyle>
            <a:lvl1pPr marL="46434" indent="0">
              <a:buClrTx/>
              <a:buFont typeface="Arial" panose="020B0604020202020204" pitchFamily="34" charset="0"/>
              <a:buNone/>
              <a:tabLst/>
              <a:defRPr sz="1519" b="1">
                <a:solidFill>
                  <a:schemeClr val="accent1"/>
                </a:solidFill>
              </a:defRPr>
            </a:lvl1pPr>
            <a:lvl2pPr marL="190897" indent="-184448">
              <a:buClrTx/>
              <a:buFont typeface="Arial" panose="020B0604020202020204" pitchFamily="34" charset="0"/>
              <a:buChar char="•"/>
              <a:tabLst/>
              <a:defRPr sz="1381" b="0">
                <a:solidFill>
                  <a:schemeClr val="accent1"/>
                </a:solidFill>
              </a:defRPr>
            </a:lvl2pPr>
            <a:lvl3pPr marL="594360" indent="-148590">
              <a:buClrTx/>
              <a:buFont typeface="Arial" panose="020B0604020202020204" pitchFamily="34" charset="0"/>
              <a:buChar char="•"/>
              <a:defRPr sz="1300" b="0"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 sz="1463"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side bar</a:t>
            </a:r>
          </a:p>
          <a:p>
            <a:pPr lvl="1"/>
            <a:r>
              <a:rPr lang="en-US" dirty="0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70F353-3A3F-264A-ACA7-47B7355A3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6069" y="381001"/>
            <a:ext cx="5845606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1BD2D9B-9238-7240-9500-3EA4E82D48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6069" y="1737966"/>
            <a:ext cx="5535633" cy="48626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3972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09562" y="381001"/>
            <a:ext cx="768199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CA1AEA7-D443-494A-BF32-4D456DCE15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1380682"/>
            <a:ext cx="7358973" cy="447147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0F1FEB-2FD6-2E4E-8042-0F658B945FCE}"/>
              </a:ext>
            </a:extLst>
          </p:cNvPr>
          <p:cNvGrpSpPr/>
          <p:nvPr userDrawn="1"/>
        </p:nvGrpSpPr>
        <p:grpSpPr>
          <a:xfrm>
            <a:off x="8635273" y="2"/>
            <a:ext cx="1285890" cy="6870439"/>
            <a:chOff x="10628028" y="-3461"/>
            <a:chExt cx="1582634" cy="6873901"/>
          </a:xfrm>
        </p:grpSpPr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CC74F58A-BBF5-014D-A23B-CE99282AEAF3}"/>
                </a:ext>
              </a:extLst>
            </p:cNvPr>
            <p:cNvGrpSpPr/>
            <p:nvPr userDrawn="1"/>
          </p:nvGrpSpPr>
          <p:grpSpPr>
            <a:xfrm rot="16200000">
              <a:off x="7982394" y="2642173"/>
              <a:ext cx="6873901" cy="1582634"/>
              <a:chOff x="1" y="2978489"/>
              <a:chExt cx="12192000" cy="891596"/>
            </a:xfrm>
          </p:grpSpPr>
          <p:sp>
            <p:nvSpPr>
              <p:cNvPr id="23" name="Freeform: Shape 5">
                <a:extLst>
                  <a:ext uri="{FF2B5EF4-FFF2-40B4-BE49-F238E27FC236}">
                    <a16:creationId xmlns:a16="http://schemas.microsoft.com/office/drawing/2014/main" id="{CAC33FA5-29AA-1748-BE9A-C426E8CE4261}"/>
                  </a:ext>
                </a:extLst>
              </p:cNvPr>
              <p:cNvSpPr/>
              <p:nvPr/>
            </p:nvSpPr>
            <p:spPr>
              <a:xfrm>
                <a:off x="3" y="2978489"/>
                <a:ext cx="12191998" cy="891596"/>
              </a:xfrm>
              <a:custGeom>
                <a:avLst/>
                <a:gdLst>
                  <a:gd name="connsiteX0" fmla="*/ 12176569 w 12192000"/>
                  <a:gd name="connsiteY0" fmla="*/ 960256 h 960255"/>
                  <a:gd name="connsiteX1" fmla="*/ 0 w 12192000"/>
                  <a:gd name="connsiteY1" fmla="*/ 960256 h 960255"/>
                  <a:gd name="connsiteX2" fmla="*/ 0 w 12192000"/>
                  <a:gd name="connsiteY2" fmla="*/ 6613 h 960255"/>
                  <a:gd name="connsiteX3" fmla="*/ 9130538 w 12192000"/>
                  <a:gd name="connsiteY3" fmla="*/ 528900 h 960255"/>
                  <a:gd name="connsiteX4" fmla="*/ 12192000 w 12192000"/>
                  <a:gd name="connsiteY4" fmla="*/ 218957 h 960255"/>
                  <a:gd name="connsiteX5" fmla="*/ 12176569 w 12192000"/>
                  <a:gd name="connsiteY5" fmla="*/ 960256 h 960255"/>
                  <a:gd name="connsiteX0" fmla="*/ 12188681 w 12192000"/>
                  <a:gd name="connsiteY0" fmla="*/ 967640 h 967640"/>
                  <a:gd name="connsiteX1" fmla="*/ 0 w 12192000"/>
                  <a:gd name="connsiteY1" fmla="*/ 960256 h 967640"/>
                  <a:gd name="connsiteX2" fmla="*/ 0 w 12192000"/>
                  <a:gd name="connsiteY2" fmla="*/ 6613 h 967640"/>
                  <a:gd name="connsiteX3" fmla="*/ 9130538 w 12192000"/>
                  <a:gd name="connsiteY3" fmla="*/ 528900 h 967640"/>
                  <a:gd name="connsiteX4" fmla="*/ 12192000 w 12192000"/>
                  <a:gd name="connsiteY4" fmla="*/ 218957 h 967640"/>
                  <a:gd name="connsiteX5" fmla="*/ 12188681 w 12192000"/>
                  <a:gd name="connsiteY5" fmla="*/ 967640 h 967640"/>
                  <a:gd name="connsiteX0" fmla="*/ 12188683 w 12192002"/>
                  <a:gd name="connsiteY0" fmla="*/ 1183827 h 1183827"/>
                  <a:gd name="connsiteX1" fmla="*/ 2 w 12192002"/>
                  <a:gd name="connsiteY1" fmla="*/ 1176443 h 1183827"/>
                  <a:gd name="connsiteX2" fmla="*/ 1 w 12192002"/>
                  <a:gd name="connsiteY2" fmla="*/ 5118 h 1183827"/>
                  <a:gd name="connsiteX3" fmla="*/ 9130540 w 12192002"/>
                  <a:gd name="connsiteY3" fmla="*/ 745087 h 1183827"/>
                  <a:gd name="connsiteX4" fmla="*/ 12192002 w 12192002"/>
                  <a:gd name="connsiteY4" fmla="*/ 435144 h 1183827"/>
                  <a:gd name="connsiteX5" fmla="*/ 12188683 w 12192002"/>
                  <a:gd name="connsiteY5" fmla="*/ 1183827 h 1183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02" h="1183827">
                    <a:moveTo>
                      <a:pt x="12188683" y="1183827"/>
                    </a:moveTo>
                    <a:lnTo>
                      <a:pt x="2" y="1176443"/>
                    </a:lnTo>
                    <a:cubicBezTo>
                      <a:pt x="2" y="786001"/>
                      <a:pt x="1" y="395560"/>
                      <a:pt x="1" y="5118"/>
                    </a:cubicBezTo>
                    <a:cubicBezTo>
                      <a:pt x="3069337" y="-76035"/>
                      <a:pt x="6062347" y="835956"/>
                      <a:pt x="9130540" y="745087"/>
                    </a:cubicBezTo>
                    <a:cubicBezTo>
                      <a:pt x="10173782" y="714163"/>
                      <a:pt x="11198163" y="592497"/>
                      <a:pt x="12192002" y="435144"/>
                    </a:cubicBezTo>
                    <a:cubicBezTo>
                      <a:pt x="12190896" y="684705"/>
                      <a:pt x="12189789" y="934266"/>
                      <a:pt x="12188683" y="1183827"/>
                    </a:cubicBezTo>
                    <a:close/>
                  </a:path>
                </a:pathLst>
              </a:custGeom>
              <a:solidFill>
                <a:srgbClr val="EA5F84">
                  <a:alpha val="74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38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4" name="Freeform: Shape 4">
                <a:extLst>
                  <a:ext uri="{FF2B5EF4-FFF2-40B4-BE49-F238E27FC236}">
                    <a16:creationId xmlns:a16="http://schemas.microsoft.com/office/drawing/2014/main" id="{8CD34228-CFB3-0749-B941-FC472CC6EA64}"/>
                  </a:ext>
                </a:extLst>
              </p:cNvPr>
              <p:cNvSpPr/>
              <p:nvPr/>
            </p:nvSpPr>
            <p:spPr>
              <a:xfrm>
                <a:off x="1" y="3438737"/>
                <a:ext cx="12192000" cy="425291"/>
              </a:xfrm>
              <a:custGeom>
                <a:avLst/>
                <a:gdLst>
                  <a:gd name="connsiteX0" fmla="*/ 12192000 w 12192000"/>
                  <a:gd name="connsiteY0" fmla="*/ 420610 h 825486"/>
                  <a:gd name="connsiteX1" fmla="*/ 6331839 w 12192000"/>
                  <a:gd name="connsiteY1" fmla="*/ 158736 h 825486"/>
                  <a:gd name="connsiteX2" fmla="*/ 3962718 w 12192000"/>
                  <a:gd name="connsiteY2" fmla="*/ 2209 h 825486"/>
                  <a:gd name="connsiteX3" fmla="*/ 1212850 w 12192000"/>
                  <a:gd name="connsiteY3" fmla="*/ 109270 h 825486"/>
                  <a:gd name="connsiteX4" fmla="*/ 0 w 12192000"/>
                  <a:gd name="connsiteY4" fmla="*/ 190296 h 825486"/>
                  <a:gd name="connsiteX5" fmla="*/ 0 w 12192000"/>
                  <a:gd name="connsiteY5" fmla="*/ 825486 h 825486"/>
                  <a:gd name="connsiteX6" fmla="*/ 12192000 w 12192000"/>
                  <a:gd name="connsiteY6" fmla="*/ 825486 h 825486"/>
                  <a:gd name="connsiteX7" fmla="*/ 12192000 w 12192000"/>
                  <a:gd name="connsiteY7" fmla="*/ 420610 h 82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92000" h="825486">
                    <a:moveTo>
                      <a:pt x="12192000" y="420610"/>
                    </a:moveTo>
                    <a:cubicBezTo>
                      <a:pt x="10241026" y="555865"/>
                      <a:pt x="8255382" y="341934"/>
                      <a:pt x="6331839" y="158736"/>
                    </a:cubicBezTo>
                    <a:cubicBezTo>
                      <a:pt x="5552948" y="84632"/>
                      <a:pt x="4765104" y="14909"/>
                      <a:pt x="3962718" y="2209"/>
                    </a:cubicBezTo>
                    <a:cubicBezTo>
                      <a:pt x="3040190" y="-12460"/>
                      <a:pt x="2122234" y="48500"/>
                      <a:pt x="1212850" y="109270"/>
                    </a:cubicBezTo>
                    <a:cubicBezTo>
                      <a:pt x="808546" y="136257"/>
                      <a:pt x="404241" y="163245"/>
                      <a:pt x="0" y="190296"/>
                    </a:cubicBezTo>
                    <a:lnTo>
                      <a:pt x="0" y="825486"/>
                    </a:lnTo>
                    <a:lnTo>
                      <a:pt x="12192000" y="825486"/>
                    </a:lnTo>
                    <a:lnTo>
                      <a:pt x="12192000" y="420610"/>
                    </a:lnTo>
                    <a:close/>
                  </a:path>
                </a:pathLst>
              </a:custGeom>
              <a:solidFill>
                <a:schemeClr val="accent2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38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2BC5A60-F7A3-C340-859A-E73A395305B0}"/>
                </a:ext>
              </a:extLst>
            </p:cNvPr>
            <p:cNvSpPr/>
            <p:nvPr userDrawn="1"/>
          </p:nvSpPr>
          <p:spPr>
            <a:xfrm rot="16200000">
              <a:off x="8577105" y="2328237"/>
              <a:ext cx="5943133" cy="1286656"/>
            </a:xfrm>
            <a:custGeom>
              <a:avLst/>
              <a:gdLst>
                <a:gd name="connsiteX0" fmla="*/ 3148604 w 3148604"/>
                <a:gd name="connsiteY0" fmla="*/ 242270 h 1806238"/>
                <a:gd name="connsiteX1" fmla="*/ 3148604 w 3148604"/>
                <a:gd name="connsiteY1" fmla="*/ 1806238 h 1806238"/>
                <a:gd name="connsiteX2" fmla="*/ 0 w 3148604"/>
                <a:gd name="connsiteY2" fmla="*/ 1806238 h 1806238"/>
                <a:gd name="connsiteX3" fmla="*/ 88482 w 3148604"/>
                <a:gd name="connsiteY3" fmla="*/ 1652767 h 1806238"/>
                <a:gd name="connsiteX4" fmla="*/ 2034706 w 3148604"/>
                <a:gd name="connsiteY4" fmla="*/ 7824 h 1806238"/>
                <a:gd name="connsiteX5" fmla="*/ 3126140 w 3148604"/>
                <a:gd name="connsiteY5" fmla="*/ 232026 h 180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8604" h="1806238">
                  <a:moveTo>
                    <a:pt x="3148604" y="242270"/>
                  </a:moveTo>
                  <a:lnTo>
                    <a:pt x="3148604" y="1806238"/>
                  </a:lnTo>
                  <a:lnTo>
                    <a:pt x="0" y="1806238"/>
                  </a:lnTo>
                  <a:lnTo>
                    <a:pt x="88482" y="1652767"/>
                  </a:lnTo>
                  <a:cubicBezTo>
                    <a:pt x="696072" y="647852"/>
                    <a:pt x="1362764" y="77990"/>
                    <a:pt x="2034706" y="7824"/>
                  </a:cubicBezTo>
                  <a:cubicBezTo>
                    <a:pt x="2399420" y="-30235"/>
                    <a:pt x="2763663" y="74746"/>
                    <a:pt x="3126140" y="232026"/>
                  </a:cubicBezTo>
                  <a:close/>
                </a:path>
              </a:pathLst>
            </a:custGeom>
            <a:solidFill>
              <a:srgbClr val="EA5F84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650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0C588A39-6F94-AB42-9C89-1EE2A4503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2" y="381001"/>
            <a:ext cx="768199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here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030DA82-289B-7349-869D-BE661D733F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1380682"/>
            <a:ext cx="7358973" cy="447147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3AA0A3-5892-C24E-9B00-44821940A26C}"/>
              </a:ext>
            </a:extLst>
          </p:cNvPr>
          <p:cNvGrpSpPr/>
          <p:nvPr userDrawn="1"/>
        </p:nvGrpSpPr>
        <p:grpSpPr>
          <a:xfrm>
            <a:off x="8635273" y="2"/>
            <a:ext cx="1285890" cy="6870439"/>
            <a:chOff x="10628028" y="-3461"/>
            <a:chExt cx="1582634" cy="6873901"/>
          </a:xfrm>
        </p:grpSpPr>
        <p:grpSp>
          <p:nvGrpSpPr>
            <p:cNvPr id="27" name="Graphic 1">
              <a:extLst>
                <a:ext uri="{FF2B5EF4-FFF2-40B4-BE49-F238E27FC236}">
                  <a16:creationId xmlns:a16="http://schemas.microsoft.com/office/drawing/2014/main" id="{49AF05DD-E7FD-5048-8A07-CDF68ED3584C}"/>
                </a:ext>
              </a:extLst>
            </p:cNvPr>
            <p:cNvGrpSpPr/>
            <p:nvPr userDrawn="1"/>
          </p:nvGrpSpPr>
          <p:grpSpPr>
            <a:xfrm rot="16200000">
              <a:off x="7982394" y="2642173"/>
              <a:ext cx="6873901" cy="1582634"/>
              <a:chOff x="1" y="2978489"/>
              <a:chExt cx="12192000" cy="891596"/>
            </a:xfrm>
          </p:grpSpPr>
          <p:sp>
            <p:nvSpPr>
              <p:cNvPr id="28" name="Freeform: Shape 5">
                <a:extLst>
                  <a:ext uri="{FF2B5EF4-FFF2-40B4-BE49-F238E27FC236}">
                    <a16:creationId xmlns:a16="http://schemas.microsoft.com/office/drawing/2014/main" id="{73F9BC15-4AC4-4740-99B8-F0C4D4760771}"/>
                  </a:ext>
                </a:extLst>
              </p:cNvPr>
              <p:cNvSpPr/>
              <p:nvPr/>
            </p:nvSpPr>
            <p:spPr>
              <a:xfrm>
                <a:off x="3" y="2978489"/>
                <a:ext cx="12191998" cy="891596"/>
              </a:xfrm>
              <a:custGeom>
                <a:avLst/>
                <a:gdLst>
                  <a:gd name="connsiteX0" fmla="*/ 12176569 w 12192000"/>
                  <a:gd name="connsiteY0" fmla="*/ 960256 h 960255"/>
                  <a:gd name="connsiteX1" fmla="*/ 0 w 12192000"/>
                  <a:gd name="connsiteY1" fmla="*/ 960256 h 960255"/>
                  <a:gd name="connsiteX2" fmla="*/ 0 w 12192000"/>
                  <a:gd name="connsiteY2" fmla="*/ 6613 h 960255"/>
                  <a:gd name="connsiteX3" fmla="*/ 9130538 w 12192000"/>
                  <a:gd name="connsiteY3" fmla="*/ 528900 h 960255"/>
                  <a:gd name="connsiteX4" fmla="*/ 12192000 w 12192000"/>
                  <a:gd name="connsiteY4" fmla="*/ 218957 h 960255"/>
                  <a:gd name="connsiteX5" fmla="*/ 12176569 w 12192000"/>
                  <a:gd name="connsiteY5" fmla="*/ 960256 h 960255"/>
                  <a:gd name="connsiteX0" fmla="*/ 12188681 w 12192000"/>
                  <a:gd name="connsiteY0" fmla="*/ 967640 h 967640"/>
                  <a:gd name="connsiteX1" fmla="*/ 0 w 12192000"/>
                  <a:gd name="connsiteY1" fmla="*/ 960256 h 967640"/>
                  <a:gd name="connsiteX2" fmla="*/ 0 w 12192000"/>
                  <a:gd name="connsiteY2" fmla="*/ 6613 h 967640"/>
                  <a:gd name="connsiteX3" fmla="*/ 9130538 w 12192000"/>
                  <a:gd name="connsiteY3" fmla="*/ 528900 h 967640"/>
                  <a:gd name="connsiteX4" fmla="*/ 12192000 w 12192000"/>
                  <a:gd name="connsiteY4" fmla="*/ 218957 h 967640"/>
                  <a:gd name="connsiteX5" fmla="*/ 12188681 w 12192000"/>
                  <a:gd name="connsiteY5" fmla="*/ 967640 h 967640"/>
                  <a:gd name="connsiteX0" fmla="*/ 12188683 w 12192002"/>
                  <a:gd name="connsiteY0" fmla="*/ 1183827 h 1183827"/>
                  <a:gd name="connsiteX1" fmla="*/ 2 w 12192002"/>
                  <a:gd name="connsiteY1" fmla="*/ 1176443 h 1183827"/>
                  <a:gd name="connsiteX2" fmla="*/ 1 w 12192002"/>
                  <a:gd name="connsiteY2" fmla="*/ 5118 h 1183827"/>
                  <a:gd name="connsiteX3" fmla="*/ 9130540 w 12192002"/>
                  <a:gd name="connsiteY3" fmla="*/ 745087 h 1183827"/>
                  <a:gd name="connsiteX4" fmla="*/ 12192002 w 12192002"/>
                  <a:gd name="connsiteY4" fmla="*/ 435144 h 1183827"/>
                  <a:gd name="connsiteX5" fmla="*/ 12188683 w 12192002"/>
                  <a:gd name="connsiteY5" fmla="*/ 1183827 h 1183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02" h="1183827">
                    <a:moveTo>
                      <a:pt x="12188683" y="1183827"/>
                    </a:moveTo>
                    <a:lnTo>
                      <a:pt x="2" y="1176443"/>
                    </a:lnTo>
                    <a:cubicBezTo>
                      <a:pt x="2" y="786001"/>
                      <a:pt x="1" y="395560"/>
                      <a:pt x="1" y="5118"/>
                    </a:cubicBezTo>
                    <a:cubicBezTo>
                      <a:pt x="3069337" y="-76035"/>
                      <a:pt x="6062347" y="835956"/>
                      <a:pt x="9130540" y="745087"/>
                    </a:cubicBezTo>
                    <a:cubicBezTo>
                      <a:pt x="10173782" y="714163"/>
                      <a:pt x="11198163" y="592497"/>
                      <a:pt x="12192002" y="435144"/>
                    </a:cubicBezTo>
                    <a:cubicBezTo>
                      <a:pt x="12190896" y="684705"/>
                      <a:pt x="12189789" y="934266"/>
                      <a:pt x="12188683" y="1183827"/>
                    </a:cubicBezTo>
                    <a:close/>
                  </a:path>
                </a:pathLst>
              </a:custGeom>
              <a:solidFill>
                <a:srgbClr val="0DB4AC">
                  <a:alpha val="74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38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9" name="Freeform: Shape 4">
                <a:extLst>
                  <a:ext uri="{FF2B5EF4-FFF2-40B4-BE49-F238E27FC236}">
                    <a16:creationId xmlns:a16="http://schemas.microsoft.com/office/drawing/2014/main" id="{5A393DD7-426A-C344-9CFA-B6900099CBFA}"/>
                  </a:ext>
                </a:extLst>
              </p:cNvPr>
              <p:cNvSpPr/>
              <p:nvPr/>
            </p:nvSpPr>
            <p:spPr>
              <a:xfrm>
                <a:off x="1" y="3438737"/>
                <a:ext cx="12192000" cy="425291"/>
              </a:xfrm>
              <a:custGeom>
                <a:avLst/>
                <a:gdLst>
                  <a:gd name="connsiteX0" fmla="*/ 12192000 w 12192000"/>
                  <a:gd name="connsiteY0" fmla="*/ 420610 h 825486"/>
                  <a:gd name="connsiteX1" fmla="*/ 6331839 w 12192000"/>
                  <a:gd name="connsiteY1" fmla="*/ 158736 h 825486"/>
                  <a:gd name="connsiteX2" fmla="*/ 3962718 w 12192000"/>
                  <a:gd name="connsiteY2" fmla="*/ 2209 h 825486"/>
                  <a:gd name="connsiteX3" fmla="*/ 1212850 w 12192000"/>
                  <a:gd name="connsiteY3" fmla="*/ 109270 h 825486"/>
                  <a:gd name="connsiteX4" fmla="*/ 0 w 12192000"/>
                  <a:gd name="connsiteY4" fmla="*/ 190296 h 825486"/>
                  <a:gd name="connsiteX5" fmla="*/ 0 w 12192000"/>
                  <a:gd name="connsiteY5" fmla="*/ 825486 h 825486"/>
                  <a:gd name="connsiteX6" fmla="*/ 12192000 w 12192000"/>
                  <a:gd name="connsiteY6" fmla="*/ 825486 h 825486"/>
                  <a:gd name="connsiteX7" fmla="*/ 12192000 w 12192000"/>
                  <a:gd name="connsiteY7" fmla="*/ 420610 h 82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92000" h="825486">
                    <a:moveTo>
                      <a:pt x="12192000" y="420610"/>
                    </a:moveTo>
                    <a:cubicBezTo>
                      <a:pt x="10241026" y="555865"/>
                      <a:pt x="8255382" y="341934"/>
                      <a:pt x="6331839" y="158736"/>
                    </a:cubicBezTo>
                    <a:cubicBezTo>
                      <a:pt x="5552948" y="84632"/>
                      <a:pt x="4765104" y="14909"/>
                      <a:pt x="3962718" y="2209"/>
                    </a:cubicBezTo>
                    <a:cubicBezTo>
                      <a:pt x="3040190" y="-12460"/>
                      <a:pt x="2122234" y="48500"/>
                      <a:pt x="1212850" y="109270"/>
                    </a:cubicBezTo>
                    <a:cubicBezTo>
                      <a:pt x="808546" y="136257"/>
                      <a:pt x="404241" y="163245"/>
                      <a:pt x="0" y="190296"/>
                    </a:cubicBezTo>
                    <a:lnTo>
                      <a:pt x="0" y="825486"/>
                    </a:lnTo>
                    <a:lnTo>
                      <a:pt x="12192000" y="825486"/>
                    </a:lnTo>
                    <a:lnTo>
                      <a:pt x="12192000" y="42061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38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C6026C9-48C5-FF4D-9003-A23B0CFEFF5D}"/>
                </a:ext>
              </a:extLst>
            </p:cNvPr>
            <p:cNvSpPr/>
            <p:nvPr userDrawn="1"/>
          </p:nvSpPr>
          <p:spPr>
            <a:xfrm rot="16200000">
              <a:off x="8577105" y="2328237"/>
              <a:ext cx="5943133" cy="1286656"/>
            </a:xfrm>
            <a:custGeom>
              <a:avLst/>
              <a:gdLst>
                <a:gd name="connsiteX0" fmla="*/ 3148604 w 3148604"/>
                <a:gd name="connsiteY0" fmla="*/ 242270 h 1806238"/>
                <a:gd name="connsiteX1" fmla="*/ 3148604 w 3148604"/>
                <a:gd name="connsiteY1" fmla="*/ 1806238 h 1806238"/>
                <a:gd name="connsiteX2" fmla="*/ 0 w 3148604"/>
                <a:gd name="connsiteY2" fmla="*/ 1806238 h 1806238"/>
                <a:gd name="connsiteX3" fmla="*/ 88482 w 3148604"/>
                <a:gd name="connsiteY3" fmla="*/ 1652767 h 1806238"/>
                <a:gd name="connsiteX4" fmla="*/ 2034706 w 3148604"/>
                <a:gd name="connsiteY4" fmla="*/ 7824 h 1806238"/>
                <a:gd name="connsiteX5" fmla="*/ 3126140 w 3148604"/>
                <a:gd name="connsiteY5" fmla="*/ 232026 h 180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8604" h="1806238">
                  <a:moveTo>
                    <a:pt x="3148604" y="242270"/>
                  </a:moveTo>
                  <a:lnTo>
                    <a:pt x="3148604" y="1806238"/>
                  </a:lnTo>
                  <a:lnTo>
                    <a:pt x="0" y="1806238"/>
                  </a:lnTo>
                  <a:lnTo>
                    <a:pt x="88482" y="1652767"/>
                  </a:lnTo>
                  <a:cubicBezTo>
                    <a:pt x="696072" y="647852"/>
                    <a:pt x="1362764" y="77990"/>
                    <a:pt x="2034706" y="7824"/>
                  </a:cubicBezTo>
                  <a:cubicBezTo>
                    <a:pt x="2399420" y="-30235"/>
                    <a:pt x="2763663" y="74746"/>
                    <a:pt x="3126140" y="232026"/>
                  </a:cubicBezTo>
                  <a:close/>
                </a:path>
              </a:pathLst>
            </a:custGeom>
            <a:solidFill>
              <a:srgbClr val="0DB4AC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910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5F6C9DD-0270-6845-ACFF-570527916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2" y="381001"/>
            <a:ext cx="768199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77A0006-CDD2-2841-9D79-029D973D82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1380682"/>
            <a:ext cx="7358973" cy="447147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D728AF-379E-8C4F-9F97-3985A356A642}"/>
              </a:ext>
            </a:extLst>
          </p:cNvPr>
          <p:cNvGrpSpPr/>
          <p:nvPr userDrawn="1"/>
        </p:nvGrpSpPr>
        <p:grpSpPr>
          <a:xfrm>
            <a:off x="8635273" y="2"/>
            <a:ext cx="1285890" cy="6870439"/>
            <a:chOff x="10628028" y="-3461"/>
            <a:chExt cx="1582634" cy="6873901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6174743C-E37C-A84E-B42F-DDDE3EF43041}"/>
                </a:ext>
              </a:extLst>
            </p:cNvPr>
            <p:cNvGrpSpPr/>
            <p:nvPr userDrawn="1"/>
          </p:nvGrpSpPr>
          <p:grpSpPr>
            <a:xfrm rot="16200000">
              <a:off x="7982394" y="2642173"/>
              <a:ext cx="6873901" cy="1582634"/>
              <a:chOff x="1" y="2978489"/>
              <a:chExt cx="12192000" cy="891596"/>
            </a:xfrm>
          </p:grpSpPr>
          <p:sp>
            <p:nvSpPr>
              <p:cNvPr id="28" name="Freeform: Shape 5">
                <a:extLst>
                  <a:ext uri="{FF2B5EF4-FFF2-40B4-BE49-F238E27FC236}">
                    <a16:creationId xmlns:a16="http://schemas.microsoft.com/office/drawing/2014/main" id="{C7B955BD-74E5-CA4A-B851-7AD0CB191AD5}"/>
                  </a:ext>
                </a:extLst>
              </p:cNvPr>
              <p:cNvSpPr/>
              <p:nvPr/>
            </p:nvSpPr>
            <p:spPr>
              <a:xfrm>
                <a:off x="3" y="2978489"/>
                <a:ext cx="12191998" cy="891596"/>
              </a:xfrm>
              <a:custGeom>
                <a:avLst/>
                <a:gdLst>
                  <a:gd name="connsiteX0" fmla="*/ 12176569 w 12192000"/>
                  <a:gd name="connsiteY0" fmla="*/ 960256 h 960255"/>
                  <a:gd name="connsiteX1" fmla="*/ 0 w 12192000"/>
                  <a:gd name="connsiteY1" fmla="*/ 960256 h 960255"/>
                  <a:gd name="connsiteX2" fmla="*/ 0 w 12192000"/>
                  <a:gd name="connsiteY2" fmla="*/ 6613 h 960255"/>
                  <a:gd name="connsiteX3" fmla="*/ 9130538 w 12192000"/>
                  <a:gd name="connsiteY3" fmla="*/ 528900 h 960255"/>
                  <a:gd name="connsiteX4" fmla="*/ 12192000 w 12192000"/>
                  <a:gd name="connsiteY4" fmla="*/ 218957 h 960255"/>
                  <a:gd name="connsiteX5" fmla="*/ 12176569 w 12192000"/>
                  <a:gd name="connsiteY5" fmla="*/ 960256 h 960255"/>
                  <a:gd name="connsiteX0" fmla="*/ 12188681 w 12192000"/>
                  <a:gd name="connsiteY0" fmla="*/ 967640 h 967640"/>
                  <a:gd name="connsiteX1" fmla="*/ 0 w 12192000"/>
                  <a:gd name="connsiteY1" fmla="*/ 960256 h 967640"/>
                  <a:gd name="connsiteX2" fmla="*/ 0 w 12192000"/>
                  <a:gd name="connsiteY2" fmla="*/ 6613 h 967640"/>
                  <a:gd name="connsiteX3" fmla="*/ 9130538 w 12192000"/>
                  <a:gd name="connsiteY3" fmla="*/ 528900 h 967640"/>
                  <a:gd name="connsiteX4" fmla="*/ 12192000 w 12192000"/>
                  <a:gd name="connsiteY4" fmla="*/ 218957 h 967640"/>
                  <a:gd name="connsiteX5" fmla="*/ 12188681 w 12192000"/>
                  <a:gd name="connsiteY5" fmla="*/ 967640 h 967640"/>
                  <a:gd name="connsiteX0" fmla="*/ 12188683 w 12192002"/>
                  <a:gd name="connsiteY0" fmla="*/ 1183827 h 1183827"/>
                  <a:gd name="connsiteX1" fmla="*/ 2 w 12192002"/>
                  <a:gd name="connsiteY1" fmla="*/ 1176443 h 1183827"/>
                  <a:gd name="connsiteX2" fmla="*/ 1 w 12192002"/>
                  <a:gd name="connsiteY2" fmla="*/ 5118 h 1183827"/>
                  <a:gd name="connsiteX3" fmla="*/ 9130540 w 12192002"/>
                  <a:gd name="connsiteY3" fmla="*/ 745087 h 1183827"/>
                  <a:gd name="connsiteX4" fmla="*/ 12192002 w 12192002"/>
                  <a:gd name="connsiteY4" fmla="*/ 435144 h 1183827"/>
                  <a:gd name="connsiteX5" fmla="*/ 12188683 w 12192002"/>
                  <a:gd name="connsiteY5" fmla="*/ 1183827 h 1183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02" h="1183827">
                    <a:moveTo>
                      <a:pt x="12188683" y="1183827"/>
                    </a:moveTo>
                    <a:lnTo>
                      <a:pt x="2" y="1176443"/>
                    </a:lnTo>
                    <a:cubicBezTo>
                      <a:pt x="2" y="786001"/>
                      <a:pt x="1" y="395560"/>
                      <a:pt x="1" y="5118"/>
                    </a:cubicBezTo>
                    <a:cubicBezTo>
                      <a:pt x="3069337" y="-76035"/>
                      <a:pt x="6062347" y="835956"/>
                      <a:pt x="9130540" y="745087"/>
                    </a:cubicBezTo>
                    <a:cubicBezTo>
                      <a:pt x="10173782" y="714163"/>
                      <a:pt x="11198163" y="592497"/>
                      <a:pt x="12192002" y="435144"/>
                    </a:cubicBezTo>
                    <a:cubicBezTo>
                      <a:pt x="12190896" y="684705"/>
                      <a:pt x="12189789" y="934266"/>
                      <a:pt x="12188683" y="1183827"/>
                    </a:cubicBezTo>
                    <a:close/>
                  </a:path>
                </a:pathLst>
              </a:custGeom>
              <a:solidFill>
                <a:srgbClr val="826DAA">
                  <a:alpha val="74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38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9" name="Freeform: Shape 4">
                <a:extLst>
                  <a:ext uri="{FF2B5EF4-FFF2-40B4-BE49-F238E27FC236}">
                    <a16:creationId xmlns:a16="http://schemas.microsoft.com/office/drawing/2014/main" id="{8676FE15-984B-D94E-9AC4-D64E43E9967D}"/>
                  </a:ext>
                </a:extLst>
              </p:cNvPr>
              <p:cNvSpPr/>
              <p:nvPr/>
            </p:nvSpPr>
            <p:spPr>
              <a:xfrm>
                <a:off x="1" y="3438737"/>
                <a:ext cx="12192000" cy="425291"/>
              </a:xfrm>
              <a:custGeom>
                <a:avLst/>
                <a:gdLst>
                  <a:gd name="connsiteX0" fmla="*/ 12192000 w 12192000"/>
                  <a:gd name="connsiteY0" fmla="*/ 420610 h 825486"/>
                  <a:gd name="connsiteX1" fmla="*/ 6331839 w 12192000"/>
                  <a:gd name="connsiteY1" fmla="*/ 158736 h 825486"/>
                  <a:gd name="connsiteX2" fmla="*/ 3962718 w 12192000"/>
                  <a:gd name="connsiteY2" fmla="*/ 2209 h 825486"/>
                  <a:gd name="connsiteX3" fmla="*/ 1212850 w 12192000"/>
                  <a:gd name="connsiteY3" fmla="*/ 109270 h 825486"/>
                  <a:gd name="connsiteX4" fmla="*/ 0 w 12192000"/>
                  <a:gd name="connsiteY4" fmla="*/ 190296 h 825486"/>
                  <a:gd name="connsiteX5" fmla="*/ 0 w 12192000"/>
                  <a:gd name="connsiteY5" fmla="*/ 825486 h 825486"/>
                  <a:gd name="connsiteX6" fmla="*/ 12192000 w 12192000"/>
                  <a:gd name="connsiteY6" fmla="*/ 825486 h 825486"/>
                  <a:gd name="connsiteX7" fmla="*/ 12192000 w 12192000"/>
                  <a:gd name="connsiteY7" fmla="*/ 420610 h 82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92000" h="825486">
                    <a:moveTo>
                      <a:pt x="12192000" y="420610"/>
                    </a:moveTo>
                    <a:cubicBezTo>
                      <a:pt x="10241026" y="555865"/>
                      <a:pt x="8255382" y="341934"/>
                      <a:pt x="6331839" y="158736"/>
                    </a:cubicBezTo>
                    <a:cubicBezTo>
                      <a:pt x="5552948" y="84632"/>
                      <a:pt x="4765104" y="14909"/>
                      <a:pt x="3962718" y="2209"/>
                    </a:cubicBezTo>
                    <a:cubicBezTo>
                      <a:pt x="3040190" y="-12460"/>
                      <a:pt x="2122234" y="48500"/>
                      <a:pt x="1212850" y="109270"/>
                    </a:cubicBezTo>
                    <a:cubicBezTo>
                      <a:pt x="808546" y="136257"/>
                      <a:pt x="404241" y="163245"/>
                      <a:pt x="0" y="190296"/>
                    </a:cubicBezTo>
                    <a:lnTo>
                      <a:pt x="0" y="825486"/>
                    </a:lnTo>
                    <a:lnTo>
                      <a:pt x="12192000" y="825486"/>
                    </a:lnTo>
                    <a:lnTo>
                      <a:pt x="12192000" y="420610"/>
                    </a:lnTo>
                    <a:close/>
                  </a:path>
                </a:pathLst>
              </a:custGeom>
              <a:solidFill>
                <a:schemeClr val="accent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38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C202EAE-A1CE-DF40-BE31-AEA7ACDCBD51}"/>
                </a:ext>
              </a:extLst>
            </p:cNvPr>
            <p:cNvSpPr/>
            <p:nvPr userDrawn="1"/>
          </p:nvSpPr>
          <p:spPr>
            <a:xfrm rot="16200000">
              <a:off x="8577105" y="2328237"/>
              <a:ext cx="5943133" cy="1286656"/>
            </a:xfrm>
            <a:custGeom>
              <a:avLst/>
              <a:gdLst>
                <a:gd name="connsiteX0" fmla="*/ 3148604 w 3148604"/>
                <a:gd name="connsiteY0" fmla="*/ 242270 h 1806238"/>
                <a:gd name="connsiteX1" fmla="*/ 3148604 w 3148604"/>
                <a:gd name="connsiteY1" fmla="*/ 1806238 h 1806238"/>
                <a:gd name="connsiteX2" fmla="*/ 0 w 3148604"/>
                <a:gd name="connsiteY2" fmla="*/ 1806238 h 1806238"/>
                <a:gd name="connsiteX3" fmla="*/ 88482 w 3148604"/>
                <a:gd name="connsiteY3" fmla="*/ 1652767 h 1806238"/>
                <a:gd name="connsiteX4" fmla="*/ 2034706 w 3148604"/>
                <a:gd name="connsiteY4" fmla="*/ 7824 h 1806238"/>
                <a:gd name="connsiteX5" fmla="*/ 3126140 w 3148604"/>
                <a:gd name="connsiteY5" fmla="*/ 232026 h 180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8604" h="1806238">
                  <a:moveTo>
                    <a:pt x="3148604" y="242270"/>
                  </a:moveTo>
                  <a:lnTo>
                    <a:pt x="3148604" y="1806238"/>
                  </a:lnTo>
                  <a:lnTo>
                    <a:pt x="0" y="1806238"/>
                  </a:lnTo>
                  <a:lnTo>
                    <a:pt x="88482" y="1652767"/>
                  </a:lnTo>
                  <a:cubicBezTo>
                    <a:pt x="696072" y="647852"/>
                    <a:pt x="1362764" y="77990"/>
                    <a:pt x="2034706" y="7824"/>
                  </a:cubicBezTo>
                  <a:cubicBezTo>
                    <a:pt x="2399420" y="-30235"/>
                    <a:pt x="2763663" y="74746"/>
                    <a:pt x="3126140" y="232026"/>
                  </a:cubicBezTo>
                  <a:close/>
                </a:path>
              </a:pathLst>
            </a:custGeom>
            <a:solidFill>
              <a:srgbClr val="826DAA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549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7EAF326-2070-0441-8F2C-C4B879032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2" y="381001"/>
            <a:ext cx="768199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B3BF154-E88E-7448-BFEE-B92983FA9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1380682"/>
            <a:ext cx="7358973" cy="447147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2F99AA-6DF1-624E-B51E-0ED94EA42602}"/>
              </a:ext>
            </a:extLst>
          </p:cNvPr>
          <p:cNvGrpSpPr/>
          <p:nvPr userDrawn="1"/>
        </p:nvGrpSpPr>
        <p:grpSpPr>
          <a:xfrm>
            <a:off x="8635273" y="2"/>
            <a:ext cx="1285890" cy="6870439"/>
            <a:chOff x="10628028" y="-3461"/>
            <a:chExt cx="1582634" cy="687390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7449933F-28F8-9441-81CF-C143297A6528}"/>
                </a:ext>
              </a:extLst>
            </p:cNvPr>
            <p:cNvGrpSpPr/>
            <p:nvPr userDrawn="1"/>
          </p:nvGrpSpPr>
          <p:grpSpPr>
            <a:xfrm rot="16200000">
              <a:off x="7982394" y="2642173"/>
              <a:ext cx="6873901" cy="1582634"/>
              <a:chOff x="1" y="2978489"/>
              <a:chExt cx="12192000" cy="891596"/>
            </a:xfrm>
          </p:grpSpPr>
          <p:sp>
            <p:nvSpPr>
              <p:cNvPr id="22" name="Freeform: Shape 5">
                <a:extLst>
                  <a:ext uri="{FF2B5EF4-FFF2-40B4-BE49-F238E27FC236}">
                    <a16:creationId xmlns:a16="http://schemas.microsoft.com/office/drawing/2014/main" id="{278FD64A-3057-1243-BD25-57E24846AC01}"/>
                  </a:ext>
                </a:extLst>
              </p:cNvPr>
              <p:cNvSpPr/>
              <p:nvPr/>
            </p:nvSpPr>
            <p:spPr>
              <a:xfrm>
                <a:off x="3" y="2978489"/>
                <a:ext cx="12191998" cy="891596"/>
              </a:xfrm>
              <a:custGeom>
                <a:avLst/>
                <a:gdLst>
                  <a:gd name="connsiteX0" fmla="*/ 12176569 w 12192000"/>
                  <a:gd name="connsiteY0" fmla="*/ 960256 h 960255"/>
                  <a:gd name="connsiteX1" fmla="*/ 0 w 12192000"/>
                  <a:gd name="connsiteY1" fmla="*/ 960256 h 960255"/>
                  <a:gd name="connsiteX2" fmla="*/ 0 w 12192000"/>
                  <a:gd name="connsiteY2" fmla="*/ 6613 h 960255"/>
                  <a:gd name="connsiteX3" fmla="*/ 9130538 w 12192000"/>
                  <a:gd name="connsiteY3" fmla="*/ 528900 h 960255"/>
                  <a:gd name="connsiteX4" fmla="*/ 12192000 w 12192000"/>
                  <a:gd name="connsiteY4" fmla="*/ 218957 h 960255"/>
                  <a:gd name="connsiteX5" fmla="*/ 12176569 w 12192000"/>
                  <a:gd name="connsiteY5" fmla="*/ 960256 h 960255"/>
                  <a:gd name="connsiteX0" fmla="*/ 12188681 w 12192000"/>
                  <a:gd name="connsiteY0" fmla="*/ 967640 h 967640"/>
                  <a:gd name="connsiteX1" fmla="*/ 0 w 12192000"/>
                  <a:gd name="connsiteY1" fmla="*/ 960256 h 967640"/>
                  <a:gd name="connsiteX2" fmla="*/ 0 w 12192000"/>
                  <a:gd name="connsiteY2" fmla="*/ 6613 h 967640"/>
                  <a:gd name="connsiteX3" fmla="*/ 9130538 w 12192000"/>
                  <a:gd name="connsiteY3" fmla="*/ 528900 h 967640"/>
                  <a:gd name="connsiteX4" fmla="*/ 12192000 w 12192000"/>
                  <a:gd name="connsiteY4" fmla="*/ 218957 h 967640"/>
                  <a:gd name="connsiteX5" fmla="*/ 12188681 w 12192000"/>
                  <a:gd name="connsiteY5" fmla="*/ 967640 h 967640"/>
                  <a:gd name="connsiteX0" fmla="*/ 12188683 w 12192002"/>
                  <a:gd name="connsiteY0" fmla="*/ 1183827 h 1183827"/>
                  <a:gd name="connsiteX1" fmla="*/ 2 w 12192002"/>
                  <a:gd name="connsiteY1" fmla="*/ 1176443 h 1183827"/>
                  <a:gd name="connsiteX2" fmla="*/ 1 w 12192002"/>
                  <a:gd name="connsiteY2" fmla="*/ 5118 h 1183827"/>
                  <a:gd name="connsiteX3" fmla="*/ 9130540 w 12192002"/>
                  <a:gd name="connsiteY3" fmla="*/ 745087 h 1183827"/>
                  <a:gd name="connsiteX4" fmla="*/ 12192002 w 12192002"/>
                  <a:gd name="connsiteY4" fmla="*/ 435144 h 1183827"/>
                  <a:gd name="connsiteX5" fmla="*/ 12188683 w 12192002"/>
                  <a:gd name="connsiteY5" fmla="*/ 1183827 h 1183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02" h="1183827">
                    <a:moveTo>
                      <a:pt x="12188683" y="1183827"/>
                    </a:moveTo>
                    <a:lnTo>
                      <a:pt x="2" y="1176443"/>
                    </a:lnTo>
                    <a:cubicBezTo>
                      <a:pt x="2" y="786001"/>
                      <a:pt x="1" y="395560"/>
                      <a:pt x="1" y="5118"/>
                    </a:cubicBezTo>
                    <a:cubicBezTo>
                      <a:pt x="3069337" y="-76035"/>
                      <a:pt x="6062347" y="835956"/>
                      <a:pt x="9130540" y="745087"/>
                    </a:cubicBezTo>
                    <a:cubicBezTo>
                      <a:pt x="10173782" y="714163"/>
                      <a:pt x="11198163" y="592497"/>
                      <a:pt x="12192002" y="435144"/>
                    </a:cubicBezTo>
                    <a:cubicBezTo>
                      <a:pt x="12190896" y="684705"/>
                      <a:pt x="12189789" y="934266"/>
                      <a:pt x="12188683" y="1183827"/>
                    </a:cubicBezTo>
                    <a:close/>
                  </a:path>
                </a:pathLst>
              </a:custGeom>
              <a:solidFill>
                <a:srgbClr val="EA6B69">
                  <a:alpha val="74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38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Freeform: Shape 4">
                <a:extLst>
                  <a:ext uri="{FF2B5EF4-FFF2-40B4-BE49-F238E27FC236}">
                    <a16:creationId xmlns:a16="http://schemas.microsoft.com/office/drawing/2014/main" id="{0A77B06E-B813-E745-BC64-4819D23AC3BF}"/>
                  </a:ext>
                </a:extLst>
              </p:cNvPr>
              <p:cNvSpPr/>
              <p:nvPr/>
            </p:nvSpPr>
            <p:spPr>
              <a:xfrm>
                <a:off x="1" y="3438737"/>
                <a:ext cx="12192000" cy="425291"/>
              </a:xfrm>
              <a:custGeom>
                <a:avLst/>
                <a:gdLst>
                  <a:gd name="connsiteX0" fmla="*/ 12192000 w 12192000"/>
                  <a:gd name="connsiteY0" fmla="*/ 420610 h 825486"/>
                  <a:gd name="connsiteX1" fmla="*/ 6331839 w 12192000"/>
                  <a:gd name="connsiteY1" fmla="*/ 158736 h 825486"/>
                  <a:gd name="connsiteX2" fmla="*/ 3962718 w 12192000"/>
                  <a:gd name="connsiteY2" fmla="*/ 2209 h 825486"/>
                  <a:gd name="connsiteX3" fmla="*/ 1212850 w 12192000"/>
                  <a:gd name="connsiteY3" fmla="*/ 109270 h 825486"/>
                  <a:gd name="connsiteX4" fmla="*/ 0 w 12192000"/>
                  <a:gd name="connsiteY4" fmla="*/ 190296 h 825486"/>
                  <a:gd name="connsiteX5" fmla="*/ 0 w 12192000"/>
                  <a:gd name="connsiteY5" fmla="*/ 825486 h 825486"/>
                  <a:gd name="connsiteX6" fmla="*/ 12192000 w 12192000"/>
                  <a:gd name="connsiteY6" fmla="*/ 825486 h 825486"/>
                  <a:gd name="connsiteX7" fmla="*/ 12192000 w 12192000"/>
                  <a:gd name="connsiteY7" fmla="*/ 420610 h 82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92000" h="825486">
                    <a:moveTo>
                      <a:pt x="12192000" y="420610"/>
                    </a:moveTo>
                    <a:cubicBezTo>
                      <a:pt x="10241026" y="555865"/>
                      <a:pt x="8255382" y="341934"/>
                      <a:pt x="6331839" y="158736"/>
                    </a:cubicBezTo>
                    <a:cubicBezTo>
                      <a:pt x="5552948" y="84632"/>
                      <a:pt x="4765104" y="14909"/>
                      <a:pt x="3962718" y="2209"/>
                    </a:cubicBezTo>
                    <a:cubicBezTo>
                      <a:pt x="3040190" y="-12460"/>
                      <a:pt x="2122234" y="48500"/>
                      <a:pt x="1212850" y="109270"/>
                    </a:cubicBezTo>
                    <a:cubicBezTo>
                      <a:pt x="808546" y="136257"/>
                      <a:pt x="404241" y="163245"/>
                      <a:pt x="0" y="190296"/>
                    </a:cubicBezTo>
                    <a:lnTo>
                      <a:pt x="0" y="825486"/>
                    </a:lnTo>
                    <a:lnTo>
                      <a:pt x="12192000" y="825486"/>
                    </a:lnTo>
                    <a:lnTo>
                      <a:pt x="12192000" y="420610"/>
                    </a:lnTo>
                    <a:close/>
                  </a:path>
                </a:pathLst>
              </a:custGeom>
              <a:solidFill>
                <a:schemeClr val="accent5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38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56904EB-F8D2-464A-B835-75D487B72F60}"/>
                </a:ext>
              </a:extLst>
            </p:cNvPr>
            <p:cNvSpPr/>
            <p:nvPr userDrawn="1"/>
          </p:nvSpPr>
          <p:spPr>
            <a:xfrm rot="16200000">
              <a:off x="8577105" y="2328237"/>
              <a:ext cx="5943133" cy="1286656"/>
            </a:xfrm>
            <a:custGeom>
              <a:avLst/>
              <a:gdLst>
                <a:gd name="connsiteX0" fmla="*/ 3148604 w 3148604"/>
                <a:gd name="connsiteY0" fmla="*/ 242270 h 1806238"/>
                <a:gd name="connsiteX1" fmla="*/ 3148604 w 3148604"/>
                <a:gd name="connsiteY1" fmla="*/ 1806238 h 1806238"/>
                <a:gd name="connsiteX2" fmla="*/ 0 w 3148604"/>
                <a:gd name="connsiteY2" fmla="*/ 1806238 h 1806238"/>
                <a:gd name="connsiteX3" fmla="*/ 88482 w 3148604"/>
                <a:gd name="connsiteY3" fmla="*/ 1652767 h 1806238"/>
                <a:gd name="connsiteX4" fmla="*/ 2034706 w 3148604"/>
                <a:gd name="connsiteY4" fmla="*/ 7824 h 1806238"/>
                <a:gd name="connsiteX5" fmla="*/ 3126140 w 3148604"/>
                <a:gd name="connsiteY5" fmla="*/ 232026 h 180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8604" h="1806238">
                  <a:moveTo>
                    <a:pt x="3148604" y="242270"/>
                  </a:moveTo>
                  <a:lnTo>
                    <a:pt x="3148604" y="1806238"/>
                  </a:lnTo>
                  <a:lnTo>
                    <a:pt x="0" y="1806238"/>
                  </a:lnTo>
                  <a:lnTo>
                    <a:pt x="88482" y="1652767"/>
                  </a:lnTo>
                  <a:cubicBezTo>
                    <a:pt x="696072" y="647852"/>
                    <a:pt x="1362764" y="77990"/>
                    <a:pt x="2034706" y="7824"/>
                  </a:cubicBezTo>
                  <a:cubicBezTo>
                    <a:pt x="2399420" y="-30235"/>
                    <a:pt x="2763663" y="74746"/>
                    <a:pt x="3126140" y="232026"/>
                  </a:cubicBezTo>
                  <a:close/>
                </a:path>
              </a:pathLst>
            </a:custGeom>
            <a:solidFill>
              <a:srgbClr val="EA6B69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7601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1EB61EB-2089-C74E-AD34-52BDB0CA44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2" y="381001"/>
            <a:ext cx="768199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5C2E8B6-D633-1E43-B4A0-A3A158F298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1380682"/>
            <a:ext cx="7358973" cy="447147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580E05-3613-F14D-95A5-413CB4BEBDD7}"/>
              </a:ext>
            </a:extLst>
          </p:cNvPr>
          <p:cNvGrpSpPr/>
          <p:nvPr userDrawn="1"/>
        </p:nvGrpSpPr>
        <p:grpSpPr>
          <a:xfrm>
            <a:off x="8635273" y="2"/>
            <a:ext cx="1285890" cy="6870439"/>
            <a:chOff x="10628028" y="-3461"/>
            <a:chExt cx="1582634" cy="687390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AE8F4A3E-D298-B04D-BE77-EB1F3D23D2AD}"/>
                </a:ext>
              </a:extLst>
            </p:cNvPr>
            <p:cNvGrpSpPr/>
            <p:nvPr userDrawn="1"/>
          </p:nvGrpSpPr>
          <p:grpSpPr>
            <a:xfrm rot="16200000">
              <a:off x="7982394" y="2642173"/>
              <a:ext cx="6873901" cy="1582634"/>
              <a:chOff x="1" y="2978489"/>
              <a:chExt cx="12192000" cy="891596"/>
            </a:xfrm>
          </p:grpSpPr>
          <p:sp>
            <p:nvSpPr>
              <p:cNvPr id="22" name="Freeform: Shape 5">
                <a:extLst>
                  <a:ext uri="{FF2B5EF4-FFF2-40B4-BE49-F238E27FC236}">
                    <a16:creationId xmlns:a16="http://schemas.microsoft.com/office/drawing/2014/main" id="{184EDA98-1EB6-1241-9C73-2BC95BE70560}"/>
                  </a:ext>
                </a:extLst>
              </p:cNvPr>
              <p:cNvSpPr/>
              <p:nvPr/>
            </p:nvSpPr>
            <p:spPr>
              <a:xfrm>
                <a:off x="3" y="2978489"/>
                <a:ext cx="12191998" cy="891596"/>
              </a:xfrm>
              <a:custGeom>
                <a:avLst/>
                <a:gdLst>
                  <a:gd name="connsiteX0" fmla="*/ 12176569 w 12192000"/>
                  <a:gd name="connsiteY0" fmla="*/ 960256 h 960255"/>
                  <a:gd name="connsiteX1" fmla="*/ 0 w 12192000"/>
                  <a:gd name="connsiteY1" fmla="*/ 960256 h 960255"/>
                  <a:gd name="connsiteX2" fmla="*/ 0 w 12192000"/>
                  <a:gd name="connsiteY2" fmla="*/ 6613 h 960255"/>
                  <a:gd name="connsiteX3" fmla="*/ 9130538 w 12192000"/>
                  <a:gd name="connsiteY3" fmla="*/ 528900 h 960255"/>
                  <a:gd name="connsiteX4" fmla="*/ 12192000 w 12192000"/>
                  <a:gd name="connsiteY4" fmla="*/ 218957 h 960255"/>
                  <a:gd name="connsiteX5" fmla="*/ 12176569 w 12192000"/>
                  <a:gd name="connsiteY5" fmla="*/ 960256 h 960255"/>
                  <a:gd name="connsiteX0" fmla="*/ 12188681 w 12192000"/>
                  <a:gd name="connsiteY0" fmla="*/ 967640 h 967640"/>
                  <a:gd name="connsiteX1" fmla="*/ 0 w 12192000"/>
                  <a:gd name="connsiteY1" fmla="*/ 960256 h 967640"/>
                  <a:gd name="connsiteX2" fmla="*/ 0 w 12192000"/>
                  <a:gd name="connsiteY2" fmla="*/ 6613 h 967640"/>
                  <a:gd name="connsiteX3" fmla="*/ 9130538 w 12192000"/>
                  <a:gd name="connsiteY3" fmla="*/ 528900 h 967640"/>
                  <a:gd name="connsiteX4" fmla="*/ 12192000 w 12192000"/>
                  <a:gd name="connsiteY4" fmla="*/ 218957 h 967640"/>
                  <a:gd name="connsiteX5" fmla="*/ 12188681 w 12192000"/>
                  <a:gd name="connsiteY5" fmla="*/ 967640 h 967640"/>
                  <a:gd name="connsiteX0" fmla="*/ 12188683 w 12192002"/>
                  <a:gd name="connsiteY0" fmla="*/ 1183827 h 1183827"/>
                  <a:gd name="connsiteX1" fmla="*/ 2 w 12192002"/>
                  <a:gd name="connsiteY1" fmla="*/ 1176443 h 1183827"/>
                  <a:gd name="connsiteX2" fmla="*/ 1 w 12192002"/>
                  <a:gd name="connsiteY2" fmla="*/ 5118 h 1183827"/>
                  <a:gd name="connsiteX3" fmla="*/ 9130540 w 12192002"/>
                  <a:gd name="connsiteY3" fmla="*/ 745087 h 1183827"/>
                  <a:gd name="connsiteX4" fmla="*/ 12192002 w 12192002"/>
                  <a:gd name="connsiteY4" fmla="*/ 435144 h 1183827"/>
                  <a:gd name="connsiteX5" fmla="*/ 12188683 w 12192002"/>
                  <a:gd name="connsiteY5" fmla="*/ 1183827 h 1183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02" h="1183827">
                    <a:moveTo>
                      <a:pt x="12188683" y="1183827"/>
                    </a:moveTo>
                    <a:lnTo>
                      <a:pt x="2" y="1176443"/>
                    </a:lnTo>
                    <a:cubicBezTo>
                      <a:pt x="2" y="786001"/>
                      <a:pt x="1" y="395560"/>
                      <a:pt x="1" y="5118"/>
                    </a:cubicBezTo>
                    <a:cubicBezTo>
                      <a:pt x="3069337" y="-76035"/>
                      <a:pt x="6062347" y="835956"/>
                      <a:pt x="9130540" y="745087"/>
                    </a:cubicBezTo>
                    <a:cubicBezTo>
                      <a:pt x="10173782" y="714163"/>
                      <a:pt x="11198163" y="592497"/>
                      <a:pt x="12192002" y="435144"/>
                    </a:cubicBezTo>
                    <a:cubicBezTo>
                      <a:pt x="12190896" y="684705"/>
                      <a:pt x="12189789" y="934266"/>
                      <a:pt x="12188683" y="1183827"/>
                    </a:cubicBezTo>
                    <a:close/>
                  </a:path>
                </a:pathLst>
              </a:custGeom>
              <a:solidFill>
                <a:srgbClr val="6CBFE5">
                  <a:alpha val="74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38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Freeform: Shape 4">
                <a:extLst>
                  <a:ext uri="{FF2B5EF4-FFF2-40B4-BE49-F238E27FC236}">
                    <a16:creationId xmlns:a16="http://schemas.microsoft.com/office/drawing/2014/main" id="{2D62FF76-9372-D443-9CFC-79752C8D6D84}"/>
                  </a:ext>
                </a:extLst>
              </p:cNvPr>
              <p:cNvSpPr/>
              <p:nvPr/>
            </p:nvSpPr>
            <p:spPr>
              <a:xfrm>
                <a:off x="1" y="3438737"/>
                <a:ext cx="12192000" cy="425291"/>
              </a:xfrm>
              <a:custGeom>
                <a:avLst/>
                <a:gdLst>
                  <a:gd name="connsiteX0" fmla="*/ 12192000 w 12192000"/>
                  <a:gd name="connsiteY0" fmla="*/ 420610 h 825486"/>
                  <a:gd name="connsiteX1" fmla="*/ 6331839 w 12192000"/>
                  <a:gd name="connsiteY1" fmla="*/ 158736 h 825486"/>
                  <a:gd name="connsiteX2" fmla="*/ 3962718 w 12192000"/>
                  <a:gd name="connsiteY2" fmla="*/ 2209 h 825486"/>
                  <a:gd name="connsiteX3" fmla="*/ 1212850 w 12192000"/>
                  <a:gd name="connsiteY3" fmla="*/ 109270 h 825486"/>
                  <a:gd name="connsiteX4" fmla="*/ 0 w 12192000"/>
                  <a:gd name="connsiteY4" fmla="*/ 190296 h 825486"/>
                  <a:gd name="connsiteX5" fmla="*/ 0 w 12192000"/>
                  <a:gd name="connsiteY5" fmla="*/ 825486 h 825486"/>
                  <a:gd name="connsiteX6" fmla="*/ 12192000 w 12192000"/>
                  <a:gd name="connsiteY6" fmla="*/ 825486 h 825486"/>
                  <a:gd name="connsiteX7" fmla="*/ 12192000 w 12192000"/>
                  <a:gd name="connsiteY7" fmla="*/ 420610 h 82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92000" h="825486">
                    <a:moveTo>
                      <a:pt x="12192000" y="420610"/>
                    </a:moveTo>
                    <a:cubicBezTo>
                      <a:pt x="10241026" y="555865"/>
                      <a:pt x="8255382" y="341934"/>
                      <a:pt x="6331839" y="158736"/>
                    </a:cubicBezTo>
                    <a:cubicBezTo>
                      <a:pt x="5552948" y="84632"/>
                      <a:pt x="4765104" y="14909"/>
                      <a:pt x="3962718" y="2209"/>
                    </a:cubicBezTo>
                    <a:cubicBezTo>
                      <a:pt x="3040190" y="-12460"/>
                      <a:pt x="2122234" y="48500"/>
                      <a:pt x="1212850" y="109270"/>
                    </a:cubicBezTo>
                    <a:cubicBezTo>
                      <a:pt x="808546" y="136257"/>
                      <a:pt x="404241" y="163245"/>
                      <a:pt x="0" y="190296"/>
                    </a:cubicBezTo>
                    <a:lnTo>
                      <a:pt x="0" y="825486"/>
                    </a:lnTo>
                    <a:lnTo>
                      <a:pt x="12192000" y="825486"/>
                    </a:lnTo>
                    <a:lnTo>
                      <a:pt x="12192000" y="420610"/>
                    </a:lnTo>
                    <a:close/>
                  </a:path>
                </a:pathLst>
              </a:custGeom>
              <a:solidFill>
                <a:schemeClr val="accent6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38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E26894A-0F2A-794F-97E0-B02A3618A383}"/>
                </a:ext>
              </a:extLst>
            </p:cNvPr>
            <p:cNvSpPr/>
            <p:nvPr userDrawn="1"/>
          </p:nvSpPr>
          <p:spPr>
            <a:xfrm rot="16200000">
              <a:off x="8577105" y="2328237"/>
              <a:ext cx="5943133" cy="1286656"/>
            </a:xfrm>
            <a:custGeom>
              <a:avLst/>
              <a:gdLst>
                <a:gd name="connsiteX0" fmla="*/ 3148604 w 3148604"/>
                <a:gd name="connsiteY0" fmla="*/ 242270 h 1806238"/>
                <a:gd name="connsiteX1" fmla="*/ 3148604 w 3148604"/>
                <a:gd name="connsiteY1" fmla="*/ 1806238 h 1806238"/>
                <a:gd name="connsiteX2" fmla="*/ 0 w 3148604"/>
                <a:gd name="connsiteY2" fmla="*/ 1806238 h 1806238"/>
                <a:gd name="connsiteX3" fmla="*/ 88482 w 3148604"/>
                <a:gd name="connsiteY3" fmla="*/ 1652767 h 1806238"/>
                <a:gd name="connsiteX4" fmla="*/ 2034706 w 3148604"/>
                <a:gd name="connsiteY4" fmla="*/ 7824 h 1806238"/>
                <a:gd name="connsiteX5" fmla="*/ 3126140 w 3148604"/>
                <a:gd name="connsiteY5" fmla="*/ 232026 h 180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8604" h="1806238">
                  <a:moveTo>
                    <a:pt x="3148604" y="242270"/>
                  </a:moveTo>
                  <a:lnTo>
                    <a:pt x="3148604" y="1806238"/>
                  </a:lnTo>
                  <a:lnTo>
                    <a:pt x="0" y="1806238"/>
                  </a:lnTo>
                  <a:lnTo>
                    <a:pt x="88482" y="1652767"/>
                  </a:lnTo>
                  <a:cubicBezTo>
                    <a:pt x="696072" y="647852"/>
                    <a:pt x="1362764" y="77990"/>
                    <a:pt x="2034706" y="7824"/>
                  </a:cubicBezTo>
                  <a:cubicBezTo>
                    <a:pt x="2399420" y="-30235"/>
                    <a:pt x="2763663" y="74746"/>
                    <a:pt x="3126140" y="232026"/>
                  </a:cubicBezTo>
                  <a:close/>
                </a:path>
              </a:pathLst>
            </a:custGeom>
            <a:solidFill>
              <a:srgbClr val="6CBFE5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230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D9CF177-9E7F-F94A-BC80-57C9D0E89C90}"/>
              </a:ext>
            </a:extLst>
          </p:cNvPr>
          <p:cNvGrpSpPr/>
          <p:nvPr userDrawn="1"/>
        </p:nvGrpSpPr>
        <p:grpSpPr>
          <a:xfrm flipH="1">
            <a:off x="-10369" y="5362161"/>
            <a:ext cx="9924455" cy="1508448"/>
            <a:chOff x="-9116" y="3481769"/>
            <a:chExt cx="12214714" cy="3424017"/>
          </a:xfrm>
        </p:grpSpPr>
        <p:sp>
          <p:nvSpPr>
            <p:cNvPr id="17" name="Freeform: Shape 28">
              <a:extLst>
                <a:ext uri="{FF2B5EF4-FFF2-40B4-BE49-F238E27FC236}">
                  <a16:creationId xmlns:a16="http://schemas.microsoft.com/office/drawing/2014/main" id="{BDA942F1-B4D3-4544-A589-865433F5CD44}"/>
                </a:ext>
              </a:extLst>
            </p:cNvPr>
            <p:cNvSpPr/>
            <p:nvPr/>
          </p:nvSpPr>
          <p:spPr>
            <a:xfrm>
              <a:off x="0" y="3481769"/>
              <a:ext cx="12192000" cy="3424016"/>
            </a:xfrm>
            <a:custGeom>
              <a:avLst/>
              <a:gdLst>
                <a:gd name="connsiteX0" fmla="*/ 12192000 w 12192000"/>
                <a:gd name="connsiteY0" fmla="*/ 420610 h 825486"/>
                <a:gd name="connsiteX1" fmla="*/ 6331839 w 12192000"/>
                <a:gd name="connsiteY1" fmla="*/ 158736 h 825486"/>
                <a:gd name="connsiteX2" fmla="*/ 3962718 w 12192000"/>
                <a:gd name="connsiteY2" fmla="*/ 2209 h 825486"/>
                <a:gd name="connsiteX3" fmla="*/ 1212850 w 12192000"/>
                <a:gd name="connsiteY3" fmla="*/ 109270 h 825486"/>
                <a:gd name="connsiteX4" fmla="*/ 0 w 12192000"/>
                <a:gd name="connsiteY4" fmla="*/ 190296 h 825486"/>
                <a:gd name="connsiteX5" fmla="*/ 0 w 12192000"/>
                <a:gd name="connsiteY5" fmla="*/ 825486 h 825486"/>
                <a:gd name="connsiteX6" fmla="*/ 12192000 w 12192000"/>
                <a:gd name="connsiteY6" fmla="*/ 825486 h 825486"/>
                <a:gd name="connsiteX7" fmla="*/ 12192000 w 12192000"/>
                <a:gd name="connsiteY7" fmla="*/ 420610 h 825486"/>
                <a:gd name="connsiteX0" fmla="*/ 12192000 w 12192000"/>
                <a:gd name="connsiteY0" fmla="*/ 420610 h 3113535"/>
                <a:gd name="connsiteX1" fmla="*/ 6331839 w 12192000"/>
                <a:gd name="connsiteY1" fmla="*/ 158736 h 3113535"/>
                <a:gd name="connsiteX2" fmla="*/ 3962718 w 12192000"/>
                <a:gd name="connsiteY2" fmla="*/ 2209 h 3113535"/>
                <a:gd name="connsiteX3" fmla="*/ 1212850 w 12192000"/>
                <a:gd name="connsiteY3" fmla="*/ 109270 h 3113535"/>
                <a:gd name="connsiteX4" fmla="*/ 0 w 12192000"/>
                <a:gd name="connsiteY4" fmla="*/ 190296 h 3113535"/>
                <a:gd name="connsiteX5" fmla="*/ 14514 w 12192000"/>
                <a:gd name="connsiteY5" fmla="*/ 3113535 h 3113535"/>
                <a:gd name="connsiteX6" fmla="*/ 12192000 w 12192000"/>
                <a:gd name="connsiteY6" fmla="*/ 825486 h 3113535"/>
                <a:gd name="connsiteX7" fmla="*/ 12192000 w 12192000"/>
                <a:gd name="connsiteY7" fmla="*/ 420610 h 3113535"/>
                <a:gd name="connsiteX0" fmla="*/ 12192000 w 12192000"/>
                <a:gd name="connsiteY0" fmla="*/ 420610 h 3125771"/>
                <a:gd name="connsiteX1" fmla="*/ 6331839 w 12192000"/>
                <a:gd name="connsiteY1" fmla="*/ 158736 h 3125771"/>
                <a:gd name="connsiteX2" fmla="*/ 3962718 w 12192000"/>
                <a:gd name="connsiteY2" fmla="*/ 2209 h 3125771"/>
                <a:gd name="connsiteX3" fmla="*/ 1212850 w 12192000"/>
                <a:gd name="connsiteY3" fmla="*/ 109270 h 3125771"/>
                <a:gd name="connsiteX4" fmla="*/ 0 w 12192000"/>
                <a:gd name="connsiteY4" fmla="*/ 190296 h 3125771"/>
                <a:gd name="connsiteX5" fmla="*/ 14514 w 12192000"/>
                <a:gd name="connsiteY5" fmla="*/ 3113535 h 3125771"/>
                <a:gd name="connsiteX6" fmla="*/ 12192000 w 12192000"/>
                <a:gd name="connsiteY6" fmla="*/ 3125771 h 3125771"/>
                <a:gd name="connsiteX7" fmla="*/ 12192000 w 12192000"/>
                <a:gd name="connsiteY7" fmla="*/ 420610 h 3125771"/>
                <a:gd name="connsiteX0" fmla="*/ 12177486 w 12177486"/>
                <a:gd name="connsiteY0" fmla="*/ 420381 h 3125542"/>
                <a:gd name="connsiteX1" fmla="*/ 6317325 w 12177486"/>
                <a:gd name="connsiteY1" fmla="*/ 158507 h 3125542"/>
                <a:gd name="connsiteX2" fmla="*/ 3948204 w 12177486"/>
                <a:gd name="connsiteY2" fmla="*/ 1980 h 3125542"/>
                <a:gd name="connsiteX3" fmla="*/ 1198336 w 12177486"/>
                <a:gd name="connsiteY3" fmla="*/ 109041 h 3125542"/>
                <a:gd name="connsiteX4" fmla="*/ 0 w 12177486"/>
                <a:gd name="connsiteY4" fmla="*/ 312422 h 3125542"/>
                <a:gd name="connsiteX5" fmla="*/ 0 w 12177486"/>
                <a:gd name="connsiteY5" fmla="*/ 3113306 h 3125542"/>
                <a:gd name="connsiteX6" fmla="*/ 12177486 w 12177486"/>
                <a:gd name="connsiteY6" fmla="*/ 3125542 h 3125542"/>
                <a:gd name="connsiteX7" fmla="*/ 12177486 w 12177486"/>
                <a:gd name="connsiteY7" fmla="*/ 420381 h 3125542"/>
                <a:gd name="connsiteX0" fmla="*/ 12177486 w 12177486"/>
                <a:gd name="connsiteY0" fmla="*/ 420381 h 3125542"/>
                <a:gd name="connsiteX1" fmla="*/ 6317325 w 12177486"/>
                <a:gd name="connsiteY1" fmla="*/ 158507 h 3125542"/>
                <a:gd name="connsiteX2" fmla="*/ 3948204 w 12177486"/>
                <a:gd name="connsiteY2" fmla="*/ 1980 h 3125542"/>
                <a:gd name="connsiteX3" fmla="*/ 1198336 w 12177486"/>
                <a:gd name="connsiteY3" fmla="*/ 109041 h 3125542"/>
                <a:gd name="connsiteX4" fmla="*/ 0 w 12177486"/>
                <a:gd name="connsiteY4" fmla="*/ 312422 h 3125542"/>
                <a:gd name="connsiteX5" fmla="*/ 0 w 12177486"/>
                <a:gd name="connsiteY5" fmla="*/ 3113306 h 3125542"/>
                <a:gd name="connsiteX6" fmla="*/ 12177486 w 12177486"/>
                <a:gd name="connsiteY6" fmla="*/ 3125542 h 3125542"/>
                <a:gd name="connsiteX7" fmla="*/ 12177486 w 12177486"/>
                <a:gd name="connsiteY7" fmla="*/ 420381 h 312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77486" h="3125542">
                  <a:moveTo>
                    <a:pt x="12177486" y="420381"/>
                  </a:moveTo>
                  <a:cubicBezTo>
                    <a:pt x="10226512" y="555636"/>
                    <a:pt x="8240868" y="451825"/>
                    <a:pt x="6317325" y="158507"/>
                  </a:cubicBezTo>
                  <a:cubicBezTo>
                    <a:pt x="5543858" y="40562"/>
                    <a:pt x="4750590" y="14680"/>
                    <a:pt x="3948204" y="1980"/>
                  </a:cubicBezTo>
                  <a:cubicBezTo>
                    <a:pt x="3025676" y="-12689"/>
                    <a:pt x="1856370" y="57301"/>
                    <a:pt x="1198336" y="109041"/>
                  </a:cubicBezTo>
                  <a:cubicBezTo>
                    <a:pt x="540302" y="160781"/>
                    <a:pt x="399445" y="244628"/>
                    <a:pt x="0" y="312422"/>
                  </a:cubicBezTo>
                  <a:lnTo>
                    <a:pt x="0" y="3113306"/>
                  </a:lnTo>
                  <a:lnTo>
                    <a:pt x="12177486" y="3125542"/>
                  </a:lnTo>
                  <a:lnTo>
                    <a:pt x="12177486" y="420381"/>
                  </a:lnTo>
                  <a:close/>
                </a:path>
              </a:pathLst>
            </a:custGeom>
            <a:solidFill>
              <a:schemeClr val="accent2">
                <a:alpha val="32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: Shape 29">
              <a:extLst>
                <a:ext uri="{FF2B5EF4-FFF2-40B4-BE49-F238E27FC236}">
                  <a16:creationId xmlns:a16="http://schemas.microsoft.com/office/drawing/2014/main" id="{72E7CA12-9B2A-6A42-BC88-5805ECF85848}"/>
                </a:ext>
              </a:extLst>
            </p:cNvPr>
            <p:cNvSpPr/>
            <p:nvPr/>
          </p:nvSpPr>
          <p:spPr>
            <a:xfrm>
              <a:off x="754749" y="4158590"/>
              <a:ext cx="11437257" cy="2747196"/>
            </a:xfrm>
            <a:custGeom>
              <a:avLst/>
              <a:gdLst>
                <a:gd name="connsiteX0" fmla="*/ 0 w 4762500"/>
                <a:gd name="connsiteY0" fmla="*/ 723908 h 723908"/>
                <a:gd name="connsiteX1" fmla="*/ 3109214 w 4762500"/>
                <a:gd name="connsiteY1" fmla="*/ 1723 h 723908"/>
                <a:gd name="connsiteX2" fmla="*/ 4762500 w 4762500"/>
                <a:gd name="connsiteY2" fmla="*/ 88845 h 723908"/>
                <a:gd name="connsiteX3" fmla="*/ 4762500 w 4762500"/>
                <a:gd name="connsiteY3" fmla="*/ 723908 h 723908"/>
                <a:gd name="connsiteX4" fmla="*/ 0 w 4762500"/>
                <a:gd name="connsiteY4" fmla="*/ 723908 h 7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0" h="723908">
                  <a:moveTo>
                    <a:pt x="0" y="723908"/>
                  </a:moveTo>
                  <a:cubicBezTo>
                    <a:pt x="898081" y="279535"/>
                    <a:pt x="1997329" y="24202"/>
                    <a:pt x="3109214" y="1723"/>
                  </a:cubicBezTo>
                  <a:cubicBezTo>
                    <a:pt x="3662426" y="-9453"/>
                    <a:pt x="4214686" y="35378"/>
                    <a:pt x="4762500" y="88845"/>
                  </a:cubicBezTo>
                  <a:lnTo>
                    <a:pt x="4762500" y="723908"/>
                  </a:lnTo>
                  <a:lnTo>
                    <a:pt x="0" y="723908"/>
                  </a:lnTo>
                  <a:close/>
                </a:path>
              </a:pathLst>
            </a:custGeom>
            <a:solidFill>
              <a:srgbClr val="EA5F84">
                <a:alpha val="22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: Shape 33">
              <a:extLst>
                <a:ext uri="{FF2B5EF4-FFF2-40B4-BE49-F238E27FC236}">
                  <a16:creationId xmlns:a16="http://schemas.microsoft.com/office/drawing/2014/main" id="{5BA818AC-071D-4543-A6C8-BB447D7EEB41}"/>
                </a:ext>
              </a:extLst>
            </p:cNvPr>
            <p:cNvSpPr/>
            <p:nvPr/>
          </p:nvSpPr>
          <p:spPr>
            <a:xfrm>
              <a:off x="-9116" y="4267119"/>
              <a:ext cx="12214714" cy="2638667"/>
            </a:xfrm>
            <a:custGeom>
              <a:avLst/>
              <a:gdLst>
                <a:gd name="connsiteX0" fmla="*/ 12176569 w 12192000"/>
                <a:gd name="connsiteY0" fmla="*/ 960256 h 960255"/>
                <a:gd name="connsiteX1" fmla="*/ 0 w 12192000"/>
                <a:gd name="connsiteY1" fmla="*/ 960256 h 960255"/>
                <a:gd name="connsiteX2" fmla="*/ 0 w 12192000"/>
                <a:gd name="connsiteY2" fmla="*/ 6613 h 960255"/>
                <a:gd name="connsiteX3" fmla="*/ 9130538 w 12192000"/>
                <a:gd name="connsiteY3" fmla="*/ 528900 h 960255"/>
                <a:gd name="connsiteX4" fmla="*/ 12192000 w 12192000"/>
                <a:gd name="connsiteY4" fmla="*/ 218957 h 960255"/>
                <a:gd name="connsiteX5" fmla="*/ 12176569 w 12192000"/>
                <a:gd name="connsiteY5" fmla="*/ 960256 h 960255"/>
                <a:gd name="connsiteX0" fmla="*/ 12205597 w 12205597"/>
                <a:gd name="connsiteY0" fmla="*/ 3247904 h 3247904"/>
                <a:gd name="connsiteX1" fmla="*/ 0 w 12205597"/>
                <a:gd name="connsiteY1" fmla="*/ 960256 h 3247904"/>
                <a:gd name="connsiteX2" fmla="*/ 0 w 12205597"/>
                <a:gd name="connsiteY2" fmla="*/ 6613 h 3247904"/>
                <a:gd name="connsiteX3" fmla="*/ 9130538 w 12205597"/>
                <a:gd name="connsiteY3" fmla="*/ 528900 h 3247904"/>
                <a:gd name="connsiteX4" fmla="*/ 12192000 w 12205597"/>
                <a:gd name="connsiteY4" fmla="*/ 218957 h 3247904"/>
                <a:gd name="connsiteX5" fmla="*/ 12205597 w 12205597"/>
                <a:gd name="connsiteY5" fmla="*/ 3247904 h 3247904"/>
                <a:gd name="connsiteX0" fmla="*/ 12205597 w 12205597"/>
                <a:gd name="connsiteY0" fmla="*/ 3247904 h 3260269"/>
                <a:gd name="connsiteX1" fmla="*/ 14514 w 12205597"/>
                <a:gd name="connsiteY1" fmla="*/ 3260269 h 3260269"/>
                <a:gd name="connsiteX2" fmla="*/ 0 w 12205597"/>
                <a:gd name="connsiteY2" fmla="*/ 6613 h 3260269"/>
                <a:gd name="connsiteX3" fmla="*/ 9130538 w 12205597"/>
                <a:gd name="connsiteY3" fmla="*/ 528900 h 3260269"/>
                <a:gd name="connsiteX4" fmla="*/ 12192000 w 12205597"/>
                <a:gd name="connsiteY4" fmla="*/ 218957 h 3260269"/>
                <a:gd name="connsiteX5" fmla="*/ 12205597 w 12205597"/>
                <a:gd name="connsiteY5" fmla="*/ 3247904 h 3260269"/>
                <a:gd name="connsiteX0" fmla="*/ 12220080 w 12220080"/>
                <a:gd name="connsiteY0" fmla="*/ 3247904 h 3260269"/>
                <a:gd name="connsiteX1" fmla="*/ 0 w 12220080"/>
                <a:gd name="connsiteY1" fmla="*/ 3260269 h 3260269"/>
                <a:gd name="connsiteX2" fmla="*/ 14483 w 12220080"/>
                <a:gd name="connsiteY2" fmla="*/ 6613 h 3260269"/>
                <a:gd name="connsiteX3" fmla="*/ 9145021 w 12220080"/>
                <a:gd name="connsiteY3" fmla="*/ 528900 h 3260269"/>
                <a:gd name="connsiteX4" fmla="*/ 12206483 w 12220080"/>
                <a:gd name="connsiteY4" fmla="*/ 218957 h 3260269"/>
                <a:gd name="connsiteX5" fmla="*/ 12220080 w 12220080"/>
                <a:gd name="connsiteY5" fmla="*/ 3247904 h 3260269"/>
                <a:gd name="connsiteX0" fmla="*/ 12225555 w 12225555"/>
                <a:gd name="connsiteY0" fmla="*/ 3247904 h 3260269"/>
                <a:gd name="connsiteX1" fmla="*/ 5475 w 12225555"/>
                <a:gd name="connsiteY1" fmla="*/ 3260269 h 3260269"/>
                <a:gd name="connsiteX2" fmla="*/ 1022 w 12225555"/>
                <a:gd name="connsiteY2" fmla="*/ 6613 h 3260269"/>
                <a:gd name="connsiteX3" fmla="*/ 9150496 w 12225555"/>
                <a:gd name="connsiteY3" fmla="*/ 528900 h 3260269"/>
                <a:gd name="connsiteX4" fmla="*/ 12211958 w 12225555"/>
                <a:gd name="connsiteY4" fmla="*/ 218957 h 3260269"/>
                <a:gd name="connsiteX5" fmla="*/ 12225555 w 12225555"/>
                <a:gd name="connsiteY5" fmla="*/ 3247904 h 326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25555" h="3260269">
                  <a:moveTo>
                    <a:pt x="12225555" y="3247904"/>
                  </a:moveTo>
                  <a:lnTo>
                    <a:pt x="5475" y="3260269"/>
                  </a:lnTo>
                  <a:cubicBezTo>
                    <a:pt x="10303" y="2175717"/>
                    <a:pt x="-3806" y="1091165"/>
                    <a:pt x="1022" y="6613"/>
                  </a:cubicBezTo>
                  <a:cubicBezTo>
                    <a:pt x="3070358" y="-74540"/>
                    <a:pt x="6082303" y="619769"/>
                    <a:pt x="9150496" y="528900"/>
                  </a:cubicBezTo>
                  <a:cubicBezTo>
                    <a:pt x="10193738" y="497976"/>
                    <a:pt x="11218119" y="376310"/>
                    <a:pt x="12211958" y="218957"/>
                  </a:cubicBezTo>
                  <a:cubicBezTo>
                    <a:pt x="12216490" y="1228606"/>
                    <a:pt x="12221023" y="2238255"/>
                    <a:pt x="12225555" y="3247904"/>
                  </a:cubicBezTo>
                  <a:close/>
                </a:path>
              </a:pathLst>
            </a:custGeom>
            <a:solidFill>
              <a:srgbClr val="F4ADB9">
                <a:alpha val="22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AB2D2F2-4B74-BF4B-AA2C-73F774D62079}"/>
              </a:ext>
            </a:extLst>
          </p:cNvPr>
          <p:cNvSpPr/>
          <p:nvPr userDrawn="1"/>
        </p:nvSpPr>
        <p:spPr>
          <a:xfrm>
            <a:off x="730214" y="1104900"/>
            <a:ext cx="8442258" cy="4991100"/>
          </a:xfrm>
          <a:prstGeom prst="rect">
            <a:avLst/>
          </a:prstGeom>
          <a:noFill/>
          <a:ln w="317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7056FF9-5630-A546-B5F1-63CC54070B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9639" y="1248839"/>
            <a:ext cx="8203405" cy="4626925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lIns="274320" tIns="274320" rIns="274320" bIns="27432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buNone/>
              <a:defRPr sz="2275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4344" indent="-140593" algn="ctr">
              <a:lnSpc>
                <a:spcPct val="100000"/>
              </a:lnSpc>
              <a:spcBef>
                <a:spcPts val="488"/>
              </a:spcBef>
              <a:spcAft>
                <a:spcPts val="488"/>
              </a:spcAft>
              <a:buClrTx/>
              <a:defRPr sz="2600">
                <a:solidFill>
                  <a:schemeClr val="accent1"/>
                </a:solidFill>
              </a:defRPr>
            </a:lvl2pPr>
            <a:lvl3pPr marL="834529" indent="-136723" algn="ctr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2275">
                <a:solidFill>
                  <a:schemeClr val="accent1"/>
                </a:solidFill>
              </a:defRPr>
            </a:lvl3pPr>
            <a:lvl4pPr marL="1162150" indent="-140593" algn="ctr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2275" b="1">
                <a:solidFill>
                  <a:schemeClr val="accent1"/>
                </a:solidFill>
              </a:defRPr>
            </a:lvl4pPr>
            <a:lvl5pPr marL="1485900" indent="-140593" algn="ctr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195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2241412-5530-4E45-83B8-52ED11CDA3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14770" y="5902181"/>
            <a:ext cx="4273141" cy="409792"/>
          </a:xfrm>
          <a:prstGeom prst="rect">
            <a:avLst/>
          </a:prstGeom>
          <a:solidFill>
            <a:schemeClr val="accent2"/>
          </a:solidFill>
          <a:ln w="25400" cap="sq">
            <a:noFill/>
            <a:miter lim="800000"/>
          </a:ln>
        </p:spPr>
        <p:txBody>
          <a:bodyPr wrap="square" lIns="91440" tIns="91440" rIns="91440" bIns="91440" anchor="ctr">
            <a:spAutoFit/>
          </a:bodyPr>
          <a:lstStyle>
            <a:lvl1pPr marL="0" indent="0" algn="ctr">
              <a:buNone/>
              <a:defRPr sz="1463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author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5FBCBC-ECE6-AE47-90F4-CBF078521E7A}"/>
              </a:ext>
            </a:extLst>
          </p:cNvPr>
          <p:cNvGrpSpPr/>
          <p:nvPr userDrawn="1"/>
        </p:nvGrpSpPr>
        <p:grpSpPr>
          <a:xfrm>
            <a:off x="4644544" y="727304"/>
            <a:ext cx="613594" cy="755193"/>
            <a:chOff x="5716361" y="727303"/>
            <a:chExt cx="755193" cy="75519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622F60-FD80-144A-BF5A-80452FE10E28}"/>
                </a:ext>
              </a:extLst>
            </p:cNvPr>
            <p:cNvSpPr/>
            <p:nvPr userDrawn="1"/>
          </p:nvSpPr>
          <p:spPr>
            <a:xfrm>
              <a:off x="5716361" y="727303"/>
              <a:ext cx="755193" cy="7551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: Shape 31">
              <a:extLst>
                <a:ext uri="{FF2B5EF4-FFF2-40B4-BE49-F238E27FC236}">
                  <a16:creationId xmlns:a16="http://schemas.microsoft.com/office/drawing/2014/main" id="{B5230F77-36C1-C647-A8B1-FF5EF12BB997}"/>
                </a:ext>
              </a:extLst>
            </p:cNvPr>
            <p:cNvSpPr/>
            <p:nvPr userDrawn="1"/>
          </p:nvSpPr>
          <p:spPr>
            <a:xfrm>
              <a:off x="5746088" y="757030"/>
              <a:ext cx="695739" cy="695739"/>
            </a:xfrm>
            <a:custGeom>
              <a:avLst/>
              <a:gdLst>
                <a:gd name="connsiteX0" fmla="*/ 1411873 w 1967948"/>
                <a:gd name="connsiteY0" fmla="*/ 491977 h 1967948"/>
                <a:gd name="connsiteX1" fmla="*/ 1118185 w 1967948"/>
                <a:gd name="connsiteY1" fmla="*/ 654810 h 1967948"/>
                <a:gd name="connsiteX2" fmla="*/ 853575 w 1967948"/>
                <a:gd name="connsiteY2" fmla="*/ 1143330 h 1967948"/>
                <a:gd name="connsiteX3" fmla="*/ 1187981 w 1967948"/>
                <a:gd name="connsiteY3" fmla="*/ 1521354 h 1967948"/>
                <a:gd name="connsiteX4" fmla="*/ 1496209 w 1967948"/>
                <a:gd name="connsiteY4" fmla="*/ 1224747 h 1967948"/>
                <a:gd name="connsiteX5" fmla="*/ 1266479 w 1967948"/>
                <a:gd name="connsiteY5" fmla="*/ 931059 h 1967948"/>
                <a:gd name="connsiteX6" fmla="*/ 1173423 w 1967948"/>
                <a:gd name="connsiteY6" fmla="*/ 887440 h 1967948"/>
                <a:gd name="connsiteX7" fmla="*/ 1385695 w 1967948"/>
                <a:gd name="connsiteY7" fmla="*/ 680988 h 1967948"/>
                <a:gd name="connsiteX8" fmla="*/ 1510748 w 1967948"/>
                <a:gd name="connsiteY8" fmla="*/ 558854 h 1967948"/>
                <a:gd name="connsiteX9" fmla="*/ 1411873 w 1967948"/>
                <a:gd name="connsiteY9" fmla="*/ 491977 h 1967948"/>
                <a:gd name="connsiteX10" fmla="*/ 924730 w 1967948"/>
                <a:gd name="connsiteY10" fmla="*/ 387208 h 1967948"/>
                <a:gd name="connsiteX11" fmla="*/ 631042 w 1967948"/>
                <a:gd name="connsiteY11" fmla="*/ 550041 h 1967948"/>
                <a:gd name="connsiteX12" fmla="*/ 366432 w 1967948"/>
                <a:gd name="connsiteY12" fmla="*/ 1038580 h 1967948"/>
                <a:gd name="connsiteX13" fmla="*/ 700838 w 1967948"/>
                <a:gd name="connsiteY13" fmla="*/ 1416604 h 1967948"/>
                <a:gd name="connsiteX14" fmla="*/ 837438 w 1967948"/>
                <a:gd name="connsiteY14" fmla="*/ 1386332 h 1967948"/>
                <a:gd name="connsiteX15" fmla="*/ 774985 w 1967948"/>
                <a:gd name="connsiteY15" fmla="*/ 1143348 h 1967948"/>
                <a:gd name="connsiteX16" fmla="*/ 857706 w 1967948"/>
                <a:gd name="connsiteY16" fmla="*/ 849292 h 1967948"/>
                <a:gd name="connsiteX17" fmla="*/ 779354 w 1967948"/>
                <a:gd name="connsiteY17" fmla="*/ 826290 h 1967948"/>
                <a:gd name="connsiteX18" fmla="*/ 686299 w 1967948"/>
                <a:gd name="connsiteY18" fmla="*/ 782671 h 1967948"/>
                <a:gd name="connsiteX19" fmla="*/ 898570 w 1967948"/>
                <a:gd name="connsiteY19" fmla="*/ 576219 h 1967948"/>
                <a:gd name="connsiteX20" fmla="*/ 1023605 w 1967948"/>
                <a:gd name="connsiteY20" fmla="*/ 454085 h 1967948"/>
                <a:gd name="connsiteX21" fmla="*/ 924730 w 1967948"/>
                <a:gd name="connsiteY21" fmla="*/ 387208 h 1967948"/>
                <a:gd name="connsiteX22" fmla="*/ 983974 w 1967948"/>
                <a:gd name="connsiteY22" fmla="*/ 0 h 1967948"/>
                <a:gd name="connsiteX23" fmla="*/ 1967948 w 1967948"/>
                <a:gd name="connsiteY23" fmla="*/ 983974 h 1967948"/>
                <a:gd name="connsiteX24" fmla="*/ 983974 w 1967948"/>
                <a:gd name="connsiteY24" fmla="*/ 1967948 h 1967948"/>
                <a:gd name="connsiteX25" fmla="*/ 0 w 1967948"/>
                <a:gd name="connsiteY25" fmla="*/ 983974 h 1967948"/>
                <a:gd name="connsiteX26" fmla="*/ 983974 w 1967948"/>
                <a:gd name="connsiteY26" fmla="*/ 0 h 196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67948" h="1967948">
                  <a:moveTo>
                    <a:pt x="1411873" y="491977"/>
                  </a:moveTo>
                  <a:cubicBezTo>
                    <a:pt x="1347897" y="500696"/>
                    <a:pt x="1249021" y="544315"/>
                    <a:pt x="1118185" y="654810"/>
                  </a:cubicBezTo>
                  <a:cubicBezTo>
                    <a:pt x="981510" y="768224"/>
                    <a:pt x="853575" y="957237"/>
                    <a:pt x="853575" y="1143330"/>
                  </a:cubicBezTo>
                  <a:cubicBezTo>
                    <a:pt x="853575" y="1332342"/>
                    <a:pt x="981510" y="1521354"/>
                    <a:pt x="1187981" y="1521354"/>
                  </a:cubicBezTo>
                  <a:cubicBezTo>
                    <a:pt x="1353715" y="1521354"/>
                    <a:pt x="1496209" y="1396319"/>
                    <a:pt x="1496209" y="1224747"/>
                  </a:cubicBezTo>
                  <a:cubicBezTo>
                    <a:pt x="1496191" y="1093892"/>
                    <a:pt x="1406053" y="942698"/>
                    <a:pt x="1266479" y="931059"/>
                  </a:cubicBezTo>
                  <a:cubicBezTo>
                    <a:pt x="1237401" y="928157"/>
                    <a:pt x="1173423" y="928157"/>
                    <a:pt x="1173423" y="887440"/>
                  </a:cubicBezTo>
                  <a:cubicBezTo>
                    <a:pt x="1173423" y="832202"/>
                    <a:pt x="1254841" y="759505"/>
                    <a:pt x="1385695" y="680988"/>
                  </a:cubicBezTo>
                  <a:cubicBezTo>
                    <a:pt x="1426394" y="654810"/>
                    <a:pt x="1510748" y="614111"/>
                    <a:pt x="1510748" y="558854"/>
                  </a:cubicBezTo>
                  <a:cubicBezTo>
                    <a:pt x="1510748" y="515235"/>
                    <a:pt x="1478750" y="483256"/>
                    <a:pt x="1411873" y="491977"/>
                  </a:cubicBezTo>
                  <a:close/>
                  <a:moveTo>
                    <a:pt x="924730" y="387208"/>
                  </a:moveTo>
                  <a:cubicBezTo>
                    <a:pt x="860754" y="395927"/>
                    <a:pt x="761878" y="439546"/>
                    <a:pt x="631042" y="550041"/>
                  </a:cubicBezTo>
                  <a:cubicBezTo>
                    <a:pt x="494386" y="663455"/>
                    <a:pt x="366432" y="852468"/>
                    <a:pt x="366432" y="1038580"/>
                  </a:cubicBezTo>
                  <a:cubicBezTo>
                    <a:pt x="366432" y="1227591"/>
                    <a:pt x="494367" y="1416604"/>
                    <a:pt x="700838" y="1416604"/>
                  </a:cubicBezTo>
                  <a:cubicBezTo>
                    <a:pt x="749376" y="1416604"/>
                    <a:pt x="795896" y="1405809"/>
                    <a:pt x="837438" y="1386332"/>
                  </a:cubicBezTo>
                  <a:cubicBezTo>
                    <a:pt x="796702" y="1312680"/>
                    <a:pt x="774985" y="1227463"/>
                    <a:pt x="774985" y="1143348"/>
                  </a:cubicBezTo>
                  <a:cubicBezTo>
                    <a:pt x="775004" y="1039479"/>
                    <a:pt x="808451" y="938750"/>
                    <a:pt x="857706" y="849292"/>
                  </a:cubicBezTo>
                  <a:cubicBezTo>
                    <a:pt x="833822" y="836809"/>
                    <a:pt x="807626" y="828640"/>
                    <a:pt x="779354" y="826290"/>
                  </a:cubicBezTo>
                  <a:cubicBezTo>
                    <a:pt x="750276" y="823389"/>
                    <a:pt x="686299" y="823389"/>
                    <a:pt x="686299" y="782671"/>
                  </a:cubicBezTo>
                  <a:cubicBezTo>
                    <a:pt x="686299" y="727433"/>
                    <a:pt x="767715" y="654736"/>
                    <a:pt x="898570" y="576219"/>
                  </a:cubicBezTo>
                  <a:cubicBezTo>
                    <a:pt x="939288" y="550041"/>
                    <a:pt x="1023605" y="509342"/>
                    <a:pt x="1023605" y="454085"/>
                  </a:cubicBezTo>
                  <a:cubicBezTo>
                    <a:pt x="1023605" y="410466"/>
                    <a:pt x="991607" y="378487"/>
                    <a:pt x="924730" y="387208"/>
                  </a:cubicBezTo>
                  <a:close/>
                  <a:moveTo>
                    <a:pt x="983974" y="0"/>
                  </a:moveTo>
                  <a:cubicBezTo>
                    <a:pt x="1527408" y="0"/>
                    <a:pt x="1967948" y="440540"/>
                    <a:pt x="1967948" y="983974"/>
                  </a:cubicBezTo>
                  <a:cubicBezTo>
                    <a:pt x="1967948" y="1527408"/>
                    <a:pt x="1527408" y="1967948"/>
                    <a:pt x="983974" y="1967948"/>
                  </a:cubicBezTo>
                  <a:cubicBezTo>
                    <a:pt x="440540" y="1967948"/>
                    <a:pt x="0" y="1527408"/>
                    <a:pt x="0" y="983974"/>
                  </a:cubicBezTo>
                  <a:cubicBezTo>
                    <a:pt x="0" y="440540"/>
                    <a:pt x="440540" y="0"/>
                    <a:pt x="983974" y="0"/>
                  </a:cubicBezTo>
                  <a:close/>
                </a:path>
              </a:pathLst>
            </a:custGeom>
            <a:solidFill>
              <a:schemeClr val="bg1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985F039-8496-F14B-AD29-024227AFCA4B}"/>
              </a:ext>
            </a:extLst>
          </p:cNvPr>
          <p:cNvSpPr txBox="1"/>
          <p:nvPr userDrawn="1"/>
        </p:nvSpPr>
        <p:spPr>
          <a:xfrm>
            <a:off x="7798208" y="6300224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fld id="{8D4FAEBE-B6EB-4E5D-A6B9-749E6598E908}" type="slidenum">
              <a:rPr lang="en-GB" sz="569" b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‹#›</a:t>
            </a:fld>
            <a:endParaRPr lang="en-GB" sz="569" b="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D02A48E9-8A87-447E-8A85-CED755110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16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698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Emerald">
    <p:bg>
      <p:bgPr>
        <a:solidFill>
          <a:srgbClr val="B0D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521360E-6464-3144-860C-98DEC577F3CC}"/>
              </a:ext>
            </a:extLst>
          </p:cNvPr>
          <p:cNvGrpSpPr/>
          <p:nvPr userDrawn="1"/>
        </p:nvGrpSpPr>
        <p:grpSpPr>
          <a:xfrm>
            <a:off x="-10369" y="5501309"/>
            <a:ext cx="9924455" cy="1369303"/>
            <a:chOff x="-9116" y="3183363"/>
            <a:chExt cx="12214714" cy="3722425"/>
          </a:xfrm>
        </p:grpSpPr>
        <p:sp>
          <p:nvSpPr>
            <p:cNvPr id="14" name="Freeform: Shape 23">
              <a:extLst>
                <a:ext uri="{FF2B5EF4-FFF2-40B4-BE49-F238E27FC236}">
                  <a16:creationId xmlns:a16="http://schemas.microsoft.com/office/drawing/2014/main" id="{F8E35699-5968-FD45-9AC5-FDF7C41890FF}"/>
                </a:ext>
              </a:extLst>
            </p:cNvPr>
            <p:cNvSpPr/>
            <p:nvPr/>
          </p:nvSpPr>
          <p:spPr>
            <a:xfrm>
              <a:off x="0" y="3198151"/>
              <a:ext cx="12192000" cy="3707637"/>
            </a:xfrm>
            <a:custGeom>
              <a:avLst/>
              <a:gdLst>
                <a:gd name="connsiteX0" fmla="*/ 12192000 w 12192000"/>
                <a:gd name="connsiteY0" fmla="*/ 420610 h 825486"/>
                <a:gd name="connsiteX1" fmla="*/ 6331839 w 12192000"/>
                <a:gd name="connsiteY1" fmla="*/ 158736 h 825486"/>
                <a:gd name="connsiteX2" fmla="*/ 3962718 w 12192000"/>
                <a:gd name="connsiteY2" fmla="*/ 2209 h 825486"/>
                <a:gd name="connsiteX3" fmla="*/ 1212850 w 12192000"/>
                <a:gd name="connsiteY3" fmla="*/ 109270 h 825486"/>
                <a:gd name="connsiteX4" fmla="*/ 0 w 12192000"/>
                <a:gd name="connsiteY4" fmla="*/ 190296 h 825486"/>
                <a:gd name="connsiteX5" fmla="*/ 0 w 12192000"/>
                <a:gd name="connsiteY5" fmla="*/ 825486 h 825486"/>
                <a:gd name="connsiteX6" fmla="*/ 12192000 w 12192000"/>
                <a:gd name="connsiteY6" fmla="*/ 825486 h 825486"/>
                <a:gd name="connsiteX7" fmla="*/ 12192000 w 12192000"/>
                <a:gd name="connsiteY7" fmla="*/ 420610 h 825486"/>
                <a:gd name="connsiteX0" fmla="*/ 12192000 w 12192000"/>
                <a:gd name="connsiteY0" fmla="*/ 420610 h 3113535"/>
                <a:gd name="connsiteX1" fmla="*/ 6331839 w 12192000"/>
                <a:gd name="connsiteY1" fmla="*/ 158736 h 3113535"/>
                <a:gd name="connsiteX2" fmla="*/ 3962718 w 12192000"/>
                <a:gd name="connsiteY2" fmla="*/ 2209 h 3113535"/>
                <a:gd name="connsiteX3" fmla="*/ 1212850 w 12192000"/>
                <a:gd name="connsiteY3" fmla="*/ 109270 h 3113535"/>
                <a:gd name="connsiteX4" fmla="*/ 0 w 12192000"/>
                <a:gd name="connsiteY4" fmla="*/ 190296 h 3113535"/>
                <a:gd name="connsiteX5" fmla="*/ 14514 w 12192000"/>
                <a:gd name="connsiteY5" fmla="*/ 3113535 h 3113535"/>
                <a:gd name="connsiteX6" fmla="*/ 12192000 w 12192000"/>
                <a:gd name="connsiteY6" fmla="*/ 825486 h 3113535"/>
                <a:gd name="connsiteX7" fmla="*/ 12192000 w 12192000"/>
                <a:gd name="connsiteY7" fmla="*/ 420610 h 3113535"/>
                <a:gd name="connsiteX0" fmla="*/ 12192000 w 12192000"/>
                <a:gd name="connsiteY0" fmla="*/ 420610 h 3125771"/>
                <a:gd name="connsiteX1" fmla="*/ 6331839 w 12192000"/>
                <a:gd name="connsiteY1" fmla="*/ 158736 h 3125771"/>
                <a:gd name="connsiteX2" fmla="*/ 3962718 w 12192000"/>
                <a:gd name="connsiteY2" fmla="*/ 2209 h 3125771"/>
                <a:gd name="connsiteX3" fmla="*/ 1212850 w 12192000"/>
                <a:gd name="connsiteY3" fmla="*/ 109270 h 3125771"/>
                <a:gd name="connsiteX4" fmla="*/ 0 w 12192000"/>
                <a:gd name="connsiteY4" fmla="*/ 190296 h 3125771"/>
                <a:gd name="connsiteX5" fmla="*/ 14514 w 12192000"/>
                <a:gd name="connsiteY5" fmla="*/ 3113535 h 3125771"/>
                <a:gd name="connsiteX6" fmla="*/ 12192000 w 12192000"/>
                <a:gd name="connsiteY6" fmla="*/ 3125771 h 3125771"/>
                <a:gd name="connsiteX7" fmla="*/ 12192000 w 12192000"/>
                <a:gd name="connsiteY7" fmla="*/ 420610 h 3125771"/>
                <a:gd name="connsiteX0" fmla="*/ 12177486 w 12177486"/>
                <a:gd name="connsiteY0" fmla="*/ 420381 h 3125542"/>
                <a:gd name="connsiteX1" fmla="*/ 6317325 w 12177486"/>
                <a:gd name="connsiteY1" fmla="*/ 158507 h 3125542"/>
                <a:gd name="connsiteX2" fmla="*/ 3948204 w 12177486"/>
                <a:gd name="connsiteY2" fmla="*/ 1980 h 3125542"/>
                <a:gd name="connsiteX3" fmla="*/ 1198336 w 12177486"/>
                <a:gd name="connsiteY3" fmla="*/ 109041 h 3125542"/>
                <a:gd name="connsiteX4" fmla="*/ 0 w 12177486"/>
                <a:gd name="connsiteY4" fmla="*/ 312422 h 3125542"/>
                <a:gd name="connsiteX5" fmla="*/ 0 w 12177486"/>
                <a:gd name="connsiteY5" fmla="*/ 3113306 h 3125542"/>
                <a:gd name="connsiteX6" fmla="*/ 12177486 w 12177486"/>
                <a:gd name="connsiteY6" fmla="*/ 3125542 h 3125542"/>
                <a:gd name="connsiteX7" fmla="*/ 12177486 w 12177486"/>
                <a:gd name="connsiteY7" fmla="*/ 420381 h 3125542"/>
                <a:gd name="connsiteX0" fmla="*/ 12177486 w 12177486"/>
                <a:gd name="connsiteY0" fmla="*/ 420381 h 3125542"/>
                <a:gd name="connsiteX1" fmla="*/ 6317325 w 12177486"/>
                <a:gd name="connsiteY1" fmla="*/ 158507 h 3125542"/>
                <a:gd name="connsiteX2" fmla="*/ 3948204 w 12177486"/>
                <a:gd name="connsiteY2" fmla="*/ 1980 h 3125542"/>
                <a:gd name="connsiteX3" fmla="*/ 1198336 w 12177486"/>
                <a:gd name="connsiteY3" fmla="*/ 109041 h 3125542"/>
                <a:gd name="connsiteX4" fmla="*/ 0 w 12177486"/>
                <a:gd name="connsiteY4" fmla="*/ 312422 h 3125542"/>
                <a:gd name="connsiteX5" fmla="*/ 0 w 12177486"/>
                <a:gd name="connsiteY5" fmla="*/ 3113306 h 3125542"/>
                <a:gd name="connsiteX6" fmla="*/ 12177486 w 12177486"/>
                <a:gd name="connsiteY6" fmla="*/ 3125542 h 3125542"/>
                <a:gd name="connsiteX7" fmla="*/ 12177486 w 12177486"/>
                <a:gd name="connsiteY7" fmla="*/ 420381 h 312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77486" h="3125542">
                  <a:moveTo>
                    <a:pt x="12177486" y="420381"/>
                  </a:moveTo>
                  <a:cubicBezTo>
                    <a:pt x="10226512" y="555636"/>
                    <a:pt x="8240868" y="451825"/>
                    <a:pt x="6317325" y="158507"/>
                  </a:cubicBezTo>
                  <a:cubicBezTo>
                    <a:pt x="5543858" y="40562"/>
                    <a:pt x="4750590" y="14680"/>
                    <a:pt x="3948204" y="1980"/>
                  </a:cubicBezTo>
                  <a:cubicBezTo>
                    <a:pt x="3025676" y="-12689"/>
                    <a:pt x="1856370" y="57301"/>
                    <a:pt x="1198336" y="109041"/>
                  </a:cubicBezTo>
                  <a:cubicBezTo>
                    <a:pt x="540302" y="160781"/>
                    <a:pt x="399445" y="244628"/>
                    <a:pt x="0" y="312422"/>
                  </a:cubicBezTo>
                  <a:lnTo>
                    <a:pt x="0" y="3113306"/>
                  </a:lnTo>
                  <a:lnTo>
                    <a:pt x="12177486" y="3125542"/>
                  </a:lnTo>
                  <a:lnTo>
                    <a:pt x="12177486" y="420381"/>
                  </a:lnTo>
                  <a:close/>
                </a:path>
              </a:pathLst>
            </a:custGeom>
            <a:solidFill>
              <a:schemeClr val="accent3">
                <a:alpha val="30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: Shape 25">
              <a:extLst>
                <a:ext uri="{FF2B5EF4-FFF2-40B4-BE49-F238E27FC236}">
                  <a16:creationId xmlns:a16="http://schemas.microsoft.com/office/drawing/2014/main" id="{2E1E9A9E-701D-C74B-A3A1-8DFA74E2C44E}"/>
                </a:ext>
              </a:extLst>
            </p:cNvPr>
            <p:cNvSpPr/>
            <p:nvPr/>
          </p:nvSpPr>
          <p:spPr>
            <a:xfrm>
              <a:off x="754743" y="3183363"/>
              <a:ext cx="11437257" cy="3722425"/>
            </a:xfrm>
            <a:custGeom>
              <a:avLst/>
              <a:gdLst>
                <a:gd name="connsiteX0" fmla="*/ 0 w 4762500"/>
                <a:gd name="connsiteY0" fmla="*/ 723908 h 723908"/>
                <a:gd name="connsiteX1" fmla="*/ 3109214 w 4762500"/>
                <a:gd name="connsiteY1" fmla="*/ 1723 h 723908"/>
                <a:gd name="connsiteX2" fmla="*/ 4762500 w 4762500"/>
                <a:gd name="connsiteY2" fmla="*/ 88845 h 723908"/>
                <a:gd name="connsiteX3" fmla="*/ 4762500 w 4762500"/>
                <a:gd name="connsiteY3" fmla="*/ 723908 h 723908"/>
                <a:gd name="connsiteX4" fmla="*/ 0 w 4762500"/>
                <a:gd name="connsiteY4" fmla="*/ 723908 h 7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0" h="723908">
                  <a:moveTo>
                    <a:pt x="0" y="723908"/>
                  </a:moveTo>
                  <a:cubicBezTo>
                    <a:pt x="898081" y="279535"/>
                    <a:pt x="1997329" y="24202"/>
                    <a:pt x="3109214" y="1723"/>
                  </a:cubicBezTo>
                  <a:cubicBezTo>
                    <a:pt x="3662426" y="-9453"/>
                    <a:pt x="4214686" y="35378"/>
                    <a:pt x="4762500" y="88845"/>
                  </a:cubicBezTo>
                  <a:lnTo>
                    <a:pt x="4762500" y="723908"/>
                  </a:lnTo>
                  <a:lnTo>
                    <a:pt x="0" y="723908"/>
                  </a:lnTo>
                  <a:close/>
                </a:path>
              </a:pathLst>
            </a:custGeom>
            <a:solidFill>
              <a:srgbClr val="0DB4AB">
                <a:alpha val="22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B10FD44-6AE0-A14B-9DBF-4DF986A3BA1C}"/>
                </a:ext>
              </a:extLst>
            </p:cNvPr>
            <p:cNvSpPr/>
            <p:nvPr/>
          </p:nvSpPr>
          <p:spPr>
            <a:xfrm>
              <a:off x="-9116" y="6035018"/>
              <a:ext cx="12214714" cy="870765"/>
            </a:xfrm>
            <a:custGeom>
              <a:avLst/>
              <a:gdLst>
                <a:gd name="connsiteX0" fmla="*/ 12176569 w 12192000"/>
                <a:gd name="connsiteY0" fmla="*/ 960256 h 960255"/>
                <a:gd name="connsiteX1" fmla="*/ 0 w 12192000"/>
                <a:gd name="connsiteY1" fmla="*/ 960256 h 960255"/>
                <a:gd name="connsiteX2" fmla="*/ 0 w 12192000"/>
                <a:gd name="connsiteY2" fmla="*/ 6613 h 960255"/>
                <a:gd name="connsiteX3" fmla="*/ 9130538 w 12192000"/>
                <a:gd name="connsiteY3" fmla="*/ 528900 h 960255"/>
                <a:gd name="connsiteX4" fmla="*/ 12192000 w 12192000"/>
                <a:gd name="connsiteY4" fmla="*/ 218957 h 960255"/>
                <a:gd name="connsiteX5" fmla="*/ 12176569 w 12192000"/>
                <a:gd name="connsiteY5" fmla="*/ 960256 h 960255"/>
                <a:gd name="connsiteX0" fmla="*/ 12205597 w 12205597"/>
                <a:gd name="connsiteY0" fmla="*/ 3247904 h 3247904"/>
                <a:gd name="connsiteX1" fmla="*/ 0 w 12205597"/>
                <a:gd name="connsiteY1" fmla="*/ 960256 h 3247904"/>
                <a:gd name="connsiteX2" fmla="*/ 0 w 12205597"/>
                <a:gd name="connsiteY2" fmla="*/ 6613 h 3247904"/>
                <a:gd name="connsiteX3" fmla="*/ 9130538 w 12205597"/>
                <a:gd name="connsiteY3" fmla="*/ 528900 h 3247904"/>
                <a:gd name="connsiteX4" fmla="*/ 12192000 w 12205597"/>
                <a:gd name="connsiteY4" fmla="*/ 218957 h 3247904"/>
                <a:gd name="connsiteX5" fmla="*/ 12205597 w 12205597"/>
                <a:gd name="connsiteY5" fmla="*/ 3247904 h 3247904"/>
                <a:gd name="connsiteX0" fmla="*/ 12205597 w 12205597"/>
                <a:gd name="connsiteY0" fmla="*/ 3247904 h 3260269"/>
                <a:gd name="connsiteX1" fmla="*/ 14514 w 12205597"/>
                <a:gd name="connsiteY1" fmla="*/ 3260269 h 3260269"/>
                <a:gd name="connsiteX2" fmla="*/ 0 w 12205597"/>
                <a:gd name="connsiteY2" fmla="*/ 6613 h 3260269"/>
                <a:gd name="connsiteX3" fmla="*/ 9130538 w 12205597"/>
                <a:gd name="connsiteY3" fmla="*/ 528900 h 3260269"/>
                <a:gd name="connsiteX4" fmla="*/ 12192000 w 12205597"/>
                <a:gd name="connsiteY4" fmla="*/ 218957 h 3260269"/>
                <a:gd name="connsiteX5" fmla="*/ 12205597 w 12205597"/>
                <a:gd name="connsiteY5" fmla="*/ 3247904 h 3260269"/>
                <a:gd name="connsiteX0" fmla="*/ 12220080 w 12220080"/>
                <a:gd name="connsiteY0" fmla="*/ 3247904 h 3260269"/>
                <a:gd name="connsiteX1" fmla="*/ 0 w 12220080"/>
                <a:gd name="connsiteY1" fmla="*/ 3260269 h 3260269"/>
                <a:gd name="connsiteX2" fmla="*/ 14483 w 12220080"/>
                <a:gd name="connsiteY2" fmla="*/ 6613 h 3260269"/>
                <a:gd name="connsiteX3" fmla="*/ 9145021 w 12220080"/>
                <a:gd name="connsiteY3" fmla="*/ 528900 h 3260269"/>
                <a:gd name="connsiteX4" fmla="*/ 12206483 w 12220080"/>
                <a:gd name="connsiteY4" fmla="*/ 218957 h 3260269"/>
                <a:gd name="connsiteX5" fmla="*/ 12220080 w 12220080"/>
                <a:gd name="connsiteY5" fmla="*/ 3247904 h 3260269"/>
                <a:gd name="connsiteX0" fmla="*/ 12225555 w 12225555"/>
                <a:gd name="connsiteY0" fmla="*/ 3247904 h 3260269"/>
                <a:gd name="connsiteX1" fmla="*/ 5475 w 12225555"/>
                <a:gd name="connsiteY1" fmla="*/ 3260269 h 3260269"/>
                <a:gd name="connsiteX2" fmla="*/ 1022 w 12225555"/>
                <a:gd name="connsiteY2" fmla="*/ 6613 h 3260269"/>
                <a:gd name="connsiteX3" fmla="*/ 9150496 w 12225555"/>
                <a:gd name="connsiteY3" fmla="*/ 528900 h 3260269"/>
                <a:gd name="connsiteX4" fmla="*/ 12211958 w 12225555"/>
                <a:gd name="connsiteY4" fmla="*/ 218957 h 3260269"/>
                <a:gd name="connsiteX5" fmla="*/ 12225555 w 12225555"/>
                <a:gd name="connsiteY5" fmla="*/ 3247904 h 326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25555" h="3260269">
                  <a:moveTo>
                    <a:pt x="12225555" y="3247904"/>
                  </a:moveTo>
                  <a:lnTo>
                    <a:pt x="5475" y="3260269"/>
                  </a:lnTo>
                  <a:cubicBezTo>
                    <a:pt x="10303" y="2175717"/>
                    <a:pt x="-3806" y="1091165"/>
                    <a:pt x="1022" y="6613"/>
                  </a:cubicBezTo>
                  <a:cubicBezTo>
                    <a:pt x="3070358" y="-74540"/>
                    <a:pt x="6082303" y="619769"/>
                    <a:pt x="9150496" y="528900"/>
                  </a:cubicBezTo>
                  <a:cubicBezTo>
                    <a:pt x="10193738" y="497976"/>
                    <a:pt x="11218119" y="376310"/>
                    <a:pt x="12211958" y="218957"/>
                  </a:cubicBezTo>
                  <a:cubicBezTo>
                    <a:pt x="12216490" y="1228606"/>
                    <a:pt x="12221023" y="2238255"/>
                    <a:pt x="12225555" y="3247904"/>
                  </a:cubicBezTo>
                  <a:close/>
                </a:path>
              </a:pathLst>
            </a:custGeom>
            <a:solidFill>
              <a:srgbClr val="B0DCD9">
                <a:alpha val="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60EC927-909C-4E48-8568-9AC156496BA3}"/>
              </a:ext>
            </a:extLst>
          </p:cNvPr>
          <p:cNvSpPr/>
          <p:nvPr userDrawn="1"/>
        </p:nvSpPr>
        <p:spPr>
          <a:xfrm>
            <a:off x="730214" y="1104900"/>
            <a:ext cx="8442258" cy="4991100"/>
          </a:xfrm>
          <a:prstGeom prst="rect">
            <a:avLst/>
          </a:prstGeom>
          <a:noFill/>
          <a:ln w="31750" cap="sq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E331502-59EA-DF45-AC9C-D92C05C39D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9639" y="1248839"/>
            <a:ext cx="8203405" cy="4626925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lIns="274320" tIns="274320" rIns="274320" bIns="27432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buNone/>
              <a:defRPr sz="2275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4344" indent="-140593" algn="ctr">
              <a:lnSpc>
                <a:spcPct val="100000"/>
              </a:lnSpc>
              <a:spcBef>
                <a:spcPts val="488"/>
              </a:spcBef>
              <a:spcAft>
                <a:spcPts val="488"/>
              </a:spcAft>
              <a:buClrTx/>
              <a:defRPr sz="2600">
                <a:solidFill>
                  <a:schemeClr val="accent1"/>
                </a:solidFill>
              </a:defRPr>
            </a:lvl2pPr>
            <a:lvl3pPr marL="834529" indent="-136723" algn="ctr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2275">
                <a:solidFill>
                  <a:schemeClr val="accent1"/>
                </a:solidFill>
              </a:defRPr>
            </a:lvl3pPr>
            <a:lvl4pPr marL="1162150" indent="-140593" algn="ctr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2275" b="1">
                <a:solidFill>
                  <a:schemeClr val="accent1"/>
                </a:solidFill>
              </a:defRPr>
            </a:lvl4pPr>
            <a:lvl5pPr marL="1485900" indent="-140593" algn="ctr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195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FF11F52-D73D-FC40-98E8-B1902CA396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14770" y="5902181"/>
            <a:ext cx="4273141" cy="409792"/>
          </a:xfrm>
          <a:prstGeom prst="rect">
            <a:avLst/>
          </a:prstGeom>
          <a:solidFill>
            <a:schemeClr val="accent3"/>
          </a:solidFill>
          <a:ln w="25400" cap="sq">
            <a:noFill/>
            <a:miter lim="800000"/>
          </a:ln>
        </p:spPr>
        <p:txBody>
          <a:bodyPr wrap="square" lIns="91440" tIns="91440" rIns="91440" bIns="91440" anchor="ctr">
            <a:spAutoFit/>
          </a:bodyPr>
          <a:lstStyle>
            <a:lvl1pPr marL="0" indent="0" algn="ctr">
              <a:buNone/>
              <a:defRPr sz="1463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author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9D5E47-4190-544A-89AA-30C20972070D}"/>
              </a:ext>
            </a:extLst>
          </p:cNvPr>
          <p:cNvGrpSpPr/>
          <p:nvPr userDrawn="1"/>
        </p:nvGrpSpPr>
        <p:grpSpPr>
          <a:xfrm>
            <a:off x="4644544" y="727304"/>
            <a:ext cx="613594" cy="755193"/>
            <a:chOff x="5716361" y="727303"/>
            <a:chExt cx="755193" cy="75519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650B74F-0A9F-FF49-BD7D-D6F8D54BA444}"/>
                </a:ext>
              </a:extLst>
            </p:cNvPr>
            <p:cNvSpPr/>
            <p:nvPr userDrawn="1"/>
          </p:nvSpPr>
          <p:spPr>
            <a:xfrm>
              <a:off x="5716361" y="727303"/>
              <a:ext cx="755193" cy="75519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: Shape 31">
              <a:extLst>
                <a:ext uri="{FF2B5EF4-FFF2-40B4-BE49-F238E27FC236}">
                  <a16:creationId xmlns:a16="http://schemas.microsoft.com/office/drawing/2014/main" id="{47AA06F4-84E1-4D4D-8D4D-6F6D5643B387}"/>
                </a:ext>
              </a:extLst>
            </p:cNvPr>
            <p:cNvSpPr/>
            <p:nvPr userDrawn="1"/>
          </p:nvSpPr>
          <p:spPr>
            <a:xfrm>
              <a:off x="5746088" y="757030"/>
              <a:ext cx="695739" cy="695739"/>
            </a:xfrm>
            <a:custGeom>
              <a:avLst/>
              <a:gdLst>
                <a:gd name="connsiteX0" fmla="*/ 1411873 w 1967948"/>
                <a:gd name="connsiteY0" fmla="*/ 491977 h 1967948"/>
                <a:gd name="connsiteX1" fmla="*/ 1118185 w 1967948"/>
                <a:gd name="connsiteY1" fmla="*/ 654810 h 1967948"/>
                <a:gd name="connsiteX2" fmla="*/ 853575 w 1967948"/>
                <a:gd name="connsiteY2" fmla="*/ 1143330 h 1967948"/>
                <a:gd name="connsiteX3" fmla="*/ 1187981 w 1967948"/>
                <a:gd name="connsiteY3" fmla="*/ 1521354 h 1967948"/>
                <a:gd name="connsiteX4" fmla="*/ 1496209 w 1967948"/>
                <a:gd name="connsiteY4" fmla="*/ 1224747 h 1967948"/>
                <a:gd name="connsiteX5" fmla="*/ 1266479 w 1967948"/>
                <a:gd name="connsiteY5" fmla="*/ 931059 h 1967948"/>
                <a:gd name="connsiteX6" fmla="*/ 1173423 w 1967948"/>
                <a:gd name="connsiteY6" fmla="*/ 887440 h 1967948"/>
                <a:gd name="connsiteX7" fmla="*/ 1385695 w 1967948"/>
                <a:gd name="connsiteY7" fmla="*/ 680988 h 1967948"/>
                <a:gd name="connsiteX8" fmla="*/ 1510748 w 1967948"/>
                <a:gd name="connsiteY8" fmla="*/ 558854 h 1967948"/>
                <a:gd name="connsiteX9" fmla="*/ 1411873 w 1967948"/>
                <a:gd name="connsiteY9" fmla="*/ 491977 h 1967948"/>
                <a:gd name="connsiteX10" fmla="*/ 924730 w 1967948"/>
                <a:gd name="connsiteY10" fmla="*/ 387208 h 1967948"/>
                <a:gd name="connsiteX11" fmla="*/ 631042 w 1967948"/>
                <a:gd name="connsiteY11" fmla="*/ 550041 h 1967948"/>
                <a:gd name="connsiteX12" fmla="*/ 366432 w 1967948"/>
                <a:gd name="connsiteY12" fmla="*/ 1038580 h 1967948"/>
                <a:gd name="connsiteX13" fmla="*/ 700838 w 1967948"/>
                <a:gd name="connsiteY13" fmla="*/ 1416604 h 1967948"/>
                <a:gd name="connsiteX14" fmla="*/ 837438 w 1967948"/>
                <a:gd name="connsiteY14" fmla="*/ 1386332 h 1967948"/>
                <a:gd name="connsiteX15" fmla="*/ 774985 w 1967948"/>
                <a:gd name="connsiteY15" fmla="*/ 1143348 h 1967948"/>
                <a:gd name="connsiteX16" fmla="*/ 857706 w 1967948"/>
                <a:gd name="connsiteY16" fmla="*/ 849292 h 1967948"/>
                <a:gd name="connsiteX17" fmla="*/ 779354 w 1967948"/>
                <a:gd name="connsiteY17" fmla="*/ 826290 h 1967948"/>
                <a:gd name="connsiteX18" fmla="*/ 686299 w 1967948"/>
                <a:gd name="connsiteY18" fmla="*/ 782671 h 1967948"/>
                <a:gd name="connsiteX19" fmla="*/ 898570 w 1967948"/>
                <a:gd name="connsiteY19" fmla="*/ 576219 h 1967948"/>
                <a:gd name="connsiteX20" fmla="*/ 1023605 w 1967948"/>
                <a:gd name="connsiteY20" fmla="*/ 454085 h 1967948"/>
                <a:gd name="connsiteX21" fmla="*/ 924730 w 1967948"/>
                <a:gd name="connsiteY21" fmla="*/ 387208 h 1967948"/>
                <a:gd name="connsiteX22" fmla="*/ 983974 w 1967948"/>
                <a:gd name="connsiteY22" fmla="*/ 0 h 1967948"/>
                <a:gd name="connsiteX23" fmla="*/ 1967948 w 1967948"/>
                <a:gd name="connsiteY23" fmla="*/ 983974 h 1967948"/>
                <a:gd name="connsiteX24" fmla="*/ 983974 w 1967948"/>
                <a:gd name="connsiteY24" fmla="*/ 1967948 h 1967948"/>
                <a:gd name="connsiteX25" fmla="*/ 0 w 1967948"/>
                <a:gd name="connsiteY25" fmla="*/ 983974 h 1967948"/>
                <a:gd name="connsiteX26" fmla="*/ 983974 w 1967948"/>
                <a:gd name="connsiteY26" fmla="*/ 0 h 196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67948" h="1967948">
                  <a:moveTo>
                    <a:pt x="1411873" y="491977"/>
                  </a:moveTo>
                  <a:cubicBezTo>
                    <a:pt x="1347897" y="500696"/>
                    <a:pt x="1249021" y="544315"/>
                    <a:pt x="1118185" y="654810"/>
                  </a:cubicBezTo>
                  <a:cubicBezTo>
                    <a:pt x="981510" y="768224"/>
                    <a:pt x="853575" y="957237"/>
                    <a:pt x="853575" y="1143330"/>
                  </a:cubicBezTo>
                  <a:cubicBezTo>
                    <a:pt x="853575" y="1332342"/>
                    <a:pt x="981510" y="1521354"/>
                    <a:pt x="1187981" y="1521354"/>
                  </a:cubicBezTo>
                  <a:cubicBezTo>
                    <a:pt x="1353715" y="1521354"/>
                    <a:pt x="1496209" y="1396319"/>
                    <a:pt x="1496209" y="1224747"/>
                  </a:cubicBezTo>
                  <a:cubicBezTo>
                    <a:pt x="1496191" y="1093892"/>
                    <a:pt x="1406053" y="942698"/>
                    <a:pt x="1266479" y="931059"/>
                  </a:cubicBezTo>
                  <a:cubicBezTo>
                    <a:pt x="1237401" y="928157"/>
                    <a:pt x="1173423" y="928157"/>
                    <a:pt x="1173423" y="887440"/>
                  </a:cubicBezTo>
                  <a:cubicBezTo>
                    <a:pt x="1173423" y="832202"/>
                    <a:pt x="1254841" y="759505"/>
                    <a:pt x="1385695" y="680988"/>
                  </a:cubicBezTo>
                  <a:cubicBezTo>
                    <a:pt x="1426394" y="654810"/>
                    <a:pt x="1510748" y="614111"/>
                    <a:pt x="1510748" y="558854"/>
                  </a:cubicBezTo>
                  <a:cubicBezTo>
                    <a:pt x="1510748" y="515235"/>
                    <a:pt x="1478750" y="483256"/>
                    <a:pt x="1411873" y="491977"/>
                  </a:cubicBezTo>
                  <a:close/>
                  <a:moveTo>
                    <a:pt x="924730" y="387208"/>
                  </a:moveTo>
                  <a:cubicBezTo>
                    <a:pt x="860754" y="395927"/>
                    <a:pt x="761878" y="439546"/>
                    <a:pt x="631042" y="550041"/>
                  </a:cubicBezTo>
                  <a:cubicBezTo>
                    <a:pt x="494386" y="663455"/>
                    <a:pt x="366432" y="852468"/>
                    <a:pt x="366432" y="1038580"/>
                  </a:cubicBezTo>
                  <a:cubicBezTo>
                    <a:pt x="366432" y="1227591"/>
                    <a:pt x="494367" y="1416604"/>
                    <a:pt x="700838" y="1416604"/>
                  </a:cubicBezTo>
                  <a:cubicBezTo>
                    <a:pt x="749376" y="1416604"/>
                    <a:pt x="795896" y="1405809"/>
                    <a:pt x="837438" y="1386332"/>
                  </a:cubicBezTo>
                  <a:cubicBezTo>
                    <a:pt x="796702" y="1312680"/>
                    <a:pt x="774985" y="1227463"/>
                    <a:pt x="774985" y="1143348"/>
                  </a:cubicBezTo>
                  <a:cubicBezTo>
                    <a:pt x="775004" y="1039479"/>
                    <a:pt x="808451" y="938750"/>
                    <a:pt x="857706" y="849292"/>
                  </a:cubicBezTo>
                  <a:cubicBezTo>
                    <a:pt x="833822" y="836809"/>
                    <a:pt x="807626" y="828640"/>
                    <a:pt x="779354" y="826290"/>
                  </a:cubicBezTo>
                  <a:cubicBezTo>
                    <a:pt x="750276" y="823389"/>
                    <a:pt x="686299" y="823389"/>
                    <a:pt x="686299" y="782671"/>
                  </a:cubicBezTo>
                  <a:cubicBezTo>
                    <a:pt x="686299" y="727433"/>
                    <a:pt x="767715" y="654736"/>
                    <a:pt x="898570" y="576219"/>
                  </a:cubicBezTo>
                  <a:cubicBezTo>
                    <a:pt x="939288" y="550041"/>
                    <a:pt x="1023605" y="509342"/>
                    <a:pt x="1023605" y="454085"/>
                  </a:cubicBezTo>
                  <a:cubicBezTo>
                    <a:pt x="1023605" y="410466"/>
                    <a:pt x="991607" y="378487"/>
                    <a:pt x="924730" y="387208"/>
                  </a:cubicBezTo>
                  <a:close/>
                  <a:moveTo>
                    <a:pt x="983974" y="0"/>
                  </a:moveTo>
                  <a:cubicBezTo>
                    <a:pt x="1527408" y="0"/>
                    <a:pt x="1967948" y="440540"/>
                    <a:pt x="1967948" y="983974"/>
                  </a:cubicBezTo>
                  <a:cubicBezTo>
                    <a:pt x="1967948" y="1527408"/>
                    <a:pt x="1527408" y="1967948"/>
                    <a:pt x="983974" y="1967948"/>
                  </a:cubicBezTo>
                  <a:cubicBezTo>
                    <a:pt x="440540" y="1967948"/>
                    <a:pt x="0" y="1527408"/>
                    <a:pt x="0" y="983974"/>
                  </a:cubicBezTo>
                  <a:cubicBezTo>
                    <a:pt x="0" y="440540"/>
                    <a:pt x="440540" y="0"/>
                    <a:pt x="983974" y="0"/>
                  </a:cubicBezTo>
                  <a:close/>
                </a:path>
              </a:pathLst>
            </a:custGeom>
            <a:solidFill>
              <a:srgbClr val="B0DCD9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E53B206-5936-354D-B0DD-7109BEC4DD79}"/>
              </a:ext>
            </a:extLst>
          </p:cNvPr>
          <p:cNvSpPr txBox="1"/>
          <p:nvPr userDrawn="1"/>
        </p:nvSpPr>
        <p:spPr>
          <a:xfrm>
            <a:off x="7798208" y="6300224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fld id="{8D4FAEBE-B6EB-4E5D-A6B9-749E6598E908}" type="slidenum">
              <a:rPr lang="en-GB" sz="569" b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‹#›</a:t>
            </a:fld>
            <a:endParaRPr lang="en-GB" sz="569" b="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2E8BDDD9-DF9A-4761-8225-86EAE5D81B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6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698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Light">
    <p:bg>
      <p:bgPr>
        <a:solidFill>
          <a:srgbClr val="C2E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0BD06DA-3DD1-C440-B9AE-1DACEED96BB6}"/>
              </a:ext>
            </a:extLst>
          </p:cNvPr>
          <p:cNvGrpSpPr/>
          <p:nvPr userDrawn="1"/>
        </p:nvGrpSpPr>
        <p:grpSpPr>
          <a:xfrm flipH="1">
            <a:off x="-19135" y="5362161"/>
            <a:ext cx="9925814" cy="1508448"/>
            <a:chOff x="0" y="3481769"/>
            <a:chExt cx="12216386" cy="3424017"/>
          </a:xfrm>
        </p:grpSpPr>
        <p:sp>
          <p:nvSpPr>
            <p:cNvPr id="33" name="Freeform: Shape 34">
              <a:extLst>
                <a:ext uri="{FF2B5EF4-FFF2-40B4-BE49-F238E27FC236}">
                  <a16:creationId xmlns:a16="http://schemas.microsoft.com/office/drawing/2014/main" id="{7D5E2E6A-6DA7-A24F-81D7-353D586CE135}"/>
                </a:ext>
              </a:extLst>
            </p:cNvPr>
            <p:cNvSpPr/>
            <p:nvPr/>
          </p:nvSpPr>
          <p:spPr>
            <a:xfrm>
              <a:off x="0" y="3481769"/>
              <a:ext cx="12192000" cy="3424016"/>
            </a:xfrm>
            <a:custGeom>
              <a:avLst/>
              <a:gdLst>
                <a:gd name="connsiteX0" fmla="*/ 12192000 w 12192000"/>
                <a:gd name="connsiteY0" fmla="*/ 420610 h 825486"/>
                <a:gd name="connsiteX1" fmla="*/ 6331839 w 12192000"/>
                <a:gd name="connsiteY1" fmla="*/ 158736 h 825486"/>
                <a:gd name="connsiteX2" fmla="*/ 3962718 w 12192000"/>
                <a:gd name="connsiteY2" fmla="*/ 2209 h 825486"/>
                <a:gd name="connsiteX3" fmla="*/ 1212850 w 12192000"/>
                <a:gd name="connsiteY3" fmla="*/ 109270 h 825486"/>
                <a:gd name="connsiteX4" fmla="*/ 0 w 12192000"/>
                <a:gd name="connsiteY4" fmla="*/ 190296 h 825486"/>
                <a:gd name="connsiteX5" fmla="*/ 0 w 12192000"/>
                <a:gd name="connsiteY5" fmla="*/ 825486 h 825486"/>
                <a:gd name="connsiteX6" fmla="*/ 12192000 w 12192000"/>
                <a:gd name="connsiteY6" fmla="*/ 825486 h 825486"/>
                <a:gd name="connsiteX7" fmla="*/ 12192000 w 12192000"/>
                <a:gd name="connsiteY7" fmla="*/ 420610 h 825486"/>
                <a:gd name="connsiteX0" fmla="*/ 12192000 w 12192000"/>
                <a:gd name="connsiteY0" fmla="*/ 420610 h 3113535"/>
                <a:gd name="connsiteX1" fmla="*/ 6331839 w 12192000"/>
                <a:gd name="connsiteY1" fmla="*/ 158736 h 3113535"/>
                <a:gd name="connsiteX2" fmla="*/ 3962718 w 12192000"/>
                <a:gd name="connsiteY2" fmla="*/ 2209 h 3113535"/>
                <a:gd name="connsiteX3" fmla="*/ 1212850 w 12192000"/>
                <a:gd name="connsiteY3" fmla="*/ 109270 h 3113535"/>
                <a:gd name="connsiteX4" fmla="*/ 0 w 12192000"/>
                <a:gd name="connsiteY4" fmla="*/ 190296 h 3113535"/>
                <a:gd name="connsiteX5" fmla="*/ 14514 w 12192000"/>
                <a:gd name="connsiteY5" fmla="*/ 3113535 h 3113535"/>
                <a:gd name="connsiteX6" fmla="*/ 12192000 w 12192000"/>
                <a:gd name="connsiteY6" fmla="*/ 825486 h 3113535"/>
                <a:gd name="connsiteX7" fmla="*/ 12192000 w 12192000"/>
                <a:gd name="connsiteY7" fmla="*/ 420610 h 3113535"/>
                <a:gd name="connsiteX0" fmla="*/ 12192000 w 12192000"/>
                <a:gd name="connsiteY0" fmla="*/ 420610 h 3125771"/>
                <a:gd name="connsiteX1" fmla="*/ 6331839 w 12192000"/>
                <a:gd name="connsiteY1" fmla="*/ 158736 h 3125771"/>
                <a:gd name="connsiteX2" fmla="*/ 3962718 w 12192000"/>
                <a:gd name="connsiteY2" fmla="*/ 2209 h 3125771"/>
                <a:gd name="connsiteX3" fmla="*/ 1212850 w 12192000"/>
                <a:gd name="connsiteY3" fmla="*/ 109270 h 3125771"/>
                <a:gd name="connsiteX4" fmla="*/ 0 w 12192000"/>
                <a:gd name="connsiteY4" fmla="*/ 190296 h 3125771"/>
                <a:gd name="connsiteX5" fmla="*/ 14514 w 12192000"/>
                <a:gd name="connsiteY5" fmla="*/ 3113535 h 3125771"/>
                <a:gd name="connsiteX6" fmla="*/ 12192000 w 12192000"/>
                <a:gd name="connsiteY6" fmla="*/ 3125771 h 3125771"/>
                <a:gd name="connsiteX7" fmla="*/ 12192000 w 12192000"/>
                <a:gd name="connsiteY7" fmla="*/ 420610 h 3125771"/>
                <a:gd name="connsiteX0" fmla="*/ 12177486 w 12177486"/>
                <a:gd name="connsiteY0" fmla="*/ 420381 h 3125542"/>
                <a:gd name="connsiteX1" fmla="*/ 6317325 w 12177486"/>
                <a:gd name="connsiteY1" fmla="*/ 158507 h 3125542"/>
                <a:gd name="connsiteX2" fmla="*/ 3948204 w 12177486"/>
                <a:gd name="connsiteY2" fmla="*/ 1980 h 3125542"/>
                <a:gd name="connsiteX3" fmla="*/ 1198336 w 12177486"/>
                <a:gd name="connsiteY3" fmla="*/ 109041 h 3125542"/>
                <a:gd name="connsiteX4" fmla="*/ 0 w 12177486"/>
                <a:gd name="connsiteY4" fmla="*/ 312422 h 3125542"/>
                <a:gd name="connsiteX5" fmla="*/ 0 w 12177486"/>
                <a:gd name="connsiteY5" fmla="*/ 3113306 h 3125542"/>
                <a:gd name="connsiteX6" fmla="*/ 12177486 w 12177486"/>
                <a:gd name="connsiteY6" fmla="*/ 3125542 h 3125542"/>
                <a:gd name="connsiteX7" fmla="*/ 12177486 w 12177486"/>
                <a:gd name="connsiteY7" fmla="*/ 420381 h 3125542"/>
                <a:gd name="connsiteX0" fmla="*/ 12177486 w 12177486"/>
                <a:gd name="connsiteY0" fmla="*/ 420381 h 3125542"/>
                <a:gd name="connsiteX1" fmla="*/ 6317325 w 12177486"/>
                <a:gd name="connsiteY1" fmla="*/ 158507 h 3125542"/>
                <a:gd name="connsiteX2" fmla="*/ 3948204 w 12177486"/>
                <a:gd name="connsiteY2" fmla="*/ 1980 h 3125542"/>
                <a:gd name="connsiteX3" fmla="*/ 1198336 w 12177486"/>
                <a:gd name="connsiteY3" fmla="*/ 109041 h 3125542"/>
                <a:gd name="connsiteX4" fmla="*/ 0 w 12177486"/>
                <a:gd name="connsiteY4" fmla="*/ 312422 h 3125542"/>
                <a:gd name="connsiteX5" fmla="*/ 0 w 12177486"/>
                <a:gd name="connsiteY5" fmla="*/ 3113306 h 3125542"/>
                <a:gd name="connsiteX6" fmla="*/ 12177486 w 12177486"/>
                <a:gd name="connsiteY6" fmla="*/ 3125542 h 3125542"/>
                <a:gd name="connsiteX7" fmla="*/ 12177486 w 12177486"/>
                <a:gd name="connsiteY7" fmla="*/ 420381 h 312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77486" h="3125542">
                  <a:moveTo>
                    <a:pt x="12177486" y="420381"/>
                  </a:moveTo>
                  <a:cubicBezTo>
                    <a:pt x="10226512" y="555636"/>
                    <a:pt x="8240868" y="451825"/>
                    <a:pt x="6317325" y="158507"/>
                  </a:cubicBezTo>
                  <a:cubicBezTo>
                    <a:pt x="5543858" y="40562"/>
                    <a:pt x="4750590" y="14680"/>
                    <a:pt x="3948204" y="1980"/>
                  </a:cubicBezTo>
                  <a:cubicBezTo>
                    <a:pt x="3025676" y="-12689"/>
                    <a:pt x="1856370" y="57301"/>
                    <a:pt x="1198336" y="109041"/>
                  </a:cubicBezTo>
                  <a:cubicBezTo>
                    <a:pt x="540302" y="160781"/>
                    <a:pt x="399445" y="244628"/>
                    <a:pt x="0" y="312422"/>
                  </a:cubicBezTo>
                  <a:lnTo>
                    <a:pt x="0" y="3113306"/>
                  </a:lnTo>
                  <a:lnTo>
                    <a:pt x="12177486" y="3125542"/>
                  </a:lnTo>
                  <a:lnTo>
                    <a:pt x="12177486" y="420381"/>
                  </a:lnTo>
                  <a:close/>
                </a:path>
              </a:pathLst>
            </a:custGeom>
            <a:solidFill>
              <a:srgbClr val="6CBFE5">
                <a:alpha val="32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: Shape 35">
              <a:extLst>
                <a:ext uri="{FF2B5EF4-FFF2-40B4-BE49-F238E27FC236}">
                  <a16:creationId xmlns:a16="http://schemas.microsoft.com/office/drawing/2014/main" id="{7CB7CC4F-1FF3-B14B-97C2-FC2E16B5ED7D}"/>
                </a:ext>
              </a:extLst>
            </p:cNvPr>
            <p:cNvSpPr/>
            <p:nvPr/>
          </p:nvSpPr>
          <p:spPr>
            <a:xfrm>
              <a:off x="754749" y="4158590"/>
              <a:ext cx="11437257" cy="2747196"/>
            </a:xfrm>
            <a:custGeom>
              <a:avLst/>
              <a:gdLst>
                <a:gd name="connsiteX0" fmla="*/ 0 w 4762500"/>
                <a:gd name="connsiteY0" fmla="*/ 723908 h 723908"/>
                <a:gd name="connsiteX1" fmla="*/ 3109214 w 4762500"/>
                <a:gd name="connsiteY1" fmla="*/ 1723 h 723908"/>
                <a:gd name="connsiteX2" fmla="*/ 4762500 w 4762500"/>
                <a:gd name="connsiteY2" fmla="*/ 88845 h 723908"/>
                <a:gd name="connsiteX3" fmla="*/ 4762500 w 4762500"/>
                <a:gd name="connsiteY3" fmla="*/ 723908 h 723908"/>
                <a:gd name="connsiteX4" fmla="*/ 0 w 4762500"/>
                <a:gd name="connsiteY4" fmla="*/ 723908 h 7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0" h="723908">
                  <a:moveTo>
                    <a:pt x="0" y="723908"/>
                  </a:moveTo>
                  <a:cubicBezTo>
                    <a:pt x="898081" y="279535"/>
                    <a:pt x="1997329" y="24202"/>
                    <a:pt x="3109214" y="1723"/>
                  </a:cubicBezTo>
                  <a:cubicBezTo>
                    <a:pt x="3662426" y="-9453"/>
                    <a:pt x="4214686" y="35378"/>
                    <a:pt x="4762500" y="88845"/>
                  </a:cubicBezTo>
                  <a:lnTo>
                    <a:pt x="4762500" y="723908"/>
                  </a:lnTo>
                  <a:lnTo>
                    <a:pt x="0" y="723908"/>
                  </a:lnTo>
                  <a:close/>
                </a:path>
              </a:pathLst>
            </a:custGeom>
            <a:solidFill>
              <a:schemeClr val="accent6">
                <a:alpha val="22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: Shape 36">
              <a:extLst>
                <a:ext uri="{FF2B5EF4-FFF2-40B4-BE49-F238E27FC236}">
                  <a16:creationId xmlns:a16="http://schemas.microsoft.com/office/drawing/2014/main" id="{7D368871-6D1C-E54B-BAC3-46F5BADCAE44}"/>
                </a:ext>
              </a:extLst>
            </p:cNvPr>
            <p:cNvSpPr/>
            <p:nvPr/>
          </p:nvSpPr>
          <p:spPr>
            <a:xfrm>
              <a:off x="1672" y="4267118"/>
              <a:ext cx="12214714" cy="2638668"/>
            </a:xfrm>
            <a:custGeom>
              <a:avLst/>
              <a:gdLst>
                <a:gd name="connsiteX0" fmla="*/ 12176569 w 12192000"/>
                <a:gd name="connsiteY0" fmla="*/ 960256 h 960255"/>
                <a:gd name="connsiteX1" fmla="*/ 0 w 12192000"/>
                <a:gd name="connsiteY1" fmla="*/ 960256 h 960255"/>
                <a:gd name="connsiteX2" fmla="*/ 0 w 12192000"/>
                <a:gd name="connsiteY2" fmla="*/ 6613 h 960255"/>
                <a:gd name="connsiteX3" fmla="*/ 9130538 w 12192000"/>
                <a:gd name="connsiteY3" fmla="*/ 528900 h 960255"/>
                <a:gd name="connsiteX4" fmla="*/ 12192000 w 12192000"/>
                <a:gd name="connsiteY4" fmla="*/ 218957 h 960255"/>
                <a:gd name="connsiteX5" fmla="*/ 12176569 w 12192000"/>
                <a:gd name="connsiteY5" fmla="*/ 960256 h 960255"/>
                <a:gd name="connsiteX0" fmla="*/ 12205597 w 12205597"/>
                <a:gd name="connsiteY0" fmla="*/ 3247904 h 3247904"/>
                <a:gd name="connsiteX1" fmla="*/ 0 w 12205597"/>
                <a:gd name="connsiteY1" fmla="*/ 960256 h 3247904"/>
                <a:gd name="connsiteX2" fmla="*/ 0 w 12205597"/>
                <a:gd name="connsiteY2" fmla="*/ 6613 h 3247904"/>
                <a:gd name="connsiteX3" fmla="*/ 9130538 w 12205597"/>
                <a:gd name="connsiteY3" fmla="*/ 528900 h 3247904"/>
                <a:gd name="connsiteX4" fmla="*/ 12192000 w 12205597"/>
                <a:gd name="connsiteY4" fmla="*/ 218957 h 3247904"/>
                <a:gd name="connsiteX5" fmla="*/ 12205597 w 12205597"/>
                <a:gd name="connsiteY5" fmla="*/ 3247904 h 3247904"/>
                <a:gd name="connsiteX0" fmla="*/ 12205597 w 12205597"/>
                <a:gd name="connsiteY0" fmla="*/ 3247904 h 3260269"/>
                <a:gd name="connsiteX1" fmla="*/ 14514 w 12205597"/>
                <a:gd name="connsiteY1" fmla="*/ 3260269 h 3260269"/>
                <a:gd name="connsiteX2" fmla="*/ 0 w 12205597"/>
                <a:gd name="connsiteY2" fmla="*/ 6613 h 3260269"/>
                <a:gd name="connsiteX3" fmla="*/ 9130538 w 12205597"/>
                <a:gd name="connsiteY3" fmla="*/ 528900 h 3260269"/>
                <a:gd name="connsiteX4" fmla="*/ 12192000 w 12205597"/>
                <a:gd name="connsiteY4" fmla="*/ 218957 h 3260269"/>
                <a:gd name="connsiteX5" fmla="*/ 12205597 w 12205597"/>
                <a:gd name="connsiteY5" fmla="*/ 3247904 h 3260269"/>
                <a:gd name="connsiteX0" fmla="*/ 12220080 w 12220080"/>
                <a:gd name="connsiteY0" fmla="*/ 3247904 h 3260269"/>
                <a:gd name="connsiteX1" fmla="*/ 0 w 12220080"/>
                <a:gd name="connsiteY1" fmla="*/ 3260269 h 3260269"/>
                <a:gd name="connsiteX2" fmla="*/ 14483 w 12220080"/>
                <a:gd name="connsiteY2" fmla="*/ 6613 h 3260269"/>
                <a:gd name="connsiteX3" fmla="*/ 9145021 w 12220080"/>
                <a:gd name="connsiteY3" fmla="*/ 528900 h 3260269"/>
                <a:gd name="connsiteX4" fmla="*/ 12206483 w 12220080"/>
                <a:gd name="connsiteY4" fmla="*/ 218957 h 3260269"/>
                <a:gd name="connsiteX5" fmla="*/ 12220080 w 12220080"/>
                <a:gd name="connsiteY5" fmla="*/ 3247904 h 3260269"/>
                <a:gd name="connsiteX0" fmla="*/ 12225555 w 12225555"/>
                <a:gd name="connsiteY0" fmla="*/ 3247904 h 3260269"/>
                <a:gd name="connsiteX1" fmla="*/ 5475 w 12225555"/>
                <a:gd name="connsiteY1" fmla="*/ 3260269 h 3260269"/>
                <a:gd name="connsiteX2" fmla="*/ 1022 w 12225555"/>
                <a:gd name="connsiteY2" fmla="*/ 6613 h 3260269"/>
                <a:gd name="connsiteX3" fmla="*/ 9150496 w 12225555"/>
                <a:gd name="connsiteY3" fmla="*/ 528900 h 3260269"/>
                <a:gd name="connsiteX4" fmla="*/ 12211958 w 12225555"/>
                <a:gd name="connsiteY4" fmla="*/ 218957 h 3260269"/>
                <a:gd name="connsiteX5" fmla="*/ 12225555 w 12225555"/>
                <a:gd name="connsiteY5" fmla="*/ 3247904 h 326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25555" h="3260269">
                  <a:moveTo>
                    <a:pt x="12225555" y="3247904"/>
                  </a:moveTo>
                  <a:lnTo>
                    <a:pt x="5475" y="3260269"/>
                  </a:lnTo>
                  <a:cubicBezTo>
                    <a:pt x="10303" y="2175717"/>
                    <a:pt x="-3806" y="1091165"/>
                    <a:pt x="1022" y="6613"/>
                  </a:cubicBezTo>
                  <a:cubicBezTo>
                    <a:pt x="3070358" y="-74540"/>
                    <a:pt x="6082303" y="619769"/>
                    <a:pt x="9150496" y="528900"/>
                  </a:cubicBezTo>
                  <a:cubicBezTo>
                    <a:pt x="10193738" y="497976"/>
                    <a:pt x="11218119" y="376310"/>
                    <a:pt x="12211958" y="218957"/>
                  </a:cubicBezTo>
                  <a:cubicBezTo>
                    <a:pt x="12216490" y="1228606"/>
                    <a:pt x="12221023" y="2238255"/>
                    <a:pt x="12225555" y="3247904"/>
                  </a:cubicBezTo>
                  <a:close/>
                </a:path>
              </a:pathLst>
            </a:custGeom>
            <a:solidFill>
              <a:schemeClr val="accent6">
                <a:alpha val="22000"/>
              </a:scheme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4FD2711-B171-3848-993F-8121C80A66ED}"/>
              </a:ext>
            </a:extLst>
          </p:cNvPr>
          <p:cNvSpPr/>
          <p:nvPr userDrawn="1"/>
        </p:nvSpPr>
        <p:spPr>
          <a:xfrm>
            <a:off x="730214" y="1104900"/>
            <a:ext cx="8442258" cy="4991100"/>
          </a:xfrm>
          <a:prstGeom prst="rect">
            <a:avLst/>
          </a:prstGeom>
          <a:noFill/>
          <a:ln w="31750" cap="sq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C4F125E-4F8D-B94E-82D8-5C08C970D0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9639" y="1248839"/>
            <a:ext cx="8203405" cy="4626925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lIns="274320" tIns="274320" rIns="274320" bIns="27432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buNone/>
              <a:defRPr sz="2275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4344" indent="-140593" algn="ctr">
              <a:lnSpc>
                <a:spcPct val="100000"/>
              </a:lnSpc>
              <a:spcBef>
                <a:spcPts val="488"/>
              </a:spcBef>
              <a:spcAft>
                <a:spcPts val="488"/>
              </a:spcAft>
              <a:buClrTx/>
              <a:defRPr sz="2600">
                <a:solidFill>
                  <a:schemeClr val="accent1"/>
                </a:solidFill>
              </a:defRPr>
            </a:lvl2pPr>
            <a:lvl3pPr marL="834529" indent="-136723" algn="ctr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2275">
                <a:solidFill>
                  <a:schemeClr val="accent1"/>
                </a:solidFill>
              </a:defRPr>
            </a:lvl3pPr>
            <a:lvl4pPr marL="1162150" indent="-140593" algn="ctr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defRPr sz="2275" b="1">
                <a:solidFill>
                  <a:schemeClr val="accent1"/>
                </a:solidFill>
              </a:defRPr>
            </a:lvl4pPr>
            <a:lvl5pPr marL="1485900" indent="-140593" algn="ctr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Tx/>
              <a:defRPr sz="195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37F7BC9-6C27-7C48-AC01-0C64594030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14770" y="5902181"/>
            <a:ext cx="4273141" cy="409792"/>
          </a:xfrm>
          <a:prstGeom prst="rect">
            <a:avLst/>
          </a:prstGeom>
          <a:solidFill>
            <a:schemeClr val="accent6"/>
          </a:solidFill>
          <a:ln w="25400" cap="sq">
            <a:noFill/>
            <a:miter lim="800000"/>
          </a:ln>
        </p:spPr>
        <p:txBody>
          <a:bodyPr wrap="square" lIns="91440" tIns="91440" rIns="91440" bIns="91440" anchor="ctr">
            <a:spAutoFit/>
          </a:bodyPr>
          <a:lstStyle>
            <a:lvl1pPr marL="0" indent="0" algn="ctr">
              <a:buNone/>
              <a:defRPr sz="1463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author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BB8384-9D6E-1C48-8E9D-3363F967A33B}"/>
              </a:ext>
            </a:extLst>
          </p:cNvPr>
          <p:cNvGrpSpPr/>
          <p:nvPr userDrawn="1"/>
        </p:nvGrpSpPr>
        <p:grpSpPr>
          <a:xfrm>
            <a:off x="4644544" y="727304"/>
            <a:ext cx="613594" cy="755193"/>
            <a:chOff x="5716361" y="727303"/>
            <a:chExt cx="755193" cy="7551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E158C03-CDA6-D14D-B75D-421A38E2AA63}"/>
                </a:ext>
              </a:extLst>
            </p:cNvPr>
            <p:cNvSpPr/>
            <p:nvPr userDrawn="1"/>
          </p:nvSpPr>
          <p:spPr>
            <a:xfrm>
              <a:off x="5716361" y="727303"/>
              <a:ext cx="755193" cy="7551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: Shape 31">
              <a:extLst>
                <a:ext uri="{FF2B5EF4-FFF2-40B4-BE49-F238E27FC236}">
                  <a16:creationId xmlns:a16="http://schemas.microsoft.com/office/drawing/2014/main" id="{A879F80F-6D90-BF4F-855B-45A9AD17BEAE}"/>
                </a:ext>
              </a:extLst>
            </p:cNvPr>
            <p:cNvSpPr/>
            <p:nvPr userDrawn="1"/>
          </p:nvSpPr>
          <p:spPr>
            <a:xfrm>
              <a:off x="5746088" y="757030"/>
              <a:ext cx="695739" cy="695739"/>
            </a:xfrm>
            <a:custGeom>
              <a:avLst/>
              <a:gdLst>
                <a:gd name="connsiteX0" fmla="*/ 1411873 w 1967948"/>
                <a:gd name="connsiteY0" fmla="*/ 491977 h 1967948"/>
                <a:gd name="connsiteX1" fmla="*/ 1118185 w 1967948"/>
                <a:gd name="connsiteY1" fmla="*/ 654810 h 1967948"/>
                <a:gd name="connsiteX2" fmla="*/ 853575 w 1967948"/>
                <a:gd name="connsiteY2" fmla="*/ 1143330 h 1967948"/>
                <a:gd name="connsiteX3" fmla="*/ 1187981 w 1967948"/>
                <a:gd name="connsiteY3" fmla="*/ 1521354 h 1967948"/>
                <a:gd name="connsiteX4" fmla="*/ 1496209 w 1967948"/>
                <a:gd name="connsiteY4" fmla="*/ 1224747 h 1967948"/>
                <a:gd name="connsiteX5" fmla="*/ 1266479 w 1967948"/>
                <a:gd name="connsiteY5" fmla="*/ 931059 h 1967948"/>
                <a:gd name="connsiteX6" fmla="*/ 1173423 w 1967948"/>
                <a:gd name="connsiteY6" fmla="*/ 887440 h 1967948"/>
                <a:gd name="connsiteX7" fmla="*/ 1385695 w 1967948"/>
                <a:gd name="connsiteY7" fmla="*/ 680988 h 1967948"/>
                <a:gd name="connsiteX8" fmla="*/ 1510748 w 1967948"/>
                <a:gd name="connsiteY8" fmla="*/ 558854 h 1967948"/>
                <a:gd name="connsiteX9" fmla="*/ 1411873 w 1967948"/>
                <a:gd name="connsiteY9" fmla="*/ 491977 h 1967948"/>
                <a:gd name="connsiteX10" fmla="*/ 924730 w 1967948"/>
                <a:gd name="connsiteY10" fmla="*/ 387208 h 1967948"/>
                <a:gd name="connsiteX11" fmla="*/ 631042 w 1967948"/>
                <a:gd name="connsiteY11" fmla="*/ 550041 h 1967948"/>
                <a:gd name="connsiteX12" fmla="*/ 366432 w 1967948"/>
                <a:gd name="connsiteY12" fmla="*/ 1038580 h 1967948"/>
                <a:gd name="connsiteX13" fmla="*/ 700838 w 1967948"/>
                <a:gd name="connsiteY13" fmla="*/ 1416604 h 1967948"/>
                <a:gd name="connsiteX14" fmla="*/ 837438 w 1967948"/>
                <a:gd name="connsiteY14" fmla="*/ 1386332 h 1967948"/>
                <a:gd name="connsiteX15" fmla="*/ 774985 w 1967948"/>
                <a:gd name="connsiteY15" fmla="*/ 1143348 h 1967948"/>
                <a:gd name="connsiteX16" fmla="*/ 857706 w 1967948"/>
                <a:gd name="connsiteY16" fmla="*/ 849292 h 1967948"/>
                <a:gd name="connsiteX17" fmla="*/ 779354 w 1967948"/>
                <a:gd name="connsiteY17" fmla="*/ 826290 h 1967948"/>
                <a:gd name="connsiteX18" fmla="*/ 686299 w 1967948"/>
                <a:gd name="connsiteY18" fmla="*/ 782671 h 1967948"/>
                <a:gd name="connsiteX19" fmla="*/ 898570 w 1967948"/>
                <a:gd name="connsiteY19" fmla="*/ 576219 h 1967948"/>
                <a:gd name="connsiteX20" fmla="*/ 1023605 w 1967948"/>
                <a:gd name="connsiteY20" fmla="*/ 454085 h 1967948"/>
                <a:gd name="connsiteX21" fmla="*/ 924730 w 1967948"/>
                <a:gd name="connsiteY21" fmla="*/ 387208 h 1967948"/>
                <a:gd name="connsiteX22" fmla="*/ 983974 w 1967948"/>
                <a:gd name="connsiteY22" fmla="*/ 0 h 1967948"/>
                <a:gd name="connsiteX23" fmla="*/ 1967948 w 1967948"/>
                <a:gd name="connsiteY23" fmla="*/ 983974 h 1967948"/>
                <a:gd name="connsiteX24" fmla="*/ 983974 w 1967948"/>
                <a:gd name="connsiteY24" fmla="*/ 1967948 h 1967948"/>
                <a:gd name="connsiteX25" fmla="*/ 0 w 1967948"/>
                <a:gd name="connsiteY25" fmla="*/ 983974 h 1967948"/>
                <a:gd name="connsiteX26" fmla="*/ 983974 w 1967948"/>
                <a:gd name="connsiteY26" fmla="*/ 0 h 196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67948" h="1967948">
                  <a:moveTo>
                    <a:pt x="1411873" y="491977"/>
                  </a:moveTo>
                  <a:cubicBezTo>
                    <a:pt x="1347897" y="500696"/>
                    <a:pt x="1249021" y="544315"/>
                    <a:pt x="1118185" y="654810"/>
                  </a:cubicBezTo>
                  <a:cubicBezTo>
                    <a:pt x="981510" y="768224"/>
                    <a:pt x="853575" y="957237"/>
                    <a:pt x="853575" y="1143330"/>
                  </a:cubicBezTo>
                  <a:cubicBezTo>
                    <a:pt x="853575" y="1332342"/>
                    <a:pt x="981510" y="1521354"/>
                    <a:pt x="1187981" y="1521354"/>
                  </a:cubicBezTo>
                  <a:cubicBezTo>
                    <a:pt x="1353715" y="1521354"/>
                    <a:pt x="1496209" y="1396319"/>
                    <a:pt x="1496209" y="1224747"/>
                  </a:cubicBezTo>
                  <a:cubicBezTo>
                    <a:pt x="1496191" y="1093892"/>
                    <a:pt x="1406053" y="942698"/>
                    <a:pt x="1266479" y="931059"/>
                  </a:cubicBezTo>
                  <a:cubicBezTo>
                    <a:pt x="1237401" y="928157"/>
                    <a:pt x="1173423" y="928157"/>
                    <a:pt x="1173423" y="887440"/>
                  </a:cubicBezTo>
                  <a:cubicBezTo>
                    <a:pt x="1173423" y="832202"/>
                    <a:pt x="1254841" y="759505"/>
                    <a:pt x="1385695" y="680988"/>
                  </a:cubicBezTo>
                  <a:cubicBezTo>
                    <a:pt x="1426394" y="654810"/>
                    <a:pt x="1510748" y="614111"/>
                    <a:pt x="1510748" y="558854"/>
                  </a:cubicBezTo>
                  <a:cubicBezTo>
                    <a:pt x="1510748" y="515235"/>
                    <a:pt x="1478750" y="483256"/>
                    <a:pt x="1411873" y="491977"/>
                  </a:cubicBezTo>
                  <a:close/>
                  <a:moveTo>
                    <a:pt x="924730" y="387208"/>
                  </a:moveTo>
                  <a:cubicBezTo>
                    <a:pt x="860754" y="395927"/>
                    <a:pt x="761878" y="439546"/>
                    <a:pt x="631042" y="550041"/>
                  </a:cubicBezTo>
                  <a:cubicBezTo>
                    <a:pt x="494386" y="663455"/>
                    <a:pt x="366432" y="852468"/>
                    <a:pt x="366432" y="1038580"/>
                  </a:cubicBezTo>
                  <a:cubicBezTo>
                    <a:pt x="366432" y="1227591"/>
                    <a:pt x="494367" y="1416604"/>
                    <a:pt x="700838" y="1416604"/>
                  </a:cubicBezTo>
                  <a:cubicBezTo>
                    <a:pt x="749376" y="1416604"/>
                    <a:pt x="795896" y="1405809"/>
                    <a:pt x="837438" y="1386332"/>
                  </a:cubicBezTo>
                  <a:cubicBezTo>
                    <a:pt x="796702" y="1312680"/>
                    <a:pt x="774985" y="1227463"/>
                    <a:pt x="774985" y="1143348"/>
                  </a:cubicBezTo>
                  <a:cubicBezTo>
                    <a:pt x="775004" y="1039479"/>
                    <a:pt x="808451" y="938750"/>
                    <a:pt x="857706" y="849292"/>
                  </a:cubicBezTo>
                  <a:cubicBezTo>
                    <a:pt x="833822" y="836809"/>
                    <a:pt x="807626" y="828640"/>
                    <a:pt x="779354" y="826290"/>
                  </a:cubicBezTo>
                  <a:cubicBezTo>
                    <a:pt x="750276" y="823389"/>
                    <a:pt x="686299" y="823389"/>
                    <a:pt x="686299" y="782671"/>
                  </a:cubicBezTo>
                  <a:cubicBezTo>
                    <a:pt x="686299" y="727433"/>
                    <a:pt x="767715" y="654736"/>
                    <a:pt x="898570" y="576219"/>
                  </a:cubicBezTo>
                  <a:cubicBezTo>
                    <a:pt x="939288" y="550041"/>
                    <a:pt x="1023605" y="509342"/>
                    <a:pt x="1023605" y="454085"/>
                  </a:cubicBezTo>
                  <a:cubicBezTo>
                    <a:pt x="1023605" y="410466"/>
                    <a:pt x="991607" y="378487"/>
                    <a:pt x="924730" y="387208"/>
                  </a:cubicBezTo>
                  <a:close/>
                  <a:moveTo>
                    <a:pt x="983974" y="0"/>
                  </a:moveTo>
                  <a:cubicBezTo>
                    <a:pt x="1527408" y="0"/>
                    <a:pt x="1967948" y="440540"/>
                    <a:pt x="1967948" y="983974"/>
                  </a:cubicBezTo>
                  <a:cubicBezTo>
                    <a:pt x="1967948" y="1527408"/>
                    <a:pt x="1527408" y="1967948"/>
                    <a:pt x="983974" y="1967948"/>
                  </a:cubicBezTo>
                  <a:cubicBezTo>
                    <a:pt x="440540" y="1967948"/>
                    <a:pt x="0" y="1527408"/>
                    <a:pt x="0" y="983974"/>
                  </a:cubicBezTo>
                  <a:cubicBezTo>
                    <a:pt x="0" y="440540"/>
                    <a:pt x="440540" y="0"/>
                    <a:pt x="983974" y="0"/>
                  </a:cubicBezTo>
                  <a:close/>
                </a:path>
              </a:pathLst>
            </a:custGeom>
            <a:solidFill>
              <a:srgbClr val="C2E3F5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A0E49FF-19B8-8A43-9170-56653FBA2AB3}"/>
              </a:ext>
            </a:extLst>
          </p:cNvPr>
          <p:cNvSpPr txBox="1"/>
          <p:nvPr userDrawn="1"/>
        </p:nvSpPr>
        <p:spPr>
          <a:xfrm>
            <a:off x="7798208" y="6300224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fld id="{8D4FAEBE-B6EB-4E5D-A6B9-749E6598E908}" type="slidenum">
              <a:rPr lang="en-GB" sz="569" b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‹#›</a:t>
            </a:fld>
            <a:endParaRPr lang="en-GB" sz="569" b="0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627998D4-E301-4892-B114-F819F8442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48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698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Pink">
    <p:bg>
      <p:bgPr>
        <a:solidFill>
          <a:srgbClr val="F4A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0162" y="1491521"/>
            <a:ext cx="8304853" cy="465444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900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large call out page</a:t>
            </a:r>
          </a:p>
        </p:txBody>
      </p:sp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EE1157F2-A79E-4017-AAF9-0A25C4417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4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96900" y="862446"/>
            <a:ext cx="8712200" cy="405968"/>
          </a:xfrm>
          <a:prstGeom prst="rect">
            <a:avLst/>
          </a:prstGeom>
        </p:spPr>
        <p:txBody>
          <a:bodyPr lIns="0" rIns="0"/>
          <a:lstStyle>
            <a:lvl1pPr marL="0" indent="0" algn="r">
              <a:buNone/>
              <a:defRPr sz="150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341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Blue">
    <p:bg>
      <p:bgPr>
        <a:solidFill>
          <a:srgbClr val="B0D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31A8C9D-0174-714B-9ED0-1277D6DE9F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162" y="1491521"/>
            <a:ext cx="8304853" cy="465444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900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large call out page</a:t>
            </a:r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8FBA7569-7663-414D-9DE4-207733409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470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Green">
    <p:bg>
      <p:bgPr>
        <a:solidFill>
          <a:srgbClr val="B6A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8F9F68-E834-154A-AD58-8AE16D8BC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162" y="1491521"/>
            <a:ext cx="8304853" cy="465444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900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large call out page</a:t>
            </a:r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0A8FECC1-0141-4D15-8709-58FEA0B368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13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Title Orange">
    <p:bg>
      <p:bgPr>
        <a:solidFill>
          <a:srgbClr val="F4B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CBA297-A259-EB4F-A899-9073C7638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162" y="1491521"/>
            <a:ext cx="8304853" cy="465444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900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large call out page</a:t>
            </a:r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1139DADF-CD10-4EF0-8892-85ABA9C49B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26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Orange">
    <p:bg>
      <p:bgPr>
        <a:solidFill>
          <a:srgbClr val="C2E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CBA297-A259-EB4F-A899-9073C7638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162" y="1491521"/>
            <a:ext cx="8304853" cy="465444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900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large call out page</a:t>
            </a:r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6D4D06FB-A7D0-4EB3-981A-1CED84D68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286278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173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s Circl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6C3766-3D24-3240-8F72-18949E47A696}"/>
              </a:ext>
            </a:extLst>
          </p:cNvPr>
          <p:cNvSpPr/>
          <p:nvPr userDrawn="1"/>
        </p:nvSpPr>
        <p:spPr>
          <a:xfrm>
            <a:off x="9377899" y="6312237"/>
            <a:ext cx="339494" cy="27023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0A290B-83D4-5D49-A34B-DB9F69E33803}"/>
              </a:ext>
            </a:extLst>
          </p:cNvPr>
          <p:cNvGrpSpPr/>
          <p:nvPr userDrawn="1"/>
        </p:nvGrpSpPr>
        <p:grpSpPr>
          <a:xfrm>
            <a:off x="5080822" y="0"/>
            <a:ext cx="4825178" cy="6858000"/>
            <a:chOff x="6253319" y="0"/>
            <a:chExt cx="5938681" cy="6858000"/>
          </a:xfrm>
        </p:grpSpPr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B9AD2D42-20C8-7846-A66B-8F9EE1FBE110}"/>
                </a:ext>
              </a:extLst>
            </p:cNvPr>
            <p:cNvSpPr/>
            <p:nvPr userDrawn="1"/>
          </p:nvSpPr>
          <p:spPr>
            <a:xfrm>
              <a:off x="6253319" y="0"/>
              <a:ext cx="5938681" cy="4948083"/>
            </a:xfrm>
            <a:custGeom>
              <a:avLst/>
              <a:gdLst>
                <a:gd name="connsiteX0" fmla="*/ 9279 w 5887887"/>
                <a:gd name="connsiteY0" fmla="*/ 0 h 4948084"/>
                <a:gd name="connsiteX1" fmla="*/ 5887887 w 5887887"/>
                <a:gd name="connsiteY1" fmla="*/ 0 h 4948084"/>
                <a:gd name="connsiteX2" fmla="*/ 5887887 w 5887887"/>
                <a:gd name="connsiteY2" fmla="*/ 4371177 h 4948084"/>
                <a:gd name="connsiteX3" fmla="*/ 5863818 w 5887887"/>
                <a:gd name="connsiteY3" fmla="*/ 4387368 h 4948084"/>
                <a:gd name="connsiteX4" fmla="*/ 3971002 w 5887887"/>
                <a:gd name="connsiteY4" fmla="*/ 4948084 h 4948084"/>
                <a:gd name="connsiteX5" fmla="*/ 0 w 5887887"/>
                <a:gd name="connsiteY5" fmla="*/ 302342 h 4948084"/>
                <a:gd name="connsiteX6" fmla="*/ 5167 w 5887887"/>
                <a:gd name="connsiteY6" fmla="*/ 63273 h 494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87887" h="4948084">
                  <a:moveTo>
                    <a:pt x="9279" y="0"/>
                  </a:moveTo>
                  <a:lnTo>
                    <a:pt x="5887887" y="0"/>
                  </a:lnTo>
                  <a:lnTo>
                    <a:pt x="5887887" y="4371177"/>
                  </a:lnTo>
                  <a:lnTo>
                    <a:pt x="5863818" y="4387368"/>
                  </a:lnTo>
                  <a:cubicBezTo>
                    <a:pt x="5301153" y="4744962"/>
                    <a:pt x="4656353" y="4948084"/>
                    <a:pt x="3971002" y="4948084"/>
                  </a:cubicBezTo>
                  <a:cubicBezTo>
                    <a:pt x="1777878" y="4948084"/>
                    <a:pt x="0" y="2868114"/>
                    <a:pt x="0" y="302342"/>
                  </a:cubicBezTo>
                  <a:cubicBezTo>
                    <a:pt x="0" y="222162"/>
                    <a:pt x="1736" y="142456"/>
                    <a:pt x="5167" y="632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63"/>
            </a:p>
          </p:txBody>
        </p:sp>
        <p:sp>
          <p:nvSpPr>
            <p:cNvPr id="12" name="Flowchart: Document 4">
              <a:extLst>
                <a:ext uri="{FF2B5EF4-FFF2-40B4-BE49-F238E27FC236}">
                  <a16:creationId xmlns:a16="http://schemas.microsoft.com/office/drawing/2014/main" id="{915A5E13-D959-294E-8E2C-0D6707545B96}"/>
                </a:ext>
              </a:extLst>
            </p:cNvPr>
            <p:cNvSpPr/>
            <p:nvPr userDrawn="1"/>
          </p:nvSpPr>
          <p:spPr>
            <a:xfrm rot="5400000">
              <a:off x="7234228" y="1900228"/>
              <a:ext cx="6857998" cy="3057545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66"/>
                <a:gd name="connsiteX1" fmla="*/ 21600 w 21600"/>
                <a:gd name="connsiteY1" fmla="*/ 0 h 20666"/>
                <a:gd name="connsiteX2" fmla="*/ 21600 w 21600"/>
                <a:gd name="connsiteY2" fmla="*/ 17322 h 20666"/>
                <a:gd name="connsiteX3" fmla="*/ 0 w 21600"/>
                <a:gd name="connsiteY3" fmla="*/ 20172 h 20666"/>
                <a:gd name="connsiteX4" fmla="*/ 0 w 21600"/>
                <a:gd name="connsiteY4" fmla="*/ 0 h 2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666">
                  <a:moveTo>
                    <a:pt x="0" y="0"/>
                  </a:moveTo>
                  <a:lnTo>
                    <a:pt x="21600" y="0"/>
                  </a:lnTo>
                  <a:lnTo>
                    <a:pt x="21600" y="17322"/>
                  </a:lnTo>
                  <a:cubicBezTo>
                    <a:pt x="12202" y="4717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5F8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3" name="Flowchart: Document 26">
              <a:extLst>
                <a:ext uri="{FF2B5EF4-FFF2-40B4-BE49-F238E27FC236}">
                  <a16:creationId xmlns:a16="http://schemas.microsoft.com/office/drawing/2014/main" id="{F09A893F-4FFD-C04A-BCE0-23303C56BD34}"/>
                </a:ext>
              </a:extLst>
            </p:cNvPr>
            <p:cNvSpPr/>
            <p:nvPr userDrawn="1"/>
          </p:nvSpPr>
          <p:spPr>
            <a:xfrm rot="10800000">
              <a:off x="6926784" y="2059520"/>
              <a:ext cx="5265215" cy="4798479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172"/>
                <a:gd name="connsiteX1" fmla="*/ 21600 w 21600"/>
                <a:gd name="connsiteY1" fmla="*/ 0 h 20172"/>
                <a:gd name="connsiteX2" fmla="*/ 0 w 21600"/>
                <a:gd name="connsiteY2" fmla="*/ 20172 h 20172"/>
                <a:gd name="connsiteX3" fmla="*/ 0 w 21600"/>
                <a:gd name="connsiteY3" fmla="*/ 0 h 20172"/>
                <a:gd name="connsiteX0" fmla="*/ 0 w 21600"/>
                <a:gd name="connsiteY0" fmla="*/ 0 h 32433"/>
                <a:gd name="connsiteX1" fmla="*/ 21600 w 21600"/>
                <a:gd name="connsiteY1" fmla="*/ 0 h 32433"/>
                <a:gd name="connsiteX2" fmla="*/ 0 w 21600"/>
                <a:gd name="connsiteY2" fmla="*/ 20172 h 32433"/>
                <a:gd name="connsiteX3" fmla="*/ 0 w 21600"/>
                <a:gd name="connsiteY3" fmla="*/ 0 h 3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0" h="32433">
                  <a:moveTo>
                    <a:pt x="0" y="0"/>
                  </a:moveTo>
                  <a:lnTo>
                    <a:pt x="21600" y="0"/>
                  </a:lnTo>
                  <a:cubicBezTo>
                    <a:pt x="14400" y="6724"/>
                    <a:pt x="24101" y="54434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4ADB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</p:grp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7C2C340-51C6-E84F-8DEF-C59EAA802F5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28013" y="525049"/>
            <a:ext cx="3836946" cy="5787188"/>
          </a:xfrm>
          <a:prstGeom prst="roundRect">
            <a:avLst>
              <a:gd name="adj" fmla="val 1609"/>
            </a:avLst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63">
                <a:solidFill>
                  <a:schemeClr val="accent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en-US" dirty="0"/>
              <a:t>Click to edit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4CE460-A285-A340-94A8-0ECF3A7A9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296" y="1020374"/>
            <a:ext cx="4318704" cy="170895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</a:t>
            </a:r>
            <a:br>
              <a:rPr lang="en-US" dirty="0"/>
            </a:br>
            <a:r>
              <a:rPr lang="en-US" dirty="0"/>
              <a:t>(sentence case)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78D3414-03DE-7745-9939-049FB495A6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505" y="2961204"/>
            <a:ext cx="3743600" cy="2876423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0501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hotos Circ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58CA716-B486-7A4A-8417-55FD9A0D5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639" y="1020374"/>
            <a:ext cx="4318704" cy="170895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</a:t>
            </a:r>
            <a:br>
              <a:rPr lang="en-US" dirty="0"/>
            </a:br>
            <a:r>
              <a:rPr lang="en-US" dirty="0"/>
              <a:t>(sentence case)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E9D796A-046A-0847-988D-3E2B793A2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2848" y="2961204"/>
            <a:ext cx="3743600" cy="2876423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4BBC5C-0F6E-7749-98B9-82A42F670E07}"/>
              </a:ext>
            </a:extLst>
          </p:cNvPr>
          <p:cNvGrpSpPr/>
          <p:nvPr userDrawn="1"/>
        </p:nvGrpSpPr>
        <p:grpSpPr>
          <a:xfrm>
            <a:off x="0" y="1"/>
            <a:ext cx="5412862" cy="6858001"/>
            <a:chOff x="-20" y="-9"/>
            <a:chExt cx="6661984" cy="6843359"/>
          </a:xfrm>
        </p:grpSpPr>
        <p:sp>
          <p:nvSpPr>
            <p:cNvPr id="20" name="Freeform: Shape 11">
              <a:extLst>
                <a:ext uri="{FF2B5EF4-FFF2-40B4-BE49-F238E27FC236}">
                  <a16:creationId xmlns:a16="http://schemas.microsoft.com/office/drawing/2014/main" id="{FC2A25B1-4AD7-DB4A-85C7-A7E6779C4A27}"/>
                </a:ext>
              </a:extLst>
            </p:cNvPr>
            <p:cNvSpPr/>
            <p:nvPr userDrawn="1"/>
          </p:nvSpPr>
          <p:spPr>
            <a:xfrm>
              <a:off x="-20" y="-5"/>
              <a:ext cx="5808034" cy="6843354"/>
            </a:xfrm>
            <a:custGeom>
              <a:avLst/>
              <a:gdLst>
                <a:gd name="connsiteX0" fmla="*/ 0 w 5133164"/>
                <a:gd name="connsiteY0" fmla="*/ 0 h 6866682"/>
                <a:gd name="connsiteX1" fmla="*/ 858271 w 5133164"/>
                <a:gd name="connsiteY1" fmla="*/ 0 h 6866682"/>
                <a:gd name="connsiteX2" fmla="*/ 858271 w 5133164"/>
                <a:gd name="connsiteY2" fmla="*/ 1 h 6866682"/>
                <a:gd name="connsiteX3" fmla="*/ 2726964 w 5133164"/>
                <a:gd name="connsiteY3" fmla="*/ 1 h 6866682"/>
                <a:gd name="connsiteX4" fmla="*/ 4225079 w 5133164"/>
                <a:gd name="connsiteY4" fmla="*/ 3296342 h 6866682"/>
                <a:gd name="connsiteX5" fmla="*/ 5120530 w 5133164"/>
                <a:gd name="connsiteY5" fmla="*/ 4628973 h 6866682"/>
                <a:gd name="connsiteX6" fmla="*/ 4508061 w 5133164"/>
                <a:gd name="connsiteY6" fmla="*/ 6175774 h 6866682"/>
                <a:gd name="connsiteX7" fmla="*/ 4044532 w 5133164"/>
                <a:gd name="connsiteY7" fmla="*/ 6858003 h 6866682"/>
                <a:gd name="connsiteX8" fmla="*/ 858271 w 5133164"/>
                <a:gd name="connsiteY8" fmla="*/ 6858003 h 6866682"/>
                <a:gd name="connsiteX9" fmla="*/ 858271 w 5133164"/>
                <a:gd name="connsiteY9" fmla="*/ 6866682 h 6866682"/>
                <a:gd name="connsiteX10" fmla="*/ 0 w 5133164"/>
                <a:gd name="connsiteY10" fmla="*/ 6866682 h 6866682"/>
                <a:gd name="connsiteX0" fmla="*/ 0 w 5133164"/>
                <a:gd name="connsiteY0" fmla="*/ 0 h 6866682"/>
                <a:gd name="connsiteX1" fmla="*/ 858271 w 5133164"/>
                <a:gd name="connsiteY1" fmla="*/ 0 h 6866682"/>
                <a:gd name="connsiteX2" fmla="*/ 858271 w 5133164"/>
                <a:gd name="connsiteY2" fmla="*/ 1 h 6866682"/>
                <a:gd name="connsiteX3" fmla="*/ 2726964 w 5133164"/>
                <a:gd name="connsiteY3" fmla="*/ 1 h 6866682"/>
                <a:gd name="connsiteX4" fmla="*/ 5120530 w 5133164"/>
                <a:gd name="connsiteY4" fmla="*/ 4628973 h 6866682"/>
                <a:gd name="connsiteX5" fmla="*/ 4508061 w 5133164"/>
                <a:gd name="connsiteY5" fmla="*/ 6175774 h 6866682"/>
                <a:gd name="connsiteX6" fmla="*/ 4044532 w 5133164"/>
                <a:gd name="connsiteY6" fmla="*/ 6858003 h 6866682"/>
                <a:gd name="connsiteX7" fmla="*/ 858271 w 5133164"/>
                <a:gd name="connsiteY7" fmla="*/ 6858003 h 6866682"/>
                <a:gd name="connsiteX8" fmla="*/ 858271 w 5133164"/>
                <a:gd name="connsiteY8" fmla="*/ 6866682 h 6866682"/>
                <a:gd name="connsiteX9" fmla="*/ 0 w 5133164"/>
                <a:gd name="connsiteY9" fmla="*/ 6866682 h 6866682"/>
                <a:gd name="connsiteX10" fmla="*/ 0 w 5133164"/>
                <a:gd name="connsiteY10" fmla="*/ 0 h 6866682"/>
                <a:gd name="connsiteX0" fmla="*/ 0 w 4560706"/>
                <a:gd name="connsiteY0" fmla="*/ 0 h 6866682"/>
                <a:gd name="connsiteX1" fmla="*/ 858271 w 4560706"/>
                <a:gd name="connsiteY1" fmla="*/ 0 h 6866682"/>
                <a:gd name="connsiteX2" fmla="*/ 858271 w 4560706"/>
                <a:gd name="connsiteY2" fmla="*/ 1 h 6866682"/>
                <a:gd name="connsiteX3" fmla="*/ 2726964 w 4560706"/>
                <a:gd name="connsiteY3" fmla="*/ 1 h 6866682"/>
                <a:gd name="connsiteX4" fmla="*/ 4508061 w 4560706"/>
                <a:gd name="connsiteY4" fmla="*/ 6175774 h 6866682"/>
                <a:gd name="connsiteX5" fmla="*/ 4044532 w 4560706"/>
                <a:gd name="connsiteY5" fmla="*/ 6858003 h 6866682"/>
                <a:gd name="connsiteX6" fmla="*/ 858271 w 4560706"/>
                <a:gd name="connsiteY6" fmla="*/ 6858003 h 6866682"/>
                <a:gd name="connsiteX7" fmla="*/ 858271 w 4560706"/>
                <a:gd name="connsiteY7" fmla="*/ 6866682 h 6866682"/>
                <a:gd name="connsiteX8" fmla="*/ 0 w 4560706"/>
                <a:gd name="connsiteY8" fmla="*/ 6866682 h 6866682"/>
                <a:gd name="connsiteX9" fmla="*/ 0 w 4560706"/>
                <a:gd name="connsiteY9" fmla="*/ 0 h 6866682"/>
                <a:gd name="connsiteX0" fmla="*/ 0 w 4099183"/>
                <a:gd name="connsiteY0" fmla="*/ 0 h 6866682"/>
                <a:gd name="connsiteX1" fmla="*/ 858271 w 4099183"/>
                <a:gd name="connsiteY1" fmla="*/ 0 h 6866682"/>
                <a:gd name="connsiteX2" fmla="*/ 858271 w 4099183"/>
                <a:gd name="connsiteY2" fmla="*/ 1 h 6866682"/>
                <a:gd name="connsiteX3" fmla="*/ 2726964 w 4099183"/>
                <a:gd name="connsiteY3" fmla="*/ 1 h 6866682"/>
                <a:gd name="connsiteX4" fmla="*/ 4044532 w 4099183"/>
                <a:gd name="connsiteY4" fmla="*/ 6858003 h 6866682"/>
                <a:gd name="connsiteX5" fmla="*/ 858271 w 4099183"/>
                <a:gd name="connsiteY5" fmla="*/ 6858003 h 6866682"/>
                <a:gd name="connsiteX6" fmla="*/ 858271 w 4099183"/>
                <a:gd name="connsiteY6" fmla="*/ 6866682 h 6866682"/>
                <a:gd name="connsiteX7" fmla="*/ 0 w 4099183"/>
                <a:gd name="connsiteY7" fmla="*/ 6866682 h 6866682"/>
                <a:gd name="connsiteX8" fmla="*/ 0 w 4099183"/>
                <a:gd name="connsiteY8" fmla="*/ 0 h 6866682"/>
                <a:gd name="connsiteX0" fmla="*/ 0 w 4536355"/>
                <a:gd name="connsiteY0" fmla="*/ 0 h 6866682"/>
                <a:gd name="connsiteX1" fmla="*/ 858271 w 4536355"/>
                <a:gd name="connsiteY1" fmla="*/ 0 h 6866682"/>
                <a:gd name="connsiteX2" fmla="*/ 858271 w 4536355"/>
                <a:gd name="connsiteY2" fmla="*/ 1 h 6866682"/>
                <a:gd name="connsiteX3" fmla="*/ 2726964 w 4536355"/>
                <a:gd name="connsiteY3" fmla="*/ 1 h 6866682"/>
                <a:gd name="connsiteX4" fmla="*/ 4495371 w 4536355"/>
                <a:gd name="connsiteY4" fmla="*/ 6839955 h 6866682"/>
                <a:gd name="connsiteX5" fmla="*/ 858271 w 4536355"/>
                <a:gd name="connsiteY5" fmla="*/ 6858003 h 6866682"/>
                <a:gd name="connsiteX6" fmla="*/ 858271 w 4536355"/>
                <a:gd name="connsiteY6" fmla="*/ 6866682 h 6866682"/>
                <a:gd name="connsiteX7" fmla="*/ 0 w 4536355"/>
                <a:gd name="connsiteY7" fmla="*/ 6866682 h 6866682"/>
                <a:gd name="connsiteX8" fmla="*/ 0 w 4536355"/>
                <a:gd name="connsiteY8" fmla="*/ 0 h 6866682"/>
                <a:gd name="connsiteX0" fmla="*/ 0 w 4890665"/>
                <a:gd name="connsiteY0" fmla="*/ 0 h 6866682"/>
                <a:gd name="connsiteX1" fmla="*/ 858271 w 4890665"/>
                <a:gd name="connsiteY1" fmla="*/ 0 h 6866682"/>
                <a:gd name="connsiteX2" fmla="*/ 858271 w 4890665"/>
                <a:gd name="connsiteY2" fmla="*/ 1 h 6866682"/>
                <a:gd name="connsiteX3" fmla="*/ 2726964 w 4890665"/>
                <a:gd name="connsiteY3" fmla="*/ 1 h 6866682"/>
                <a:gd name="connsiteX4" fmla="*/ 4495371 w 4890665"/>
                <a:gd name="connsiteY4" fmla="*/ 6839955 h 6866682"/>
                <a:gd name="connsiteX5" fmla="*/ 858271 w 4890665"/>
                <a:gd name="connsiteY5" fmla="*/ 6858003 h 6866682"/>
                <a:gd name="connsiteX6" fmla="*/ 858271 w 4890665"/>
                <a:gd name="connsiteY6" fmla="*/ 6866682 h 6866682"/>
                <a:gd name="connsiteX7" fmla="*/ 0 w 4890665"/>
                <a:gd name="connsiteY7" fmla="*/ 6866682 h 6866682"/>
                <a:gd name="connsiteX8" fmla="*/ 0 w 4890665"/>
                <a:gd name="connsiteY8" fmla="*/ 0 h 6866682"/>
                <a:gd name="connsiteX0" fmla="*/ 0 w 4890665"/>
                <a:gd name="connsiteY0" fmla="*/ 0 h 6866682"/>
                <a:gd name="connsiteX1" fmla="*/ 858271 w 4890665"/>
                <a:gd name="connsiteY1" fmla="*/ 0 h 6866682"/>
                <a:gd name="connsiteX2" fmla="*/ 858271 w 4890665"/>
                <a:gd name="connsiteY2" fmla="*/ 1 h 6866682"/>
                <a:gd name="connsiteX3" fmla="*/ 2726964 w 4890665"/>
                <a:gd name="connsiteY3" fmla="*/ 1 h 6866682"/>
                <a:gd name="connsiteX4" fmla="*/ 4495371 w 4890665"/>
                <a:gd name="connsiteY4" fmla="*/ 6864019 h 6866682"/>
                <a:gd name="connsiteX5" fmla="*/ 858271 w 4890665"/>
                <a:gd name="connsiteY5" fmla="*/ 6858003 h 6866682"/>
                <a:gd name="connsiteX6" fmla="*/ 858271 w 4890665"/>
                <a:gd name="connsiteY6" fmla="*/ 6866682 h 6866682"/>
                <a:gd name="connsiteX7" fmla="*/ 0 w 4890665"/>
                <a:gd name="connsiteY7" fmla="*/ 6866682 h 6866682"/>
                <a:gd name="connsiteX8" fmla="*/ 0 w 4890665"/>
                <a:gd name="connsiteY8" fmla="*/ 0 h 6866682"/>
                <a:gd name="connsiteX0" fmla="*/ 0 w 4890665"/>
                <a:gd name="connsiteY0" fmla="*/ 0 h 6866682"/>
                <a:gd name="connsiteX1" fmla="*/ 858271 w 4890665"/>
                <a:gd name="connsiteY1" fmla="*/ 0 h 6866682"/>
                <a:gd name="connsiteX2" fmla="*/ 858271 w 4890665"/>
                <a:gd name="connsiteY2" fmla="*/ 1 h 6866682"/>
                <a:gd name="connsiteX3" fmla="*/ 2726964 w 4890665"/>
                <a:gd name="connsiteY3" fmla="*/ 1 h 6866682"/>
                <a:gd name="connsiteX4" fmla="*/ 4495371 w 4890665"/>
                <a:gd name="connsiteY4" fmla="*/ 6864019 h 6866682"/>
                <a:gd name="connsiteX5" fmla="*/ 858271 w 4890665"/>
                <a:gd name="connsiteY5" fmla="*/ 6858003 h 6866682"/>
                <a:gd name="connsiteX6" fmla="*/ 0 w 4890665"/>
                <a:gd name="connsiteY6" fmla="*/ 6866682 h 6866682"/>
                <a:gd name="connsiteX7" fmla="*/ 0 w 4890665"/>
                <a:gd name="connsiteY7" fmla="*/ 0 h 6866682"/>
                <a:gd name="connsiteX0" fmla="*/ 0 w 4890665"/>
                <a:gd name="connsiteY0" fmla="*/ 0 h 6866682"/>
                <a:gd name="connsiteX1" fmla="*/ 858271 w 4890665"/>
                <a:gd name="connsiteY1" fmla="*/ 0 h 6866682"/>
                <a:gd name="connsiteX2" fmla="*/ 858271 w 4890665"/>
                <a:gd name="connsiteY2" fmla="*/ 1 h 6866682"/>
                <a:gd name="connsiteX3" fmla="*/ 2726964 w 4890665"/>
                <a:gd name="connsiteY3" fmla="*/ 1 h 6866682"/>
                <a:gd name="connsiteX4" fmla="*/ 4495371 w 4890665"/>
                <a:gd name="connsiteY4" fmla="*/ 6864019 h 6866682"/>
                <a:gd name="connsiteX5" fmla="*/ 0 w 4890665"/>
                <a:gd name="connsiteY5" fmla="*/ 6866682 h 6866682"/>
                <a:gd name="connsiteX6" fmla="*/ 0 w 4890665"/>
                <a:gd name="connsiteY6" fmla="*/ 0 h 686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0665" h="6866682">
                  <a:moveTo>
                    <a:pt x="0" y="0"/>
                  </a:moveTo>
                  <a:lnTo>
                    <a:pt x="858271" y="0"/>
                  </a:lnTo>
                  <a:lnTo>
                    <a:pt x="858271" y="1"/>
                  </a:lnTo>
                  <a:lnTo>
                    <a:pt x="2726964" y="1"/>
                  </a:lnTo>
                  <a:cubicBezTo>
                    <a:pt x="3258008" y="1143001"/>
                    <a:pt x="5870598" y="4150898"/>
                    <a:pt x="4495371" y="6864019"/>
                  </a:cubicBezTo>
                  <a:lnTo>
                    <a:pt x="0" y="68666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63"/>
            </a:p>
          </p:txBody>
        </p:sp>
        <p:sp>
          <p:nvSpPr>
            <p:cNvPr id="21" name="Freeform: Shape 8">
              <a:extLst>
                <a:ext uri="{FF2B5EF4-FFF2-40B4-BE49-F238E27FC236}">
                  <a16:creationId xmlns:a16="http://schemas.microsoft.com/office/drawing/2014/main" id="{B20A40E0-8C04-C74C-ABC3-2E48723B835C}"/>
                </a:ext>
              </a:extLst>
            </p:cNvPr>
            <p:cNvSpPr/>
            <p:nvPr/>
          </p:nvSpPr>
          <p:spPr>
            <a:xfrm rot="5400000" flipH="1">
              <a:off x="-90707" y="90679"/>
              <a:ext cx="6843359" cy="6661983"/>
            </a:xfrm>
            <a:custGeom>
              <a:avLst/>
              <a:gdLst>
                <a:gd name="connsiteX0" fmla="*/ 12176569 w 12192000"/>
                <a:gd name="connsiteY0" fmla="*/ 960256 h 960255"/>
                <a:gd name="connsiteX1" fmla="*/ 0 w 12192000"/>
                <a:gd name="connsiteY1" fmla="*/ 960256 h 960255"/>
                <a:gd name="connsiteX2" fmla="*/ 0 w 12192000"/>
                <a:gd name="connsiteY2" fmla="*/ 6613 h 960255"/>
                <a:gd name="connsiteX3" fmla="*/ 9130538 w 12192000"/>
                <a:gd name="connsiteY3" fmla="*/ 528900 h 960255"/>
                <a:gd name="connsiteX4" fmla="*/ 12192000 w 12192000"/>
                <a:gd name="connsiteY4" fmla="*/ 218957 h 960255"/>
                <a:gd name="connsiteX5" fmla="*/ 12176569 w 12192000"/>
                <a:gd name="connsiteY5" fmla="*/ 960256 h 960255"/>
                <a:gd name="connsiteX0" fmla="*/ 12176569 w 12176569"/>
                <a:gd name="connsiteY0" fmla="*/ 960256 h 960256"/>
                <a:gd name="connsiteX1" fmla="*/ 0 w 12176569"/>
                <a:gd name="connsiteY1" fmla="*/ 960256 h 960256"/>
                <a:gd name="connsiteX2" fmla="*/ 0 w 12176569"/>
                <a:gd name="connsiteY2" fmla="*/ 6613 h 960256"/>
                <a:gd name="connsiteX3" fmla="*/ 9130538 w 12176569"/>
                <a:gd name="connsiteY3" fmla="*/ 528900 h 960256"/>
                <a:gd name="connsiteX4" fmla="*/ 12159915 w 12176569"/>
                <a:gd name="connsiteY4" fmla="*/ 787888 h 960256"/>
                <a:gd name="connsiteX5" fmla="*/ 12176569 w 12176569"/>
                <a:gd name="connsiteY5" fmla="*/ 960256 h 960256"/>
                <a:gd name="connsiteX0" fmla="*/ 12176569 w 12176569"/>
                <a:gd name="connsiteY0" fmla="*/ 957752 h 986274"/>
                <a:gd name="connsiteX1" fmla="*/ 0 w 12176569"/>
                <a:gd name="connsiteY1" fmla="*/ 957752 h 986274"/>
                <a:gd name="connsiteX2" fmla="*/ 0 w 12176569"/>
                <a:gd name="connsiteY2" fmla="*/ 4109 h 986274"/>
                <a:gd name="connsiteX3" fmla="*/ 9397907 w 12176569"/>
                <a:gd name="connsiteY3" fmla="*/ 981151 h 986274"/>
                <a:gd name="connsiteX4" fmla="*/ 12159915 w 12176569"/>
                <a:gd name="connsiteY4" fmla="*/ 785384 h 986274"/>
                <a:gd name="connsiteX5" fmla="*/ 12176569 w 12176569"/>
                <a:gd name="connsiteY5" fmla="*/ 957752 h 986274"/>
                <a:gd name="connsiteX0" fmla="*/ 12176569 w 12176569"/>
                <a:gd name="connsiteY0" fmla="*/ 958405 h 958405"/>
                <a:gd name="connsiteX1" fmla="*/ 0 w 12176569"/>
                <a:gd name="connsiteY1" fmla="*/ 958405 h 958405"/>
                <a:gd name="connsiteX2" fmla="*/ 0 w 12176569"/>
                <a:gd name="connsiteY2" fmla="*/ 4762 h 958405"/>
                <a:gd name="connsiteX3" fmla="*/ 9365822 w 12176569"/>
                <a:gd name="connsiteY3" fmla="*/ 816882 h 958405"/>
                <a:gd name="connsiteX4" fmla="*/ 12159915 w 12176569"/>
                <a:gd name="connsiteY4" fmla="*/ 786037 h 958405"/>
                <a:gd name="connsiteX5" fmla="*/ 12176569 w 12176569"/>
                <a:gd name="connsiteY5" fmla="*/ 958405 h 958405"/>
                <a:gd name="connsiteX0" fmla="*/ 12176569 w 12176569"/>
                <a:gd name="connsiteY0" fmla="*/ 960369 h 960369"/>
                <a:gd name="connsiteX1" fmla="*/ 0 w 12176569"/>
                <a:gd name="connsiteY1" fmla="*/ 960369 h 960369"/>
                <a:gd name="connsiteX2" fmla="*/ 0 w 12176569"/>
                <a:gd name="connsiteY2" fmla="*/ 6726 h 960369"/>
                <a:gd name="connsiteX3" fmla="*/ 9365822 w 12176569"/>
                <a:gd name="connsiteY3" fmla="*/ 818846 h 960369"/>
                <a:gd name="connsiteX4" fmla="*/ 12159915 w 12176569"/>
                <a:gd name="connsiteY4" fmla="*/ 788001 h 960369"/>
                <a:gd name="connsiteX5" fmla="*/ 12176569 w 12176569"/>
                <a:gd name="connsiteY5" fmla="*/ 960369 h 960369"/>
                <a:gd name="connsiteX0" fmla="*/ 12176569 w 12176569"/>
                <a:gd name="connsiteY0" fmla="*/ 960369 h 960369"/>
                <a:gd name="connsiteX1" fmla="*/ 0 w 12176569"/>
                <a:gd name="connsiteY1" fmla="*/ 960369 h 960369"/>
                <a:gd name="connsiteX2" fmla="*/ 0 w 12176569"/>
                <a:gd name="connsiteY2" fmla="*/ 6726 h 960369"/>
                <a:gd name="connsiteX3" fmla="*/ 9365822 w 12176569"/>
                <a:gd name="connsiteY3" fmla="*/ 818846 h 960369"/>
                <a:gd name="connsiteX4" fmla="*/ 12159915 w 12176569"/>
                <a:gd name="connsiteY4" fmla="*/ 788001 h 960369"/>
                <a:gd name="connsiteX5" fmla="*/ 12176569 w 12176569"/>
                <a:gd name="connsiteY5" fmla="*/ 960369 h 960369"/>
                <a:gd name="connsiteX0" fmla="*/ 12176569 w 12176569"/>
                <a:gd name="connsiteY0" fmla="*/ 960369 h 960369"/>
                <a:gd name="connsiteX1" fmla="*/ 0 w 12176569"/>
                <a:gd name="connsiteY1" fmla="*/ 960369 h 960369"/>
                <a:gd name="connsiteX2" fmla="*/ 0 w 12176569"/>
                <a:gd name="connsiteY2" fmla="*/ 6726 h 960369"/>
                <a:gd name="connsiteX3" fmla="*/ 9365822 w 12176569"/>
                <a:gd name="connsiteY3" fmla="*/ 818846 h 960369"/>
                <a:gd name="connsiteX4" fmla="*/ 12159915 w 12176569"/>
                <a:gd name="connsiteY4" fmla="*/ 788001 h 960369"/>
                <a:gd name="connsiteX5" fmla="*/ 12176569 w 12176569"/>
                <a:gd name="connsiteY5" fmla="*/ 960369 h 960369"/>
                <a:gd name="connsiteX0" fmla="*/ 12176569 w 12176569"/>
                <a:gd name="connsiteY0" fmla="*/ 953643 h 953643"/>
                <a:gd name="connsiteX1" fmla="*/ 0 w 12176569"/>
                <a:gd name="connsiteY1" fmla="*/ 953643 h 953643"/>
                <a:gd name="connsiteX2" fmla="*/ 0 w 12176569"/>
                <a:gd name="connsiteY2" fmla="*/ 0 h 953643"/>
                <a:gd name="connsiteX3" fmla="*/ 9365822 w 12176569"/>
                <a:gd name="connsiteY3" fmla="*/ 812120 h 953643"/>
                <a:gd name="connsiteX4" fmla="*/ 12159915 w 12176569"/>
                <a:gd name="connsiteY4" fmla="*/ 781275 h 953643"/>
                <a:gd name="connsiteX5" fmla="*/ 12176569 w 12176569"/>
                <a:gd name="connsiteY5" fmla="*/ 953643 h 953643"/>
                <a:gd name="connsiteX0" fmla="*/ 12176569 w 12176569"/>
                <a:gd name="connsiteY0" fmla="*/ 1096516 h 1096516"/>
                <a:gd name="connsiteX1" fmla="*/ 0 w 12176569"/>
                <a:gd name="connsiteY1" fmla="*/ 1096516 h 1096516"/>
                <a:gd name="connsiteX2" fmla="*/ 0 w 12176569"/>
                <a:gd name="connsiteY2" fmla="*/ 0 h 1096516"/>
                <a:gd name="connsiteX3" fmla="*/ 9365822 w 12176569"/>
                <a:gd name="connsiteY3" fmla="*/ 954993 h 1096516"/>
                <a:gd name="connsiteX4" fmla="*/ 12159915 w 12176569"/>
                <a:gd name="connsiteY4" fmla="*/ 924148 h 1096516"/>
                <a:gd name="connsiteX5" fmla="*/ 12176569 w 12176569"/>
                <a:gd name="connsiteY5" fmla="*/ 1096516 h 1096516"/>
                <a:gd name="connsiteX0" fmla="*/ 12176569 w 12176569"/>
                <a:gd name="connsiteY0" fmla="*/ 1096516 h 1096516"/>
                <a:gd name="connsiteX1" fmla="*/ 0 w 12176569"/>
                <a:gd name="connsiteY1" fmla="*/ 1096516 h 1096516"/>
                <a:gd name="connsiteX2" fmla="*/ 0 w 12176569"/>
                <a:gd name="connsiteY2" fmla="*/ 0 h 1096516"/>
                <a:gd name="connsiteX3" fmla="*/ 9365822 w 12176569"/>
                <a:gd name="connsiteY3" fmla="*/ 954993 h 1096516"/>
                <a:gd name="connsiteX4" fmla="*/ 12159915 w 12176569"/>
                <a:gd name="connsiteY4" fmla="*/ 924148 h 1096516"/>
                <a:gd name="connsiteX5" fmla="*/ 12176569 w 12176569"/>
                <a:gd name="connsiteY5" fmla="*/ 1096516 h 1096516"/>
                <a:gd name="connsiteX0" fmla="*/ 12176569 w 12176569"/>
                <a:gd name="connsiteY0" fmla="*/ 1096516 h 1096516"/>
                <a:gd name="connsiteX1" fmla="*/ 0 w 12176569"/>
                <a:gd name="connsiteY1" fmla="*/ 1096516 h 1096516"/>
                <a:gd name="connsiteX2" fmla="*/ 0 w 12176569"/>
                <a:gd name="connsiteY2" fmla="*/ 0 h 1096516"/>
                <a:gd name="connsiteX3" fmla="*/ 9365822 w 12176569"/>
                <a:gd name="connsiteY3" fmla="*/ 954993 h 1096516"/>
                <a:gd name="connsiteX4" fmla="*/ 12159915 w 12176569"/>
                <a:gd name="connsiteY4" fmla="*/ 924148 h 1096516"/>
                <a:gd name="connsiteX5" fmla="*/ 12176569 w 12176569"/>
                <a:gd name="connsiteY5" fmla="*/ 1096516 h 1096516"/>
                <a:gd name="connsiteX0" fmla="*/ 12176573 w 12176573"/>
                <a:gd name="connsiteY0" fmla="*/ 1188901 h 1188901"/>
                <a:gd name="connsiteX1" fmla="*/ 4 w 12176573"/>
                <a:gd name="connsiteY1" fmla="*/ 1188901 h 1188901"/>
                <a:gd name="connsiteX2" fmla="*/ 0 w 12176573"/>
                <a:gd name="connsiteY2" fmla="*/ 0 h 1188901"/>
                <a:gd name="connsiteX3" fmla="*/ 9365826 w 12176573"/>
                <a:gd name="connsiteY3" fmla="*/ 1047378 h 1188901"/>
                <a:gd name="connsiteX4" fmla="*/ 12159919 w 12176573"/>
                <a:gd name="connsiteY4" fmla="*/ 1016533 h 1188901"/>
                <a:gd name="connsiteX5" fmla="*/ 12176573 w 12176573"/>
                <a:gd name="connsiteY5" fmla="*/ 1188901 h 1188901"/>
                <a:gd name="connsiteX0" fmla="*/ 12176573 w 12176573"/>
                <a:gd name="connsiteY0" fmla="*/ 1188901 h 1188901"/>
                <a:gd name="connsiteX1" fmla="*/ 4 w 12176573"/>
                <a:gd name="connsiteY1" fmla="*/ 1188901 h 1188901"/>
                <a:gd name="connsiteX2" fmla="*/ 0 w 12176573"/>
                <a:gd name="connsiteY2" fmla="*/ 0 h 1188901"/>
                <a:gd name="connsiteX3" fmla="*/ 9365826 w 12176573"/>
                <a:gd name="connsiteY3" fmla="*/ 1047378 h 1188901"/>
                <a:gd name="connsiteX4" fmla="*/ 12159919 w 12176573"/>
                <a:gd name="connsiteY4" fmla="*/ 1016533 h 1188901"/>
                <a:gd name="connsiteX5" fmla="*/ 12176573 w 12176573"/>
                <a:gd name="connsiteY5" fmla="*/ 1188901 h 1188901"/>
                <a:gd name="connsiteX0" fmla="*/ 12176573 w 12176573"/>
                <a:gd name="connsiteY0" fmla="*/ 1188901 h 1188901"/>
                <a:gd name="connsiteX1" fmla="*/ 4 w 12176573"/>
                <a:gd name="connsiteY1" fmla="*/ 1188901 h 1188901"/>
                <a:gd name="connsiteX2" fmla="*/ 0 w 12176573"/>
                <a:gd name="connsiteY2" fmla="*/ 0 h 1188901"/>
                <a:gd name="connsiteX3" fmla="*/ 9365826 w 12176573"/>
                <a:gd name="connsiteY3" fmla="*/ 1047378 h 1188901"/>
                <a:gd name="connsiteX4" fmla="*/ 12159919 w 12176573"/>
                <a:gd name="connsiteY4" fmla="*/ 1016533 h 1188901"/>
                <a:gd name="connsiteX5" fmla="*/ 12176573 w 12176573"/>
                <a:gd name="connsiteY5" fmla="*/ 1188901 h 1188901"/>
                <a:gd name="connsiteX0" fmla="*/ 12176573 w 12192009"/>
                <a:gd name="connsiteY0" fmla="*/ 1188901 h 1188901"/>
                <a:gd name="connsiteX1" fmla="*/ 4 w 12192009"/>
                <a:gd name="connsiteY1" fmla="*/ 1188901 h 1188901"/>
                <a:gd name="connsiteX2" fmla="*/ 0 w 12192009"/>
                <a:gd name="connsiteY2" fmla="*/ 0 h 1188901"/>
                <a:gd name="connsiteX3" fmla="*/ 9365826 w 12192009"/>
                <a:gd name="connsiteY3" fmla="*/ 1047378 h 1188901"/>
                <a:gd name="connsiteX4" fmla="*/ 12192009 w 12192009"/>
                <a:gd name="connsiteY4" fmla="*/ 1015459 h 1188901"/>
                <a:gd name="connsiteX5" fmla="*/ 12176573 w 12192009"/>
                <a:gd name="connsiteY5" fmla="*/ 1188901 h 1188901"/>
                <a:gd name="connsiteX0" fmla="*/ 12176573 w 12192009"/>
                <a:gd name="connsiteY0" fmla="*/ 1189624 h 1189624"/>
                <a:gd name="connsiteX1" fmla="*/ 4 w 12192009"/>
                <a:gd name="connsiteY1" fmla="*/ 1189624 h 1189624"/>
                <a:gd name="connsiteX2" fmla="*/ 0 w 12192009"/>
                <a:gd name="connsiteY2" fmla="*/ 723 h 1189624"/>
                <a:gd name="connsiteX3" fmla="*/ 12192009 w 12192009"/>
                <a:gd name="connsiteY3" fmla="*/ 1016182 h 1189624"/>
                <a:gd name="connsiteX4" fmla="*/ 12176573 w 12192009"/>
                <a:gd name="connsiteY4" fmla="*/ 1189624 h 1189624"/>
                <a:gd name="connsiteX0" fmla="*/ 12176573 w 12202692"/>
                <a:gd name="connsiteY0" fmla="*/ 1189625 h 1189625"/>
                <a:gd name="connsiteX1" fmla="*/ 4 w 12202692"/>
                <a:gd name="connsiteY1" fmla="*/ 1189625 h 1189625"/>
                <a:gd name="connsiteX2" fmla="*/ 0 w 12202692"/>
                <a:gd name="connsiteY2" fmla="*/ 724 h 1189625"/>
                <a:gd name="connsiteX3" fmla="*/ 12202693 w 12202692"/>
                <a:gd name="connsiteY3" fmla="*/ 1014034 h 1189625"/>
                <a:gd name="connsiteX4" fmla="*/ 12176573 w 12202692"/>
                <a:gd name="connsiteY4" fmla="*/ 1189625 h 118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2692" h="1189625">
                  <a:moveTo>
                    <a:pt x="12176573" y="1189625"/>
                  </a:moveTo>
                  <a:lnTo>
                    <a:pt x="4" y="1189625"/>
                  </a:lnTo>
                  <a:cubicBezTo>
                    <a:pt x="3" y="793325"/>
                    <a:pt x="1" y="397024"/>
                    <a:pt x="0" y="724"/>
                  </a:cubicBezTo>
                  <a:cubicBezTo>
                    <a:pt x="2032001" y="-28183"/>
                    <a:pt x="10173264" y="815884"/>
                    <a:pt x="12202693" y="1014034"/>
                  </a:cubicBezTo>
                  <a:lnTo>
                    <a:pt x="12176573" y="1189625"/>
                  </a:lnTo>
                  <a:close/>
                </a:path>
              </a:pathLst>
            </a:custGeom>
            <a:solidFill>
              <a:srgbClr val="6CBFE5">
                <a:alpha val="74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 dirty="0"/>
            </a:p>
          </p:txBody>
        </p:sp>
        <p:sp>
          <p:nvSpPr>
            <p:cNvPr id="22" name="Freeform: Shape 9">
              <a:extLst>
                <a:ext uri="{FF2B5EF4-FFF2-40B4-BE49-F238E27FC236}">
                  <a16:creationId xmlns:a16="http://schemas.microsoft.com/office/drawing/2014/main" id="{246C970A-ECB0-F342-876A-E5A9B29F1737}"/>
                </a:ext>
              </a:extLst>
            </p:cNvPr>
            <p:cNvSpPr/>
            <p:nvPr/>
          </p:nvSpPr>
          <p:spPr>
            <a:xfrm rot="5400000" flipH="1">
              <a:off x="-1452827" y="1452808"/>
              <a:ext cx="5107414" cy="2201782"/>
            </a:xfrm>
            <a:custGeom>
              <a:avLst/>
              <a:gdLst>
                <a:gd name="connsiteX0" fmla="*/ 0 w 4762500"/>
                <a:gd name="connsiteY0" fmla="*/ 723908 h 723908"/>
                <a:gd name="connsiteX1" fmla="*/ 3109214 w 4762500"/>
                <a:gd name="connsiteY1" fmla="*/ 1723 h 723908"/>
                <a:gd name="connsiteX2" fmla="*/ 4762500 w 4762500"/>
                <a:gd name="connsiteY2" fmla="*/ 88845 h 723908"/>
                <a:gd name="connsiteX3" fmla="*/ 4762500 w 4762500"/>
                <a:gd name="connsiteY3" fmla="*/ 723908 h 723908"/>
                <a:gd name="connsiteX4" fmla="*/ 0 w 4762500"/>
                <a:gd name="connsiteY4" fmla="*/ 723908 h 7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0" h="723908">
                  <a:moveTo>
                    <a:pt x="0" y="723908"/>
                  </a:moveTo>
                  <a:cubicBezTo>
                    <a:pt x="898081" y="279535"/>
                    <a:pt x="1997329" y="24202"/>
                    <a:pt x="3109214" y="1723"/>
                  </a:cubicBezTo>
                  <a:cubicBezTo>
                    <a:pt x="3662426" y="-9453"/>
                    <a:pt x="4214686" y="35378"/>
                    <a:pt x="4762500" y="88845"/>
                  </a:cubicBezTo>
                  <a:lnTo>
                    <a:pt x="4762500" y="723908"/>
                  </a:lnTo>
                  <a:lnTo>
                    <a:pt x="0" y="723908"/>
                  </a:lnTo>
                  <a:close/>
                </a:path>
              </a:pathLst>
            </a:custGeom>
            <a:solidFill>
              <a:srgbClr val="6CBFE5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 dirty="0"/>
            </a:p>
          </p:txBody>
        </p:sp>
      </p:grp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A1A4A12-7776-7441-9A42-209E81C203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9905" y="523375"/>
            <a:ext cx="3836946" cy="5787188"/>
          </a:xfrm>
          <a:prstGeom prst="roundRect">
            <a:avLst>
              <a:gd name="adj" fmla="val 1609"/>
            </a:avLst>
          </a:prstGeom>
          <a:solidFill>
            <a:schemeClr val="tx2">
              <a:lumMod val="10000"/>
              <a:lumOff val="90000"/>
            </a:schemeClr>
          </a:solidFill>
          <a:effectLst>
            <a:outerShdw blurRad="4699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463">
                <a:solidFill>
                  <a:schemeClr val="accent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en-US" dirty="0"/>
              <a:t>Click to edit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63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ircle with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52CDEE-A313-0749-900F-51567685D835}"/>
              </a:ext>
            </a:extLst>
          </p:cNvPr>
          <p:cNvSpPr/>
          <p:nvPr userDrawn="1"/>
        </p:nvSpPr>
        <p:spPr>
          <a:xfrm>
            <a:off x="9343458" y="6312237"/>
            <a:ext cx="388695" cy="27023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F42B15-5C40-5E4F-B595-32714866EDA0}"/>
              </a:ext>
            </a:extLst>
          </p:cNvPr>
          <p:cNvGrpSpPr/>
          <p:nvPr userDrawn="1"/>
        </p:nvGrpSpPr>
        <p:grpSpPr>
          <a:xfrm>
            <a:off x="5080822" y="0"/>
            <a:ext cx="4825178" cy="6858000"/>
            <a:chOff x="6253319" y="0"/>
            <a:chExt cx="5938681" cy="6858000"/>
          </a:xfrm>
        </p:grpSpPr>
        <p:sp>
          <p:nvSpPr>
            <p:cNvPr id="23" name="Freeform: Shape 25">
              <a:extLst>
                <a:ext uri="{FF2B5EF4-FFF2-40B4-BE49-F238E27FC236}">
                  <a16:creationId xmlns:a16="http://schemas.microsoft.com/office/drawing/2014/main" id="{34F51F65-9173-8747-81A3-A0A284ED1B38}"/>
                </a:ext>
              </a:extLst>
            </p:cNvPr>
            <p:cNvSpPr/>
            <p:nvPr userDrawn="1"/>
          </p:nvSpPr>
          <p:spPr>
            <a:xfrm>
              <a:off x="6253319" y="0"/>
              <a:ext cx="5938681" cy="4948083"/>
            </a:xfrm>
            <a:custGeom>
              <a:avLst/>
              <a:gdLst>
                <a:gd name="connsiteX0" fmla="*/ 9279 w 5887887"/>
                <a:gd name="connsiteY0" fmla="*/ 0 h 4948084"/>
                <a:gd name="connsiteX1" fmla="*/ 5887887 w 5887887"/>
                <a:gd name="connsiteY1" fmla="*/ 0 h 4948084"/>
                <a:gd name="connsiteX2" fmla="*/ 5887887 w 5887887"/>
                <a:gd name="connsiteY2" fmla="*/ 4371177 h 4948084"/>
                <a:gd name="connsiteX3" fmla="*/ 5863818 w 5887887"/>
                <a:gd name="connsiteY3" fmla="*/ 4387368 h 4948084"/>
                <a:gd name="connsiteX4" fmla="*/ 3971002 w 5887887"/>
                <a:gd name="connsiteY4" fmla="*/ 4948084 h 4948084"/>
                <a:gd name="connsiteX5" fmla="*/ 0 w 5887887"/>
                <a:gd name="connsiteY5" fmla="*/ 302342 h 4948084"/>
                <a:gd name="connsiteX6" fmla="*/ 5167 w 5887887"/>
                <a:gd name="connsiteY6" fmla="*/ 63273 h 494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87887" h="4948084">
                  <a:moveTo>
                    <a:pt x="9279" y="0"/>
                  </a:moveTo>
                  <a:lnTo>
                    <a:pt x="5887887" y="0"/>
                  </a:lnTo>
                  <a:lnTo>
                    <a:pt x="5887887" y="4371177"/>
                  </a:lnTo>
                  <a:lnTo>
                    <a:pt x="5863818" y="4387368"/>
                  </a:lnTo>
                  <a:cubicBezTo>
                    <a:pt x="5301153" y="4744962"/>
                    <a:pt x="4656353" y="4948084"/>
                    <a:pt x="3971002" y="4948084"/>
                  </a:cubicBezTo>
                  <a:cubicBezTo>
                    <a:pt x="1777878" y="4948084"/>
                    <a:pt x="0" y="2868114"/>
                    <a:pt x="0" y="302342"/>
                  </a:cubicBezTo>
                  <a:cubicBezTo>
                    <a:pt x="0" y="222162"/>
                    <a:pt x="1736" y="142456"/>
                    <a:pt x="5167" y="632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63"/>
            </a:p>
          </p:txBody>
        </p:sp>
        <p:sp>
          <p:nvSpPr>
            <p:cNvPr id="24" name="Flowchart: Document 4">
              <a:extLst>
                <a:ext uri="{FF2B5EF4-FFF2-40B4-BE49-F238E27FC236}">
                  <a16:creationId xmlns:a16="http://schemas.microsoft.com/office/drawing/2014/main" id="{D68F776A-9DE5-B14E-88BF-E386564197A5}"/>
                </a:ext>
              </a:extLst>
            </p:cNvPr>
            <p:cNvSpPr/>
            <p:nvPr userDrawn="1"/>
          </p:nvSpPr>
          <p:spPr>
            <a:xfrm rot="5400000">
              <a:off x="7234228" y="1900228"/>
              <a:ext cx="6857998" cy="3057545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66"/>
                <a:gd name="connsiteX1" fmla="*/ 21600 w 21600"/>
                <a:gd name="connsiteY1" fmla="*/ 0 h 20666"/>
                <a:gd name="connsiteX2" fmla="*/ 21600 w 21600"/>
                <a:gd name="connsiteY2" fmla="*/ 17322 h 20666"/>
                <a:gd name="connsiteX3" fmla="*/ 0 w 21600"/>
                <a:gd name="connsiteY3" fmla="*/ 20172 h 20666"/>
                <a:gd name="connsiteX4" fmla="*/ 0 w 21600"/>
                <a:gd name="connsiteY4" fmla="*/ 0 h 2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666">
                  <a:moveTo>
                    <a:pt x="0" y="0"/>
                  </a:moveTo>
                  <a:lnTo>
                    <a:pt x="21600" y="0"/>
                  </a:lnTo>
                  <a:lnTo>
                    <a:pt x="21600" y="17322"/>
                  </a:lnTo>
                  <a:cubicBezTo>
                    <a:pt x="12202" y="4717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6B6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5" name="Flowchart: Document 26">
              <a:extLst>
                <a:ext uri="{FF2B5EF4-FFF2-40B4-BE49-F238E27FC236}">
                  <a16:creationId xmlns:a16="http://schemas.microsoft.com/office/drawing/2014/main" id="{9EE7F8DF-B922-0A40-AF2C-9079D8C265E3}"/>
                </a:ext>
              </a:extLst>
            </p:cNvPr>
            <p:cNvSpPr/>
            <p:nvPr userDrawn="1"/>
          </p:nvSpPr>
          <p:spPr>
            <a:xfrm rot="10800000">
              <a:off x="6926784" y="2059520"/>
              <a:ext cx="5265215" cy="4798479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172"/>
                <a:gd name="connsiteX1" fmla="*/ 21600 w 21600"/>
                <a:gd name="connsiteY1" fmla="*/ 0 h 20172"/>
                <a:gd name="connsiteX2" fmla="*/ 0 w 21600"/>
                <a:gd name="connsiteY2" fmla="*/ 20172 h 20172"/>
                <a:gd name="connsiteX3" fmla="*/ 0 w 21600"/>
                <a:gd name="connsiteY3" fmla="*/ 0 h 20172"/>
                <a:gd name="connsiteX0" fmla="*/ 0 w 21600"/>
                <a:gd name="connsiteY0" fmla="*/ 0 h 32433"/>
                <a:gd name="connsiteX1" fmla="*/ 21600 w 21600"/>
                <a:gd name="connsiteY1" fmla="*/ 0 h 32433"/>
                <a:gd name="connsiteX2" fmla="*/ 0 w 21600"/>
                <a:gd name="connsiteY2" fmla="*/ 20172 h 32433"/>
                <a:gd name="connsiteX3" fmla="*/ 0 w 21600"/>
                <a:gd name="connsiteY3" fmla="*/ 0 h 3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0" h="32433">
                  <a:moveTo>
                    <a:pt x="0" y="0"/>
                  </a:moveTo>
                  <a:lnTo>
                    <a:pt x="21600" y="0"/>
                  </a:lnTo>
                  <a:cubicBezTo>
                    <a:pt x="14400" y="6724"/>
                    <a:pt x="24101" y="54434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4B1A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</p:grp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688988B-701F-0341-91A1-712D7793D2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28013" y="525049"/>
            <a:ext cx="3836946" cy="5787188"/>
          </a:xfrm>
          <a:prstGeom prst="roundRect">
            <a:avLst>
              <a:gd name="adj" fmla="val 1609"/>
            </a:avLst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63">
                <a:solidFill>
                  <a:schemeClr val="accent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en-US" dirty="0"/>
              <a:t>Click to edit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0C9AECC-C044-D146-B8ED-84A50335A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296" y="1020374"/>
            <a:ext cx="4318704" cy="170895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</a:t>
            </a:r>
            <a:br>
              <a:rPr lang="en-US" dirty="0"/>
            </a:br>
            <a:r>
              <a:rPr lang="en-US" dirty="0"/>
              <a:t>(sentence case)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0FD024-BF41-1849-A2F0-EE85A08FD8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505" y="2961204"/>
            <a:ext cx="3743600" cy="2876423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rgbClr val="EA5F84"/>
              </a:buClr>
              <a:buFont typeface="Arial" panose="020B0604020202020204" pitchFamily="34" charset="0"/>
              <a:buChar char="•"/>
              <a:tabLst/>
              <a:defRPr sz="1519">
                <a:solidFill>
                  <a:schemeClr val="accent1"/>
                </a:solidFill>
              </a:defRPr>
            </a:lvl1pPr>
            <a:lvl2pPr marL="328911" indent="-187028">
              <a:buClr>
                <a:srgbClr val="0DB4AC"/>
              </a:buClr>
              <a:buFont typeface="Arial" panose="020B0604020202020204" pitchFamily="34" charset="0"/>
              <a:buChar char="•"/>
              <a:tabLst/>
              <a:defRPr sz="1381">
                <a:solidFill>
                  <a:schemeClr val="accent1"/>
                </a:solidFill>
              </a:defRPr>
            </a:lvl2pPr>
            <a:lvl3pPr marL="465634" indent="-136723">
              <a:buClrTx/>
              <a:buFont typeface="Arial" panose="020B0604020202020204" pitchFamily="34" charset="0"/>
              <a:buChar char="•"/>
              <a:tabLst/>
              <a:defRPr sz="1219">
                <a:solidFill>
                  <a:schemeClr val="accent1"/>
                </a:solidFill>
              </a:defRPr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97205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ircle with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8A1D9DE-A570-AA49-A0C2-637BF77016D9}"/>
              </a:ext>
            </a:extLst>
          </p:cNvPr>
          <p:cNvGrpSpPr/>
          <p:nvPr userDrawn="1"/>
        </p:nvGrpSpPr>
        <p:grpSpPr>
          <a:xfrm>
            <a:off x="0" y="1"/>
            <a:ext cx="5412862" cy="6858001"/>
            <a:chOff x="-20" y="-9"/>
            <a:chExt cx="6661984" cy="6843359"/>
          </a:xfrm>
        </p:grpSpPr>
        <p:sp>
          <p:nvSpPr>
            <p:cNvPr id="18" name="Freeform: Shape 11">
              <a:extLst>
                <a:ext uri="{FF2B5EF4-FFF2-40B4-BE49-F238E27FC236}">
                  <a16:creationId xmlns:a16="http://schemas.microsoft.com/office/drawing/2014/main" id="{EA437DCD-103E-BE42-A48E-7B36B596907B}"/>
                </a:ext>
              </a:extLst>
            </p:cNvPr>
            <p:cNvSpPr/>
            <p:nvPr userDrawn="1"/>
          </p:nvSpPr>
          <p:spPr>
            <a:xfrm>
              <a:off x="-20" y="-5"/>
              <a:ext cx="5808034" cy="6843354"/>
            </a:xfrm>
            <a:custGeom>
              <a:avLst/>
              <a:gdLst>
                <a:gd name="connsiteX0" fmla="*/ 0 w 5133164"/>
                <a:gd name="connsiteY0" fmla="*/ 0 h 6866682"/>
                <a:gd name="connsiteX1" fmla="*/ 858271 w 5133164"/>
                <a:gd name="connsiteY1" fmla="*/ 0 h 6866682"/>
                <a:gd name="connsiteX2" fmla="*/ 858271 w 5133164"/>
                <a:gd name="connsiteY2" fmla="*/ 1 h 6866682"/>
                <a:gd name="connsiteX3" fmla="*/ 2726964 w 5133164"/>
                <a:gd name="connsiteY3" fmla="*/ 1 h 6866682"/>
                <a:gd name="connsiteX4" fmla="*/ 4225079 w 5133164"/>
                <a:gd name="connsiteY4" fmla="*/ 3296342 h 6866682"/>
                <a:gd name="connsiteX5" fmla="*/ 5120530 w 5133164"/>
                <a:gd name="connsiteY5" fmla="*/ 4628973 h 6866682"/>
                <a:gd name="connsiteX6" fmla="*/ 4508061 w 5133164"/>
                <a:gd name="connsiteY6" fmla="*/ 6175774 h 6866682"/>
                <a:gd name="connsiteX7" fmla="*/ 4044532 w 5133164"/>
                <a:gd name="connsiteY7" fmla="*/ 6858003 h 6866682"/>
                <a:gd name="connsiteX8" fmla="*/ 858271 w 5133164"/>
                <a:gd name="connsiteY8" fmla="*/ 6858003 h 6866682"/>
                <a:gd name="connsiteX9" fmla="*/ 858271 w 5133164"/>
                <a:gd name="connsiteY9" fmla="*/ 6866682 h 6866682"/>
                <a:gd name="connsiteX10" fmla="*/ 0 w 5133164"/>
                <a:gd name="connsiteY10" fmla="*/ 6866682 h 6866682"/>
                <a:gd name="connsiteX0" fmla="*/ 0 w 5133164"/>
                <a:gd name="connsiteY0" fmla="*/ 0 h 6866682"/>
                <a:gd name="connsiteX1" fmla="*/ 858271 w 5133164"/>
                <a:gd name="connsiteY1" fmla="*/ 0 h 6866682"/>
                <a:gd name="connsiteX2" fmla="*/ 858271 w 5133164"/>
                <a:gd name="connsiteY2" fmla="*/ 1 h 6866682"/>
                <a:gd name="connsiteX3" fmla="*/ 2726964 w 5133164"/>
                <a:gd name="connsiteY3" fmla="*/ 1 h 6866682"/>
                <a:gd name="connsiteX4" fmla="*/ 5120530 w 5133164"/>
                <a:gd name="connsiteY4" fmla="*/ 4628973 h 6866682"/>
                <a:gd name="connsiteX5" fmla="*/ 4508061 w 5133164"/>
                <a:gd name="connsiteY5" fmla="*/ 6175774 h 6866682"/>
                <a:gd name="connsiteX6" fmla="*/ 4044532 w 5133164"/>
                <a:gd name="connsiteY6" fmla="*/ 6858003 h 6866682"/>
                <a:gd name="connsiteX7" fmla="*/ 858271 w 5133164"/>
                <a:gd name="connsiteY7" fmla="*/ 6858003 h 6866682"/>
                <a:gd name="connsiteX8" fmla="*/ 858271 w 5133164"/>
                <a:gd name="connsiteY8" fmla="*/ 6866682 h 6866682"/>
                <a:gd name="connsiteX9" fmla="*/ 0 w 5133164"/>
                <a:gd name="connsiteY9" fmla="*/ 6866682 h 6866682"/>
                <a:gd name="connsiteX10" fmla="*/ 0 w 5133164"/>
                <a:gd name="connsiteY10" fmla="*/ 0 h 6866682"/>
                <a:gd name="connsiteX0" fmla="*/ 0 w 4560706"/>
                <a:gd name="connsiteY0" fmla="*/ 0 h 6866682"/>
                <a:gd name="connsiteX1" fmla="*/ 858271 w 4560706"/>
                <a:gd name="connsiteY1" fmla="*/ 0 h 6866682"/>
                <a:gd name="connsiteX2" fmla="*/ 858271 w 4560706"/>
                <a:gd name="connsiteY2" fmla="*/ 1 h 6866682"/>
                <a:gd name="connsiteX3" fmla="*/ 2726964 w 4560706"/>
                <a:gd name="connsiteY3" fmla="*/ 1 h 6866682"/>
                <a:gd name="connsiteX4" fmla="*/ 4508061 w 4560706"/>
                <a:gd name="connsiteY4" fmla="*/ 6175774 h 6866682"/>
                <a:gd name="connsiteX5" fmla="*/ 4044532 w 4560706"/>
                <a:gd name="connsiteY5" fmla="*/ 6858003 h 6866682"/>
                <a:gd name="connsiteX6" fmla="*/ 858271 w 4560706"/>
                <a:gd name="connsiteY6" fmla="*/ 6858003 h 6866682"/>
                <a:gd name="connsiteX7" fmla="*/ 858271 w 4560706"/>
                <a:gd name="connsiteY7" fmla="*/ 6866682 h 6866682"/>
                <a:gd name="connsiteX8" fmla="*/ 0 w 4560706"/>
                <a:gd name="connsiteY8" fmla="*/ 6866682 h 6866682"/>
                <a:gd name="connsiteX9" fmla="*/ 0 w 4560706"/>
                <a:gd name="connsiteY9" fmla="*/ 0 h 6866682"/>
                <a:gd name="connsiteX0" fmla="*/ 0 w 4099183"/>
                <a:gd name="connsiteY0" fmla="*/ 0 h 6866682"/>
                <a:gd name="connsiteX1" fmla="*/ 858271 w 4099183"/>
                <a:gd name="connsiteY1" fmla="*/ 0 h 6866682"/>
                <a:gd name="connsiteX2" fmla="*/ 858271 w 4099183"/>
                <a:gd name="connsiteY2" fmla="*/ 1 h 6866682"/>
                <a:gd name="connsiteX3" fmla="*/ 2726964 w 4099183"/>
                <a:gd name="connsiteY3" fmla="*/ 1 h 6866682"/>
                <a:gd name="connsiteX4" fmla="*/ 4044532 w 4099183"/>
                <a:gd name="connsiteY4" fmla="*/ 6858003 h 6866682"/>
                <a:gd name="connsiteX5" fmla="*/ 858271 w 4099183"/>
                <a:gd name="connsiteY5" fmla="*/ 6858003 h 6866682"/>
                <a:gd name="connsiteX6" fmla="*/ 858271 w 4099183"/>
                <a:gd name="connsiteY6" fmla="*/ 6866682 h 6866682"/>
                <a:gd name="connsiteX7" fmla="*/ 0 w 4099183"/>
                <a:gd name="connsiteY7" fmla="*/ 6866682 h 6866682"/>
                <a:gd name="connsiteX8" fmla="*/ 0 w 4099183"/>
                <a:gd name="connsiteY8" fmla="*/ 0 h 6866682"/>
                <a:gd name="connsiteX0" fmla="*/ 0 w 4536355"/>
                <a:gd name="connsiteY0" fmla="*/ 0 h 6866682"/>
                <a:gd name="connsiteX1" fmla="*/ 858271 w 4536355"/>
                <a:gd name="connsiteY1" fmla="*/ 0 h 6866682"/>
                <a:gd name="connsiteX2" fmla="*/ 858271 w 4536355"/>
                <a:gd name="connsiteY2" fmla="*/ 1 h 6866682"/>
                <a:gd name="connsiteX3" fmla="*/ 2726964 w 4536355"/>
                <a:gd name="connsiteY3" fmla="*/ 1 h 6866682"/>
                <a:gd name="connsiteX4" fmla="*/ 4495371 w 4536355"/>
                <a:gd name="connsiteY4" fmla="*/ 6839955 h 6866682"/>
                <a:gd name="connsiteX5" fmla="*/ 858271 w 4536355"/>
                <a:gd name="connsiteY5" fmla="*/ 6858003 h 6866682"/>
                <a:gd name="connsiteX6" fmla="*/ 858271 w 4536355"/>
                <a:gd name="connsiteY6" fmla="*/ 6866682 h 6866682"/>
                <a:gd name="connsiteX7" fmla="*/ 0 w 4536355"/>
                <a:gd name="connsiteY7" fmla="*/ 6866682 h 6866682"/>
                <a:gd name="connsiteX8" fmla="*/ 0 w 4536355"/>
                <a:gd name="connsiteY8" fmla="*/ 0 h 6866682"/>
                <a:gd name="connsiteX0" fmla="*/ 0 w 4890665"/>
                <a:gd name="connsiteY0" fmla="*/ 0 h 6866682"/>
                <a:gd name="connsiteX1" fmla="*/ 858271 w 4890665"/>
                <a:gd name="connsiteY1" fmla="*/ 0 h 6866682"/>
                <a:gd name="connsiteX2" fmla="*/ 858271 w 4890665"/>
                <a:gd name="connsiteY2" fmla="*/ 1 h 6866682"/>
                <a:gd name="connsiteX3" fmla="*/ 2726964 w 4890665"/>
                <a:gd name="connsiteY3" fmla="*/ 1 h 6866682"/>
                <a:gd name="connsiteX4" fmla="*/ 4495371 w 4890665"/>
                <a:gd name="connsiteY4" fmla="*/ 6839955 h 6866682"/>
                <a:gd name="connsiteX5" fmla="*/ 858271 w 4890665"/>
                <a:gd name="connsiteY5" fmla="*/ 6858003 h 6866682"/>
                <a:gd name="connsiteX6" fmla="*/ 858271 w 4890665"/>
                <a:gd name="connsiteY6" fmla="*/ 6866682 h 6866682"/>
                <a:gd name="connsiteX7" fmla="*/ 0 w 4890665"/>
                <a:gd name="connsiteY7" fmla="*/ 6866682 h 6866682"/>
                <a:gd name="connsiteX8" fmla="*/ 0 w 4890665"/>
                <a:gd name="connsiteY8" fmla="*/ 0 h 6866682"/>
                <a:gd name="connsiteX0" fmla="*/ 0 w 4890665"/>
                <a:gd name="connsiteY0" fmla="*/ 0 h 6866682"/>
                <a:gd name="connsiteX1" fmla="*/ 858271 w 4890665"/>
                <a:gd name="connsiteY1" fmla="*/ 0 h 6866682"/>
                <a:gd name="connsiteX2" fmla="*/ 858271 w 4890665"/>
                <a:gd name="connsiteY2" fmla="*/ 1 h 6866682"/>
                <a:gd name="connsiteX3" fmla="*/ 2726964 w 4890665"/>
                <a:gd name="connsiteY3" fmla="*/ 1 h 6866682"/>
                <a:gd name="connsiteX4" fmla="*/ 4495371 w 4890665"/>
                <a:gd name="connsiteY4" fmla="*/ 6864019 h 6866682"/>
                <a:gd name="connsiteX5" fmla="*/ 858271 w 4890665"/>
                <a:gd name="connsiteY5" fmla="*/ 6858003 h 6866682"/>
                <a:gd name="connsiteX6" fmla="*/ 858271 w 4890665"/>
                <a:gd name="connsiteY6" fmla="*/ 6866682 h 6866682"/>
                <a:gd name="connsiteX7" fmla="*/ 0 w 4890665"/>
                <a:gd name="connsiteY7" fmla="*/ 6866682 h 6866682"/>
                <a:gd name="connsiteX8" fmla="*/ 0 w 4890665"/>
                <a:gd name="connsiteY8" fmla="*/ 0 h 6866682"/>
                <a:gd name="connsiteX0" fmla="*/ 0 w 4890665"/>
                <a:gd name="connsiteY0" fmla="*/ 0 h 6866682"/>
                <a:gd name="connsiteX1" fmla="*/ 858271 w 4890665"/>
                <a:gd name="connsiteY1" fmla="*/ 0 h 6866682"/>
                <a:gd name="connsiteX2" fmla="*/ 858271 w 4890665"/>
                <a:gd name="connsiteY2" fmla="*/ 1 h 6866682"/>
                <a:gd name="connsiteX3" fmla="*/ 2726964 w 4890665"/>
                <a:gd name="connsiteY3" fmla="*/ 1 h 6866682"/>
                <a:gd name="connsiteX4" fmla="*/ 4495371 w 4890665"/>
                <a:gd name="connsiteY4" fmla="*/ 6864019 h 6866682"/>
                <a:gd name="connsiteX5" fmla="*/ 858271 w 4890665"/>
                <a:gd name="connsiteY5" fmla="*/ 6858003 h 6866682"/>
                <a:gd name="connsiteX6" fmla="*/ 0 w 4890665"/>
                <a:gd name="connsiteY6" fmla="*/ 6866682 h 6866682"/>
                <a:gd name="connsiteX7" fmla="*/ 0 w 4890665"/>
                <a:gd name="connsiteY7" fmla="*/ 0 h 6866682"/>
                <a:gd name="connsiteX0" fmla="*/ 0 w 4890665"/>
                <a:gd name="connsiteY0" fmla="*/ 0 h 6866682"/>
                <a:gd name="connsiteX1" fmla="*/ 858271 w 4890665"/>
                <a:gd name="connsiteY1" fmla="*/ 0 h 6866682"/>
                <a:gd name="connsiteX2" fmla="*/ 858271 w 4890665"/>
                <a:gd name="connsiteY2" fmla="*/ 1 h 6866682"/>
                <a:gd name="connsiteX3" fmla="*/ 2726964 w 4890665"/>
                <a:gd name="connsiteY3" fmla="*/ 1 h 6866682"/>
                <a:gd name="connsiteX4" fmla="*/ 4495371 w 4890665"/>
                <a:gd name="connsiteY4" fmla="*/ 6864019 h 6866682"/>
                <a:gd name="connsiteX5" fmla="*/ 0 w 4890665"/>
                <a:gd name="connsiteY5" fmla="*/ 6866682 h 6866682"/>
                <a:gd name="connsiteX6" fmla="*/ 0 w 4890665"/>
                <a:gd name="connsiteY6" fmla="*/ 0 h 686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0665" h="6866682">
                  <a:moveTo>
                    <a:pt x="0" y="0"/>
                  </a:moveTo>
                  <a:lnTo>
                    <a:pt x="858271" y="0"/>
                  </a:lnTo>
                  <a:lnTo>
                    <a:pt x="858271" y="1"/>
                  </a:lnTo>
                  <a:lnTo>
                    <a:pt x="2726964" y="1"/>
                  </a:lnTo>
                  <a:cubicBezTo>
                    <a:pt x="3258008" y="1143001"/>
                    <a:pt x="5870598" y="4150898"/>
                    <a:pt x="4495371" y="6864019"/>
                  </a:cubicBezTo>
                  <a:lnTo>
                    <a:pt x="0" y="68666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63"/>
            </a:p>
          </p:txBody>
        </p:sp>
        <p:sp>
          <p:nvSpPr>
            <p:cNvPr id="19" name="Freeform: Shape 8">
              <a:extLst>
                <a:ext uri="{FF2B5EF4-FFF2-40B4-BE49-F238E27FC236}">
                  <a16:creationId xmlns:a16="http://schemas.microsoft.com/office/drawing/2014/main" id="{68E3BF74-55C6-7142-9AEB-0559F63DDCB2}"/>
                </a:ext>
              </a:extLst>
            </p:cNvPr>
            <p:cNvSpPr/>
            <p:nvPr/>
          </p:nvSpPr>
          <p:spPr>
            <a:xfrm rot="5400000" flipH="1">
              <a:off x="-90707" y="90679"/>
              <a:ext cx="6843359" cy="6661983"/>
            </a:xfrm>
            <a:custGeom>
              <a:avLst/>
              <a:gdLst>
                <a:gd name="connsiteX0" fmla="*/ 12176569 w 12192000"/>
                <a:gd name="connsiteY0" fmla="*/ 960256 h 960255"/>
                <a:gd name="connsiteX1" fmla="*/ 0 w 12192000"/>
                <a:gd name="connsiteY1" fmla="*/ 960256 h 960255"/>
                <a:gd name="connsiteX2" fmla="*/ 0 w 12192000"/>
                <a:gd name="connsiteY2" fmla="*/ 6613 h 960255"/>
                <a:gd name="connsiteX3" fmla="*/ 9130538 w 12192000"/>
                <a:gd name="connsiteY3" fmla="*/ 528900 h 960255"/>
                <a:gd name="connsiteX4" fmla="*/ 12192000 w 12192000"/>
                <a:gd name="connsiteY4" fmla="*/ 218957 h 960255"/>
                <a:gd name="connsiteX5" fmla="*/ 12176569 w 12192000"/>
                <a:gd name="connsiteY5" fmla="*/ 960256 h 960255"/>
                <a:gd name="connsiteX0" fmla="*/ 12176569 w 12176569"/>
                <a:gd name="connsiteY0" fmla="*/ 960256 h 960256"/>
                <a:gd name="connsiteX1" fmla="*/ 0 w 12176569"/>
                <a:gd name="connsiteY1" fmla="*/ 960256 h 960256"/>
                <a:gd name="connsiteX2" fmla="*/ 0 w 12176569"/>
                <a:gd name="connsiteY2" fmla="*/ 6613 h 960256"/>
                <a:gd name="connsiteX3" fmla="*/ 9130538 w 12176569"/>
                <a:gd name="connsiteY3" fmla="*/ 528900 h 960256"/>
                <a:gd name="connsiteX4" fmla="*/ 12159915 w 12176569"/>
                <a:gd name="connsiteY4" fmla="*/ 787888 h 960256"/>
                <a:gd name="connsiteX5" fmla="*/ 12176569 w 12176569"/>
                <a:gd name="connsiteY5" fmla="*/ 960256 h 960256"/>
                <a:gd name="connsiteX0" fmla="*/ 12176569 w 12176569"/>
                <a:gd name="connsiteY0" fmla="*/ 957752 h 986274"/>
                <a:gd name="connsiteX1" fmla="*/ 0 w 12176569"/>
                <a:gd name="connsiteY1" fmla="*/ 957752 h 986274"/>
                <a:gd name="connsiteX2" fmla="*/ 0 w 12176569"/>
                <a:gd name="connsiteY2" fmla="*/ 4109 h 986274"/>
                <a:gd name="connsiteX3" fmla="*/ 9397907 w 12176569"/>
                <a:gd name="connsiteY3" fmla="*/ 981151 h 986274"/>
                <a:gd name="connsiteX4" fmla="*/ 12159915 w 12176569"/>
                <a:gd name="connsiteY4" fmla="*/ 785384 h 986274"/>
                <a:gd name="connsiteX5" fmla="*/ 12176569 w 12176569"/>
                <a:gd name="connsiteY5" fmla="*/ 957752 h 986274"/>
                <a:gd name="connsiteX0" fmla="*/ 12176569 w 12176569"/>
                <a:gd name="connsiteY0" fmla="*/ 958405 h 958405"/>
                <a:gd name="connsiteX1" fmla="*/ 0 w 12176569"/>
                <a:gd name="connsiteY1" fmla="*/ 958405 h 958405"/>
                <a:gd name="connsiteX2" fmla="*/ 0 w 12176569"/>
                <a:gd name="connsiteY2" fmla="*/ 4762 h 958405"/>
                <a:gd name="connsiteX3" fmla="*/ 9365822 w 12176569"/>
                <a:gd name="connsiteY3" fmla="*/ 816882 h 958405"/>
                <a:gd name="connsiteX4" fmla="*/ 12159915 w 12176569"/>
                <a:gd name="connsiteY4" fmla="*/ 786037 h 958405"/>
                <a:gd name="connsiteX5" fmla="*/ 12176569 w 12176569"/>
                <a:gd name="connsiteY5" fmla="*/ 958405 h 958405"/>
                <a:gd name="connsiteX0" fmla="*/ 12176569 w 12176569"/>
                <a:gd name="connsiteY0" fmla="*/ 960369 h 960369"/>
                <a:gd name="connsiteX1" fmla="*/ 0 w 12176569"/>
                <a:gd name="connsiteY1" fmla="*/ 960369 h 960369"/>
                <a:gd name="connsiteX2" fmla="*/ 0 w 12176569"/>
                <a:gd name="connsiteY2" fmla="*/ 6726 h 960369"/>
                <a:gd name="connsiteX3" fmla="*/ 9365822 w 12176569"/>
                <a:gd name="connsiteY3" fmla="*/ 818846 h 960369"/>
                <a:gd name="connsiteX4" fmla="*/ 12159915 w 12176569"/>
                <a:gd name="connsiteY4" fmla="*/ 788001 h 960369"/>
                <a:gd name="connsiteX5" fmla="*/ 12176569 w 12176569"/>
                <a:gd name="connsiteY5" fmla="*/ 960369 h 960369"/>
                <a:gd name="connsiteX0" fmla="*/ 12176569 w 12176569"/>
                <a:gd name="connsiteY0" fmla="*/ 960369 h 960369"/>
                <a:gd name="connsiteX1" fmla="*/ 0 w 12176569"/>
                <a:gd name="connsiteY1" fmla="*/ 960369 h 960369"/>
                <a:gd name="connsiteX2" fmla="*/ 0 w 12176569"/>
                <a:gd name="connsiteY2" fmla="*/ 6726 h 960369"/>
                <a:gd name="connsiteX3" fmla="*/ 9365822 w 12176569"/>
                <a:gd name="connsiteY3" fmla="*/ 818846 h 960369"/>
                <a:gd name="connsiteX4" fmla="*/ 12159915 w 12176569"/>
                <a:gd name="connsiteY4" fmla="*/ 788001 h 960369"/>
                <a:gd name="connsiteX5" fmla="*/ 12176569 w 12176569"/>
                <a:gd name="connsiteY5" fmla="*/ 960369 h 960369"/>
                <a:gd name="connsiteX0" fmla="*/ 12176569 w 12176569"/>
                <a:gd name="connsiteY0" fmla="*/ 960369 h 960369"/>
                <a:gd name="connsiteX1" fmla="*/ 0 w 12176569"/>
                <a:gd name="connsiteY1" fmla="*/ 960369 h 960369"/>
                <a:gd name="connsiteX2" fmla="*/ 0 w 12176569"/>
                <a:gd name="connsiteY2" fmla="*/ 6726 h 960369"/>
                <a:gd name="connsiteX3" fmla="*/ 9365822 w 12176569"/>
                <a:gd name="connsiteY3" fmla="*/ 818846 h 960369"/>
                <a:gd name="connsiteX4" fmla="*/ 12159915 w 12176569"/>
                <a:gd name="connsiteY4" fmla="*/ 788001 h 960369"/>
                <a:gd name="connsiteX5" fmla="*/ 12176569 w 12176569"/>
                <a:gd name="connsiteY5" fmla="*/ 960369 h 960369"/>
                <a:gd name="connsiteX0" fmla="*/ 12176569 w 12176569"/>
                <a:gd name="connsiteY0" fmla="*/ 953643 h 953643"/>
                <a:gd name="connsiteX1" fmla="*/ 0 w 12176569"/>
                <a:gd name="connsiteY1" fmla="*/ 953643 h 953643"/>
                <a:gd name="connsiteX2" fmla="*/ 0 w 12176569"/>
                <a:gd name="connsiteY2" fmla="*/ 0 h 953643"/>
                <a:gd name="connsiteX3" fmla="*/ 9365822 w 12176569"/>
                <a:gd name="connsiteY3" fmla="*/ 812120 h 953643"/>
                <a:gd name="connsiteX4" fmla="*/ 12159915 w 12176569"/>
                <a:gd name="connsiteY4" fmla="*/ 781275 h 953643"/>
                <a:gd name="connsiteX5" fmla="*/ 12176569 w 12176569"/>
                <a:gd name="connsiteY5" fmla="*/ 953643 h 953643"/>
                <a:gd name="connsiteX0" fmla="*/ 12176569 w 12176569"/>
                <a:gd name="connsiteY0" fmla="*/ 1096516 h 1096516"/>
                <a:gd name="connsiteX1" fmla="*/ 0 w 12176569"/>
                <a:gd name="connsiteY1" fmla="*/ 1096516 h 1096516"/>
                <a:gd name="connsiteX2" fmla="*/ 0 w 12176569"/>
                <a:gd name="connsiteY2" fmla="*/ 0 h 1096516"/>
                <a:gd name="connsiteX3" fmla="*/ 9365822 w 12176569"/>
                <a:gd name="connsiteY3" fmla="*/ 954993 h 1096516"/>
                <a:gd name="connsiteX4" fmla="*/ 12159915 w 12176569"/>
                <a:gd name="connsiteY4" fmla="*/ 924148 h 1096516"/>
                <a:gd name="connsiteX5" fmla="*/ 12176569 w 12176569"/>
                <a:gd name="connsiteY5" fmla="*/ 1096516 h 1096516"/>
                <a:gd name="connsiteX0" fmla="*/ 12176569 w 12176569"/>
                <a:gd name="connsiteY0" fmla="*/ 1096516 h 1096516"/>
                <a:gd name="connsiteX1" fmla="*/ 0 w 12176569"/>
                <a:gd name="connsiteY1" fmla="*/ 1096516 h 1096516"/>
                <a:gd name="connsiteX2" fmla="*/ 0 w 12176569"/>
                <a:gd name="connsiteY2" fmla="*/ 0 h 1096516"/>
                <a:gd name="connsiteX3" fmla="*/ 9365822 w 12176569"/>
                <a:gd name="connsiteY3" fmla="*/ 954993 h 1096516"/>
                <a:gd name="connsiteX4" fmla="*/ 12159915 w 12176569"/>
                <a:gd name="connsiteY4" fmla="*/ 924148 h 1096516"/>
                <a:gd name="connsiteX5" fmla="*/ 12176569 w 12176569"/>
                <a:gd name="connsiteY5" fmla="*/ 1096516 h 1096516"/>
                <a:gd name="connsiteX0" fmla="*/ 12176569 w 12176569"/>
                <a:gd name="connsiteY0" fmla="*/ 1096516 h 1096516"/>
                <a:gd name="connsiteX1" fmla="*/ 0 w 12176569"/>
                <a:gd name="connsiteY1" fmla="*/ 1096516 h 1096516"/>
                <a:gd name="connsiteX2" fmla="*/ 0 w 12176569"/>
                <a:gd name="connsiteY2" fmla="*/ 0 h 1096516"/>
                <a:gd name="connsiteX3" fmla="*/ 9365822 w 12176569"/>
                <a:gd name="connsiteY3" fmla="*/ 954993 h 1096516"/>
                <a:gd name="connsiteX4" fmla="*/ 12159915 w 12176569"/>
                <a:gd name="connsiteY4" fmla="*/ 924148 h 1096516"/>
                <a:gd name="connsiteX5" fmla="*/ 12176569 w 12176569"/>
                <a:gd name="connsiteY5" fmla="*/ 1096516 h 1096516"/>
                <a:gd name="connsiteX0" fmla="*/ 12176573 w 12176573"/>
                <a:gd name="connsiteY0" fmla="*/ 1188901 h 1188901"/>
                <a:gd name="connsiteX1" fmla="*/ 4 w 12176573"/>
                <a:gd name="connsiteY1" fmla="*/ 1188901 h 1188901"/>
                <a:gd name="connsiteX2" fmla="*/ 0 w 12176573"/>
                <a:gd name="connsiteY2" fmla="*/ 0 h 1188901"/>
                <a:gd name="connsiteX3" fmla="*/ 9365826 w 12176573"/>
                <a:gd name="connsiteY3" fmla="*/ 1047378 h 1188901"/>
                <a:gd name="connsiteX4" fmla="*/ 12159919 w 12176573"/>
                <a:gd name="connsiteY4" fmla="*/ 1016533 h 1188901"/>
                <a:gd name="connsiteX5" fmla="*/ 12176573 w 12176573"/>
                <a:gd name="connsiteY5" fmla="*/ 1188901 h 1188901"/>
                <a:gd name="connsiteX0" fmla="*/ 12176573 w 12176573"/>
                <a:gd name="connsiteY0" fmla="*/ 1188901 h 1188901"/>
                <a:gd name="connsiteX1" fmla="*/ 4 w 12176573"/>
                <a:gd name="connsiteY1" fmla="*/ 1188901 h 1188901"/>
                <a:gd name="connsiteX2" fmla="*/ 0 w 12176573"/>
                <a:gd name="connsiteY2" fmla="*/ 0 h 1188901"/>
                <a:gd name="connsiteX3" fmla="*/ 9365826 w 12176573"/>
                <a:gd name="connsiteY3" fmla="*/ 1047378 h 1188901"/>
                <a:gd name="connsiteX4" fmla="*/ 12159919 w 12176573"/>
                <a:gd name="connsiteY4" fmla="*/ 1016533 h 1188901"/>
                <a:gd name="connsiteX5" fmla="*/ 12176573 w 12176573"/>
                <a:gd name="connsiteY5" fmla="*/ 1188901 h 1188901"/>
                <a:gd name="connsiteX0" fmla="*/ 12176573 w 12176573"/>
                <a:gd name="connsiteY0" fmla="*/ 1188901 h 1188901"/>
                <a:gd name="connsiteX1" fmla="*/ 4 w 12176573"/>
                <a:gd name="connsiteY1" fmla="*/ 1188901 h 1188901"/>
                <a:gd name="connsiteX2" fmla="*/ 0 w 12176573"/>
                <a:gd name="connsiteY2" fmla="*/ 0 h 1188901"/>
                <a:gd name="connsiteX3" fmla="*/ 9365826 w 12176573"/>
                <a:gd name="connsiteY3" fmla="*/ 1047378 h 1188901"/>
                <a:gd name="connsiteX4" fmla="*/ 12159919 w 12176573"/>
                <a:gd name="connsiteY4" fmla="*/ 1016533 h 1188901"/>
                <a:gd name="connsiteX5" fmla="*/ 12176573 w 12176573"/>
                <a:gd name="connsiteY5" fmla="*/ 1188901 h 1188901"/>
                <a:gd name="connsiteX0" fmla="*/ 12176573 w 12192009"/>
                <a:gd name="connsiteY0" fmla="*/ 1188901 h 1188901"/>
                <a:gd name="connsiteX1" fmla="*/ 4 w 12192009"/>
                <a:gd name="connsiteY1" fmla="*/ 1188901 h 1188901"/>
                <a:gd name="connsiteX2" fmla="*/ 0 w 12192009"/>
                <a:gd name="connsiteY2" fmla="*/ 0 h 1188901"/>
                <a:gd name="connsiteX3" fmla="*/ 9365826 w 12192009"/>
                <a:gd name="connsiteY3" fmla="*/ 1047378 h 1188901"/>
                <a:gd name="connsiteX4" fmla="*/ 12192009 w 12192009"/>
                <a:gd name="connsiteY4" fmla="*/ 1015459 h 1188901"/>
                <a:gd name="connsiteX5" fmla="*/ 12176573 w 12192009"/>
                <a:gd name="connsiteY5" fmla="*/ 1188901 h 1188901"/>
                <a:gd name="connsiteX0" fmla="*/ 12176573 w 12192009"/>
                <a:gd name="connsiteY0" fmla="*/ 1189624 h 1189624"/>
                <a:gd name="connsiteX1" fmla="*/ 4 w 12192009"/>
                <a:gd name="connsiteY1" fmla="*/ 1189624 h 1189624"/>
                <a:gd name="connsiteX2" fmla="*/ 0 w 12192009"/>
                <a:gd name="connsiteY2" fmla="*/ 723 h 1189624"/>
                <a:gd name="connsiteX3" fmla="*/ 12192009 w 12192009"/>
                <a:gd name="connsiteY3" fmla="*/ 1016182 h 1189624"/>
                <a:gd name="connsiteX4" fmla="*/ 12176573 w 12192009"/>
                <a:gd name="connsiteY4" fmla="*/ 1189624 h 1189624"/>
                <a:gd name="connsiteX0" fmla="*/ 12176573 w 12202692"/>
                <a:gd name="connsiteY0" fmla="*/ 1189625 h 1189625"/>
                <a:gd name="connsiteX1" fmla="*/ 4 w 12202692"/>
                <a:gd name="connsiteY1" fmla="*/ 1189625 h 1189625"/>
                <a:gd name="connsiteX2" fmla="*/ 0 w 12202692"/>
                <a:gd name="connsiteY2" fmla="*/ 724 h 1189625"/>
                <a:gd name="connsiteX3" fmla="*/ 12202693 w 12202692"/>
                <a:gd name="connsiteY3" fmla="*/ 1014034 h 1189625"/>
                <a:gd name="connsiteX4" fmla="*/ 12176573 w 12202692"/>
                <a:gd name="connsiteY4" fmla="*/ 1189625 h 118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2692" h="1189625">
                  <a:moveTo>
                    <a:pt x="12176573" y="1189625"/>
                  </a:moveTo>
                  <a:lnTo>
                    <a:pt x="4" y="1189625"/>
                  </a:lnTo>
                  <a:cubicBezTo>
                    <a:pt x="3" y="793325"/>
                    <a:pt x="1" y="397024"/>
                    <a:pt x="0" y="724"/>
                  </a:cubicBezTo>
                  <a:cubicBezTo>
                    <a:pt x="2032001" y="-28183"/>
                    <a:pt x="10173264" y="815884"/>
                    <a:pt x="12202693" y="1014034"/>
                  </a:cubicBezTo>
                  <a:lnTo>
                    <a:pt x="12176573" y="1189625"/>
                  </a:lnTo>
                  <a:close/>
                </a:path>
              </a:pathLst>
            </a:custGeom>
            <a:solidFill>
              <a:srgbClr val="0DB4AB">
                <a:alpha val="74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 dirty="0"/>
            </a:p>
          </p:txBody>
        </p:sp>
        <p:sp>
          <p:nvSpPr>
            <p:cNvPr id="20" name="Freeform: Shape 9">
              <a:extLst>
                <a:ext uri="{FF2B5EF4-FFF2-40B4-BE49-F238E27FC236}">
                  <a16:creationId xmlns:a16="http://schemas.microsoft.com/office/drawing/2014/main" id="{002D6197-5E9E-2644-95DD-DEC537B1F186}"/>
                </a:ext>
              </a:extLst>
            </p:cNvPr>
            <p:cNvSpPr/>
            <p:nvPr/>
          </p:nvSpPr>
          <p:spPr>
            <a:xfrm rot="5400000" flipH="1">
              <a:off x="-1452827" y="1452808"/>
              <a:ext cx="5107414" cy="2201782"/>
            </a:xfrm>
            <a:custGeom>
              <a:avLst/>
              <a:gdLst>
                <a:gd name="connsiteX0" fmla="*/ 0 w 4762500"/>
                <a:gd name="connsiteY0" fmla="*/ 723908 h 723908"/>
                <a:gd name="connsiteX1" fmla="*/ 3109214 w 4762500"/>
                <a:gd name="connsiteY1" fmla="*/ 1723 h 723908"/>
                <a:gd name="connsiteX2" fmla="*/ 4762500 w 4762500"/>
                <a:gd name="connsiteY2" fmla="*/ 88845 h 723908"/>
                <a:gd name="connsiteX3" fmla="*/ 4762500 w 4762500"/>
                <a:gd name="connsiteY3" fmla="*/ 723908 h 723908"/>
                <a:gd name="connsiteX4" fmla="*/ 0 w 4762500"/>
                <a:gd name="connsiteY4" fmla="*/ 723908 h 7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0" h="723908">
                  <a:moveTo>
                    <a:pt x="0" y="723908"/>
                  </a:moveTo>
                  <a:cubicBezTo>
                    <a:pt x="898081" y="279535"/>
                    <a:pt x="1997329" y="24202"/>
                    <a:pt x="3109214" y="1723"/>
                  </a:cubicBezTo>
                  <a:cubicBezTo>
                    <a:pt x="3662426" y="-9453"/>
                    <a:pt x="4214686" y="35378"/>
                    <a:pt x="4762500" y="88845"/>
                  </a:cubicBezTo>
                  <a:lnTo>
                    <a:pt x="4762500" y="723908"/>
                  </a:lnTo>
                  <a:lnTo>
                    <a:pt x="0" y="723908"/>
                  </a:lnTo>
                  <a:close/>
                </a:path>
              </a:pathLst>
            </a:custGeom>
            <a:solidFill>
              <a:srgbClr val="0DB4AB">
                <a:alpha val="6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32EAFB43-F52B-214A-8F33-31D1080B96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639" y="1020374"/>
            <a:ext cx="4318704" cy="170895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</a:t>
            </a:r>
            <a:br>
              <a:rPr lang="en-US" dirty="0"/>
            </a:br>
            <a:r>
              <a:rPr lang="en-US" dirty="0"/>
              <a:t>(sentence case)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939C5C7-DAEA-694F-9944-2F8C65DE6B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2848" y="2961204"/>
            <a:ext cx="3743600" cy="2876423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rgbClr val="EA5F84"/>
              </a:buClr>
              <a:buFont typeface="Arial" panose="020B0604020202020204" pitchFamily="34" charset="0"/>
              <a:buChar char="•"/>
              <a:tabLst/>
              <a:defRPr sz="1519">
                <a:solidFill>
                  <a:schemeClr val="accent1"/>
                </a:solidFill>
              </a:defRPr>
            </a:lvl1pPr>
            <a:lvl2pPr marL="328911" indent="-187028">
              <a:buClr>
                <a:srgbClr val="0DB4AC"/>
              </a:buClr>
              <a:buFont typeface="Arial" panose="020B0604020202020204" pitchFamily="34" charset="0"/>
              <a:buChar char="•"/>
              <a:tabLst/>
              <a:defRPr sz="1381">
                <a:solidFill>
                  <a:schemeClr val="accent1"/>
                </a:solidFill>
              </a:defRPr>
            </a:lvl2pPr>
            <a:lvl3pPr marL="465634" indent="-136723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219">
                <a:solidFill>
                  <a:schemeClr val="accent1"/>
                </a:solidFill>
              </a:defRPr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7D43953-A7C8-7143-BA15-B1E3B02AD6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9905" y="523375"/>
            <a:ext cx="3836946" cy="5787188"/>
          </a:xfrm>
          <a:prstGeom prst="roundRect">
            <a:avLst>
              <a:gd name="adj" fmla="val 1609"/>
            </a:avLst>
          </a:prstGeom>
          <a:solidFill>
            <a:schemeClr val="tx2">
              <a:lumMod val="10000"/>
              <a:lumOff val="90000"/>
            </a:schemeClr>
          </a:solidFill>
          <a:effectLst>
            <a:outerShdw blurRad="4699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463">
                <a:solidFill>
                  <a:schemeClr val="accent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en-US" dirty="0"/>
              <a:t>Click to edit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87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hoto Slide -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6534765" y="0"/>
            <a:ext cx="3371236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tIns="91440" bIns="1371600" anchor="ctr"/>
          <a:lstStyle>
            <a:lvl1pPr algn="ctr">
              <a:defRPr i="1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07B003-0E5B-D543-B8BE-8B0FC4ED2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3" y="381001"/>
            <a:ext cx="5845606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4797AB4-731A-9D42-BDBF-6E84338FD4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1737966"/>
            <a:ext cx="5535633" cy="48626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60491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lide -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B74824-A4D1-6B40-BBED-65A30F2BE74E}"/>
              </a:ext>
            </a:extLst>
          </p:cNvPr>
          <p:cNvSpPr/>
          <p:nvPr userDrawn="1"/>
        </p:nvSpPr>
        <p:spPr>
          <a:xfrm>
            <a:off x="257969" y="6137275"/>
            <a:ext cx="732631" cy="5143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4D91F1-2980-064E-9DC4-049E54421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6069" y="381001"/>
            <a:ext cx="5845606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4EADA6-7086-B844-B521-63E0759598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6069" y="1737966"/>
            <a:ext cx="5535633" cy="48626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077594F-2025-5543-805E-6D23D2CEB8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ltGray">
          <a:xfrm>
            <a:off x="0" y="0"/>
            <a:ext cx="3371236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tIns="91440" bIns="1371600" anchor="ctr"/>
          <a:lstStyle>
            <a:lvl1pPr algn="ctr">
              <a:defRPr i="1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727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dy Large Tex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01" y="549275"/>
            <a:ext cx="6551612" cy="365125"/>
          </a:xfrm>
        </p:spPr>
        <p:txBody>
          <a:bodyPr anchor="b">
            <a:noAutofit/>
          </a:bodyPr>
          <a:lstStyle>
            <a:lvl1pPr algn="l">
              <a:defRPr sz="2100">
                <a:solidFill>
                  <a:srgbClr val="2626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901" y="1628775"/>
            <a:ext cx="6551612" cy="48958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4800" b="0" i="0">
                <a:solidFill>
                  <a:srgbClr val="262661"/>
                </a:solidFill>
                <a:latin typeface="Nunito Sans Light" charset="0"/>
                <a:ea typeface="Nunito Sans Light" charset="0"/>
                <a:cs typeface="Nunito Sans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741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Bar Slide Light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24719" y="0"/>
            <a:ext cx="6681281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3224719" y="0"/>
            <a:ext cx="6681281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bIns="914400" anchor="ctr"/>
          <a:lstStyle>
            <a:lvl1pPr algn="ctr">
              <a:defRPr i="1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03BB9A-5CA6-F14F-A21E-D2FF9A42D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643" y="333061"/>
            <a:ext cx="2757149" cy="286406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</a:t>
            </a:r>
            <a:br>
              <a:rPr lang="en-US" dirty="0"/>
            </a:br>
            <a:r>
              <a:rPr lang="en-US" dirty="0"/>
              <a:t>(sentence case)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7BBCAD1-2CE4-F349-983D-1816ABECBD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643" y="3429000"/>
            <a:ext cx="2603195" cy="309594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19"/>
            </a:lvl1pPr>
            <a:lvl2pPr marL="328911" indent="-187028"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381"/>
            </a:lvl2pPr>
            <a:lvl3pPr marL="465634" indent="-13672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19"/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83426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Slide Dark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82D657-B21C-8242-9415-9AC9B1EB1BED}"/>
              </a:ext>
            </a:extLst>
          </p:cNvPr>
          <p:cNvSpPr/>
          <p:nvPr userDrawn="1"/>
        </p:nvSpPr>
        <p:spPr>
          <a:xfrm>
            <a:off x="257969" y="6149387"/>
            <a:ext cx="732631" cy="5143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0" y="0"/>
            <a:ext cx="6597987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bIns="1005840" anchor="ctr"/>
          <a:lstStyle>
            <a:lvl1pPr algn="ctr">
              <a:defRPr i="1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89EBD0-6677-DB4C-9DCA-3A65FD46C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6432" y="333061"/>
            <a:ext cx="2731120" cy="286406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</a:t>
            </a:r>
            <a:br>
              <a:rPr lang="en-US" dirty="0"/>
            </a:br>
            <a:r>
              <a:rPr lang="en-US" dirty="0"/>
              <a:t>(sentence case)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9C8E366-143F-E349-A138-8C31673C8B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76432" y="3429000"/>
            <a:ext cx="2615667" cy="309594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85738" indent="-185738">
              <a:buClr>
                <a:srgbClr val="EA5F84"/>
              </a:buClr>
              <a:buFont typeface="Arial" panose="020B0604020202020204" pitchFamily="34" charset="0"/>
              <a:buChar char="•"/>
              <a:tabLst/>
              <a:defRPr sz="1519">
                <a:solidFill>
                  <a:schemeClr val="accent1"/>
                </a:solidFill>
              </a:defRPr>
            </a:lvl1pPr>
            <a:lvl2pPr marL="328911" indent="-187028">
              <a:buClr>
                <a:srgbClr val="0DB4AC"/>
              </a:buClr>
              <a:buFont typeface="Arial" panose="020B0604020202020204" pitchFamily="34" charset="0"/>
              <a:buChar char="•"/>
              <a:tabLst/>
              <a:defRPr sz="1381">
                <a:solidFill>
                  <a:schemeClr val="accent1"/>
                </a:solidFill>
              </a:defRPr>
            </a:lvl2pPr>
            <a:lvl3pPr marL="465634" indent="-136723">
              <a:buClrTx/>
              <a:buFont typeface="Arial" panose="020B0604020202020204" pitchFamily="34" charset="0"/>
              <a:buChar char="•"/>
              <a:tabLst/>
              <a:defRPr sz="1219">
                <a:solidFill>
                  <a:schemeClr val="accent1"/>
                </a:solidFill>
              </a:defRPr>
            </a:lvl3pPr>
            <a:lvl4pPr marL="1040130" indent="-232172">
              <a:spcBef>
                <a:spcPts val="81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4pPr>
            <a:lvl5pPr marL="1337310" indent="-232172">
              <a:buClr>
                <a:schemeClr val="accent2"/>
              </a:buClr>
              <a:buFont typeface="Arial" panose="020B0604020202020204" pitchFamily="34" charset="0"/>
              <a:buChar char="•"/>
              <a:defRPr sz="1138"/>
            </a:lvl5pPr>
          </a:lstStyle>
          <a:p>
            <a:pPr lvl="0"/>
            <a:r>
              <a:rPr lang="en-US" dirty="0"/>
              <a:t>Click to edit main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12289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ll Out with Backgrou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75D7BDDA-8002-9448-9675-FE81E2A0D0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69233"/>
            <a:ext cx="9906000" cy="568876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63">
                <a:solidFill>
                  <a:schemeClr val="accent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add photo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853582-20B8-1F46-90A3-E92180839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906000" cy="1169234"/>
          </a:xfrm>
          <a:prstGeom prst="rect">
            <a:avLst/>
          </a:prstGeom>
          <a:noFill/>
        </p:spPr>
        <p:txBody>
          <a:bodyPr wrap="square" lIns="457200" tIns="274320" rIns="457200" bIns="182880" anchor="ctr">
            <a:noAutofit/>
          </a:bodyPr>
          <a:lstStyle>
            <a:lvl1pPr algn="ctr">
              <a:defRPr sz="2031" b="1" spc="8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07295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 Out with 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9905999" cy="68579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7534D0-8C6E-FC40-92BE-92513E01F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726" y="4060737"/>
            <a:ext cx="8710848" cy="1485990"/>
          </a:xfrm>
          <a:prstGeom prst="rect">
            <a:avLst/>
          </a:prstGeom>
          <a:noFill/>
        </p:spPr>
        <p:txBody>
          <a:bodyPr lIns="0" tIns="0" rIns="0" anchor="b"/>
          <a:lstStyle>
            <a:lvl1pPr>
              <a:defRPr sz="2429" b="1" spc="8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callout over photo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F414EB-B8DA-444C-8C29-2EB27ACE1A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5650" y="5680180"/>
            <a:ext cx="7660257" cy="1044366"/>
          </a:xfrm>
          <a:prstGeom prst="rect">
            <a:avLst/>
          </a:prstGeom>
          <a:noFill/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buClr>
                <a:schemeClr val="accent2"/>
              </a:buClr>
              <a:defRPr sz="138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25041" indent="-168970">
              <a:lnSpc>
                <a:spcPct val="100000"/>
              </a:lnSpc>
              <a:spcBef>
                <a:spcPts val="488"/>
              </a:spcBef>
              <a:spcAft>
                <a:spcPts val="488"/>
              </a:spcAft>
              <a:buClrTx/>
              <a:buFont typeface="Arial" panose="020B0604020202020204" pitchFamily="34" charset="0"/>
              <a:buChar char="•"/>
              <a:defRPr sz="13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20065" indent="-136723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buClrTx/>
              <a:buFont typeface="Arial" panose="020B0604020202020204" pitchFamily="34" charset="0"/>
              <a:buChar char="•"/>
              <a:defRPr sz="1138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42950" indent="-140593">
              <a:lnSpc>
                <a:spcPct val="100000"/>
              </a:lnSpc>
              <a:spcBef>
                <a:spcPts val="488"/>
              </a:spcBef>
              <a:spcAft>
                <a:spcPts val="163"/>
              </a:spcAft>
              <a:defRPr sz="1463" b="1">
                <a:solidFill>
                  <a:schemeClr val="bg1"/>
                </a:solidFill>
              </a:defRPr>
            </a:lvl4pPr>
            <a:lvl5pPr marL="1485900" indent="-140593">
              <a:lnSpc>
                <a:spcPct val="100000"/>
              </a:lnSpc>
              <a:spcBef>
                <a:spcPts val="650"/>
              </a:spcBef>
              <a:spcAft>
                <a:spcPts val="163"/>
              </a:spcAft>
              <a:defRPr sz="13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516141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3612EF94-345C-E844-9794-A85084F07D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9906000" cy="6857998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63">
                <a:solidFill>
                  <a:schemeClr val="accent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add photo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0592C4-C647-2245-B8DD-4D5E4A387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2" y="1796999"/>
            <a:ext cx="5638926" cy="534762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tIns="91440" rIns="91440" bIns="91440" anchor="b">
            <a:spAutoFit/>
          </a:bodyPr>
          <a:lstStyle>
            <a:lvl1pPr>
              <a:defRPr sz="2275" b="1" spc="8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1247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4F03C702-F12D-684E-B4C1-7DA3EBBF86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906000" cy="6857998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63">
                <a:solidFill>
                  <a:schemeClr val="accent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add photo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D02DBE-95BA-A24A-B5EA-AD5DBB1F5B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563" y="2956364"/>
            <a:ext cx="2800695" cy="35206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2031"/>
              </a:lnSpc>
              <a:buFont typeface="Arial" panose="020B0604020202020204" pitchFamily="34" charset="0"/>
              <a:buNone/>
              <a:defRPr sz="1625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71475" indent="0" algn="ctr">
              <a:buNone/>
              <a:defRPr sz="2600" b="0">
                <a:solidFill>
                  <a:schemeClr val="bg1"/>
                </a:solidFill>
              </a:defRPr>
            </a:lvl2pPr>
            <a:lvl3pPr marL="742950" indent="0" algn="ctr">
              <a:buNone/>
              <a:defRPr sz="2275" b="0">
                <a:solidFill>
                  <a:schemeClr val="bg1"/>
                </a:solidFill>
              </a:defRPr>
            </a:lvl3pPr>
            <a:lvl4pPr marL="1114425" indent="0" algn="ctr">
              <a:buNone/>
              <a:defRPr sz="1950" b="0">
                <a:solidFill>
                  <a:schemeClr val="bg1"/>
                </a:solidFill>
              </a:defRPr>
            </a:lvl4pPr>
            <a:lvl5pPr marL="1485900" indent="0" algn="ctr">
              <a:buNone/>
              <a:defRPr sz="195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8448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2"/>
            <a:ext cx="9905999" cy="685799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full screen photo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2909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2FD29FD-10FE-D544-9F35-C05CC3D75ACD}"/>
              </a:ext>
            </a:extLst>
          </p:cNvPr>
          <p:cNvGrpSpPr/>
          <p:nvPr userDrawn="1"/>
        </p:nvGrpSpPr>
        <p:grpSpPr>
          <a:xfrm>
            <a:off x="2698341" y="2193438"/>
            <a:ext cx="4509318" cy="3197801"/>
            <a:chOff x="3975575" y="2209990"/>
            <a:chExt cx="4238567" cy="2442210"/>
          </a:xfrm>
        </p:grpSpPr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8EABE38E-6E12-3C47-B668-3B518B110492}"/>
                </a:ext>
              </a:extLst>
            </p:cNvPr>
            <p:cNvSpPr/>
            <p:nvPr/>
          </p:nvSpPr>
          <p:spPr>
            <a:xfrm>
              <a:off x="4695254" y="2915983"/>
              <a:ext cx="2793501" cy="716851"/>
            </a:xfrm>
            <a:custGeom>
              <a:avLst/>
              <a:gdLst>
                <a:gd name="connsiteX0" fmla="*/ 0 w 2793501"/>
                <a:gd name="connsiteY0" fmla="*/ 0 h 716851"/>
                <a:gd name="connsiteX1" fmla="*/ 2793501 w 2793501"/>
                <a:gd name="connsiteY1" fmla="*/ 0 h 716851"/>
                <a:gd name="connsiteX2" fmla="*/ 2793501 w 2793501"/>
                <a:gd name="connsiteY2" fmla="*/ 716851 h 716851"/>
                <a:gd name="connsiteX3" fmla="*/ 0 w 2793501"/>
                <a:gd name="connsiteY3" fmla="*/ 716851 h 71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3501" h="716851">
                  <a:moveTo>
                    <a:pt x="0" y="0"/>
                  </a:moveTo>
                  <a:lnTo>
                    <a:pt x="2793501" y="0"/>
                  </a:lnTo>
                  <a:lnTo>
                    <a:pt x="2793501" y="716851"/>
                  </a:lnTo>
                  <a:lnTo>
                    <a:pt x="0" y="716851"/>
                  </a:lnTo>
                  <a:close/>
                </a:path>
              </a:pathLst>
            </a:custGeom>
            <a:solidFill>
              <a:schemeClr val="accent2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73346E11-464B-EA4A-B1CD-9B5B408DA669}"/>
                </a:ext>
              </a:extLst>
            </p:cNvPr>
            <p:cNvSpPr/>
            <p:nvPr/>
          </p:nvSpPr>
          <p:spPr>
            <a:xfrm>
              <a:off x="6027617" y="4556950"/>
              <a:ext cx="95107" cy="95250"/>
            </a:xfrm>
            <a:custGeom>
              <a:avLst/>
              <a:gdLst>
                <a:gd name="connsiteX0" fmla="*/ 34834 w 95107"/>
                <a:gd name="connsiteY0" fmla="*/ 47537 h 95250"/>
                <a:gd name="connsiteX1" fmla="*/ 47864 w 95107"/>
                <a:gd name="connsiteY1" fmla="*/ 34488 h 95250"/>
                <a:gd name="connsiteX2" fmla="*/ 60893 w 95107"/>
                <a:gd name="connsiteY2" fmla="*/ 47538 h 95250"/>
                <a:gd name="connsiteX3" fmla="*/ 47863 w 95107"/>
                <a:gd name="connsiteY3" fmla="*/ 60587 h 95250"/>
                <a:gd name="connsiteX4" fmla="*/ 47769 w 95107"/>
                <a:gd name="connsiteY4" fmla="*/ 60586 h 95250"/>
                <a:gd name="connsiteX5" fmla="*/ 34834 w 95107"/>
                <a:gd name="connsiteY5" fmla="*/ 47633 h 95250"/>
                <a:gd name="connsiteX6" fmla="*/ 34834 w 95107"/>
                <a:gd name="connsiteY6" fmla="*/ 47537 h 95250"/>
                <a:gd name="connsiteX7" fmla="*/ -166 w 95107"/>
                <a:gd name="connsiteY7" fmla="*/ 47537 h 95250"/>
                <a:gd name="connsiteX8" fmla="*/ 47388 w 95107"/>
                <a:gd name="connsiteY8" fmla="*/ 95162 h 95250"/>
                <a:gd name="connsiteX9" fmla="*/ 94942 w 95107"/>
                <a:gd name="connsiteY9" fmla="*/ 47537 h 95250"/>
                <a:gd name="connsiteX10" fmla="*/ 47388 w 95107"/>
                <a:gd name="connsiteY10" fmla="*/ -88 h 95250"/>
                <a:gd name="connsiteX11" fmla="*/ -166 w 95107"/>
                <a:gd name="connsiteY11" fmla="*/ 4753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07" h="95250">
                  <a:moveTo>
                    <a:pt x="34834" y="47537"/>
                  </a:moveTo>
                  <a:cubicBezTo>
                    <a:pt x="34834" y="40330"/>
                    <a:pt x="40668" y="34488"/>
                    <a:pt x="47864" y="34488"/>
                  </a:cubicBezTo>
                  <a:cubicBezTo>
                    <a:pt x="55060" y="34489"/>
                    <a:pt x="60894" y="40331"/>
                    <a:pt x="60893" y="47538"/>
                  </a:cubicBezTo>
                  <a:cubicBezTo>
                    <a:pt x="60893" y="54745"/>
                    <a:pt x="55059" y="60587"/>
                    <a:pt x="47863" y="60587"/>
                  </a:cubicBezTo>
                  <a:cubicBezTo>
                    <a:pt x="47832" y="60587"/>
                    <a:pt x="47800" y="60587"/>
                    <a:pt x="47769" y="60586"/>
                  </a:cubicBezTo>
                  <a:cubicBezTo>
                    <a:pt x="40625" y="60587"/>
                    <a:pt x="34834" y="54787"/>
                    <a:pt x="34834" y="47633"/>
                  </a:cubicBezTo>
                  <a:cubicBezTo>
                    <a:pt x="34834" y="47601"/>
                    <a:pt x="34834" y="47569"/>
                    <a:pt x="34834" y="47537"/>
                  </a:cubicBezTo>
                  <a:moveTo>
                    <a:pt x="-166" y="47537"/>
                  </a:moveTo>
                  <a:cubicBezTo>
                    <a:pt x="-166" y="73840"/>
                    <a:pt x="21125" y="95162"/>
                    <a:pt x="47388" y="95162"/>
                  </a:cubicBezTo>
                  <a:cubicBezTo>
                    <a:pt x="73651" y="95162"/>
                    <a:pt x="94942" y="73840"/>
                    <a:pt x="94942" y="47537"/>
                  </a:cubicBezTo>
                  <a:cubicBezTo>
                    <a:pt x="94942" y="21235"/>
                    <a:pt x="73651" y="-88"/>
                    <a:pt x="47388" y="-88"/>
                  </a:cubicBezTo>
                  <a:cubicBezTo>
                    <a:pt x="21125" y="-88"/>
                    <a:pt x="-166" y="21235"/>
                    <a:pt x="-166" y="47537"/>
                  </a:cubicBezTo>
                </a:path>
              </a:pathLst>
            </a:custGeom>
            <a:solidFill>
              <a:schemeClr val="accent2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69DDA0D-C507-4C48-A9C8-EC5340BF36E0}"/>
                </a:ext>
              </a:extLst>
            </p:cNvPr>
            <p:cNvSpPr/>
            <p:nvPr/>
          </p:nvSpPr>
          <p:spPr>
            <a:xfrm>
              <a:off x="5890757" y="4556950"/>
              <a:ext cx="95107" cy="95250"/>
            </a:xfrm>
            <a:custGeom>
              <a:avLst/>
              <a:gdLst>
                <a:gd name="connsiteX0" fmla="*/ 34834 w 95107"/>
                <a:gd name="connsiteY0" fmla="*/ 47537 h 95250"/>
                <a:gd name="connsiteX1" fmla="*/ 47864 w 95107"/>
                <a:gd name="connsiteY1" fmla="*/ 34488 h 95250"/>
                <a:gd name="connsiteX2" fmla="*/ 60894 w 95107"/>
                <a:gd name="connsiteY2" fmla="*/ 47538 h 95250"/>
                <a:gd name="connsiteX3" fmla="*/ 47864 w 95107"/>
                <a:gd name="connsiteY3" fmla="*/ 60587 h 95250"/>
                <a:gd name="connsiteX4" fmla="*/ 47769 w 95107"/>
                <a:gd name="connsiteY4" fmla="*/ 60586 h 95250"/>
                <a:gd name="connsiteX5" fmla="*/ 34834 w 95107"/>
                <a:gd name="connsiteY5" fmla="*/ 47633 h 95250"/>
                <a:gd name="connsiteX6" fmla="*/ 34834 w 95107"/>
                <a:gd name="connsiteY6" fmla="*/ 47537 h 95250"/>
                <a:gd name="connsiteX7" fmla="*/ -166 w 95107"/>
                <a:gd name="connsiteY7" fmla="*/ 47537 h 95250"/>
                <a:gd name="connsiteX8" fmla="*/ 47388 w 95107"/>
                <a:gd name="connsiteY8" fmla="*/ 95162 h 95250"/>
                <a:gd name="connsiteX9" fmla="*/ 94942 w 95107"/>
                <a:gd name="connsiteY9" fmla="*/ 47537 h 95250"/>
                <a:gd name="connsiteX10" fmla="*/ 47388 w 95107"/>
                <a:gd name="connsiteY10" fmla="*/ -88 h 95250"/>
                <a:gd name="connsiteX11" fmla="*/ -166 w 95107"/>
                <a:gd name="connsiteY11" fmla="*/ 4753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07" h="95250">
                  <a:moveTo>
                    <a:pt x="34834" y="47537"/>
                  </a:moveTo>
                  <a:cubicBezTo>
                    <a:pt x="34834" y="40330"/>
                    <a:pt x="40668" y="34488"/>
                    <a:pt x="47864" y="34488"/>
                  </a:cubicBezTo>
                  <a:cubicBezTo>
                    <a:pt x="55060" y="34489"/>
                    <a:pt x="60894" y="40331"/>
                    <a:pt x="60894" y="47538"/>
                  </a:cubicBezTo>
                  <a:cubicBezTo>
                    <a:pt x="60893" y="54745"/>
                    <a:pt x="55060" y="60587"/>
                    <a:pt x="47864" y="60587"/>
                  </a:cubicBezTo>
                  <a:cubicBezTo>
                    <a:pt x="47832" y="60587"/>
                    <a:pt x="47800" y="60587"/>
                    <a:pt x="47769" y="60586"/>
                  </a:cubicBezTo>
                  <a:cubicBezTo>
                    <a:pt x="40625" y="60587"/>
                    <a:pt x="34834" y="54787"/>
                    <a:pt x="34834" y="47633"/>
                  </a:cubicBezTo>
                  <a:cubicBezTo>
                    <a:pt x="34834" y="47601"/>
                    <a:pt x="34834" y="47569"/>
                    <a:pt x="34834" y="47537"/>
                  </a:cubicBezTo>
                  <a:moveTo>
                    <a:pt x="-166" y="47537"/>
                  </a:moveTo>
                  <a:cubicBezTo>
                    <a:pt x="-166" y="73840"/>
                    <a:pt x="21125" y="95162"/>
                    <a:pt x="47388" y="95162"/>
                  </a:cubicBezTo>
                  <a:cubicBezTo>
                    <a:pt x="73651" y="95162"/>
                    <a:pt x="94942" y="73840"/>
                    <a:pt x="94942" y="47537"/>
                  </a:cubicBezTo>
                  <a:cubicBezTo>
                    <a:pt x="94942" y="21235"/>
                    <a:pt x="73651" y="-88"/>
                    <a:pt x="47388" y="-88"/>
                  </a:cubicBezTo>
                  <a:cubicBezTo>
                    <a:pt x="21125" y="-88"/>
                    <a:pt x="-166" y="21235"/>
                    <a:pt x="-166" y="47537"/>
                  </a:cubicBezTo>
                </a:path>
              </a:pathLst>
            </a:custGeom>
            <a:solidFill>
              <a:schemeClr val="accent2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9A23EA2-9883-D940-8F35-27F5B55C9E93}"/>
                </a:ext>
              </a:extLst>
            </p:cNvPr>
            <p:cNvSpPr/>
            <p:nvPr/>
          </p:nvSpPr>
          <p:spPr>
            <a:xfrm>
              <a:off x="6172371" y="4474749"/>
              <a:ext cx="117426" cy="174432"/>
            </a:xfrm>
            <a:custGeom>
              <a:avLst/>
              <a:gdLst>
                <a:gd name="connsiteX0" fmla="*/ 117197 w 117426"/>
                <a:gd name="connsiteY0" fmla="*/ 114022 h 174432"/>
                <a:gd name="connsiteX1" fmla="*/ 62858 w 117426"/>
                <a:gd name="connsiteY1" fmla="*/ 54267 h 174432"/>
                <a:gd name="connsiteX2" fmla="*/ 60133 w 117426"/>
                <a:gd name="connsiteY2" fmla="*/ 54205 h 174432"/>
                <a:gd name="connsiteX3" fmla="*/ 24657 w 117426"/>
                <a:gd name="connsiteY3" fmla="*/ 70683 h 174432"/>
                <a:gd name="connsiteX4" fmla="*/ 24657 w 117426"/>
                <a:gd name="connsiteY4" fmla="*/ -88 h 174432"/>
                <a:gd name="connsiteX5" fmla="*/ -166 w 117426"/>
                <a:gd name="connsiteY5" fmla="*/ -88 h 174432"/>
                <a:gd name="connsiteX6" fmla="*/ -166 w 117426"/>
                <a:gd name="connsiteY6" fmla="*/ 171362 h 174432"/>
                <a:gd name="connsiteX7" fmla="*/ 24657 w 117426"/>
                <a:gd name="connsiteY7" fmla="*/ 171362 h 174432"/>
                <a:gd name="connsiteX8" fmla="*/ 24657 w 117426"/>
                <a:gd name="connsiteY8" fmla="*/ 157837 h 174432"/>
                <a:gd name="connsiteX9" fmla="*/ 60133 w 117426"/>
                <a:gd name="connsiteY9" fmla="*/ 174315 h 174432"/>
                <a:gd name="connsiteX10" fmla="*/ 117259 w 117426"/>
                <a:gd name="connsiteY10" fmla="*/ 117227 h 174432"/>
                <a:gd name="connsiteX11" fmla="*/ 117197 w 117426"/>
                <a:gd name="connsiteY11" fmla="*/ 114498 h 174432"/>
                <a:gd name="connsiteX12" fmla="*/ 91708 w 117426"/>
                <a:gd name="connsiteY12" fmla="*/ 114498 h 174432"/>
                <a:gd name="connsiteX13" fmla="*/ 55346 w 117426"/>
                <a:gd name="connsiteY13" fmla="*/ 146724 h 174432"/>
                <a:gd name="connsiteX14" fmla="*/ 23168 w 117426"/>
                <a:gd name="connsiteY14" fmla="*/ 110307 h 174432"/>
                <a:gd name="connsiteX15" fmla="*/ 57469 w 117426"/>
                <a:gd name="connsiteY15" fmla="*/ 78017 h 174432"/>
                <a:gd name="connsiteX16" fmla="*/ 91796 w 117426"/>
                <a:gd name="connsiteY16" fmla="*/ 111643 h 174432"/>
                <a:gd name="connsiteX17" fmla="*/ 91708 w 117426"/>
                <a:gd name="connsiteY17" fmla="*/ 114498 h 17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426" h="174432">
                  <a:moveTo>
                    <a:pt x="117197" y="114022"/>
                  </a:moveTo>
                  <a:cubicBezTo>
                    <a:pt x="118668" y="82493"/>
                    <a:pt x="94339" y="55740"/>
                    <a:pt x="62858" y="54267"/>
                  </a:cubicBezTo>
                  <a:cubicBezTo>
                    <a:pt x="61950" y="54225"/>
                    <a:pt x="61041" y="54204"/>
                    <a:pt x="60133" y="54205"/>
                  </a:cubicBezTo>
                  <a:cubicBezTo>
                    <a:pt x="46350" y="53666"/>
                    <a:pt x="33149" y="59798"/>
                    <a:pt x="24657" y="70683"/>
                  </a:cubicBezTo>
                  <a:lnTo>
                    <a:pt x="24657" y="-88"/>
                  </a:lnTo>
                  <a:lnTo>
                    <a:pt x="-166" y="-88"/>
                  </a:lnTo>
                  <a:lnTo>
                    <a:pt x="-166" y="171362"/>
                  </a:lnTo>
                  <a:lnTo>
                    <a:pt x="24657" y="171362"/>
                  </a:lnTo>
                  <a:lnTo>
                    <a:pt x="24657" y="157837"/>
                  </a:lnTo>
                  <a:cubicBezTo>
                    <a:pt x="33169" y="168697"/>
                    <a:pt x="46356" y="174823"/>
                    <a:pt x="60133" y="174315"/>
                  </a:cubicBezTo>
                  <a:cubicBezTo>
                    <a:pt x="91649" y="174350"/>
                    <a:pt x="117225" y="148791"/>
                    <a:pt x="117259" y="117227"/>
                  </a:cubicBezTo>
                  <a:cubicBezTo>
                    <a:pt x="117260" y="116317"/>
                    <a:pt x="117240" y="115407"/>
                    <a:pt x="117197" y="114498"/>
                  </a:cubicBezTo>
                  <a:moveTo>
                    <a:pt x="91708" y="114498"/>
                  </a:moveTo>
                  <a:cubicBezTo>
                    <a:pt x="90553" y="133453"/>
                    <a:pt x="74273" y="147881"/>
                    <a:pt x="55346" y="146724"/>
                  </a:cubicBezTo>
                  <a:cubicBezTo>
                    <a:pt x="36419" y="145567"/>
                    <a:pt x="22013" y="129262"/>
                    <a:pt x="23168" y="110307"/>
                  </a:cubicBezTo>
                  <a:cubicBezTo>
                    <a:pt x="24275" y="92152"/>
                    <a:pt x="39308" y="78001"/>
                    <a:pt x="57469" y="78017"/>
                  </a:cubicBezTo>
                  <a:cubicBezTo>
                    <a:pt x="76220" y="77810"/>
                    <a:pt x="91589" y="92864"/>
                    <a:pt x="91796" y="111643"/>
                  </a:cubicBezTo>
                  <a:cubicBezTo>
                    <a:pt x="91807" y="112596"/>
                    <a:pt x="91777" y="113548"/>
                    <a:pt x="91708" y="114498"/>
                  </a:cubicBezTo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1189A546-33F2-6E4E-B9C8-0DEFF824797B}"/>
                </a:ext>
              </a:extLst>
            </p:cNvPr>
            <p:cNvSpPr/>
            <p:nvPr/>
          </p:nvSpPr>
          <p:spPr>
            <a:xfrm>
              <a:off x="6310087" y="4497514"/>
              <a:ext cx="75610" cy="151161"/>
            </a:xfrm>
            <a:custGeom>
              <a:avLst/>
              <a:gdLst>
                <a:gd name="connsiteX0" fmla="*/ 68216 w 75610"/>
                <a:gd name="connsiteY0" fmla="*/ 56967 h 151161"/>
                <a:gd name="connsiteX1" fmla="*/ 68216 w 75610"/>
                <a:gd name="connsiteY1" fmla="*/ 34393 h 151161"/>
                <a:gd name="connsiteX2" fmla="*/ 24753 w 75610"/>
                <a:gd name="connsiteY2" fmla="*/ 34393 h 151161"/>
                <a:gd name="connsiteX3" fmla="*/ 24753 w 75610"/>
                <a:gd name="connsiteY3" fmla="*/ -88 h 151161"/>
                <a:gd name="connsiteX4" fmla="*/ -166 w 75610"/>
                <a:gd name="connsiteY4" fmla="*/ -88 h 151161"/>
                <a:gd name="connsiteX5" fmla="*/ -166 w 75610"/>
                <a:gd name="connsiteY5" fmla="*/ 106878 h 151161"/>
                <a:gd name="connsiteX6" fmla="*/ 40635 w 75610"/>
                <a:gd name="connsiteY6" fmla="*/ 151074 h 151161"/>
                <a:gd name="connsiteX7" fmla="*/ 75445 w 75610"/>
                <a:gd name="connsiteY7" fmla="*/ 139739 h 151161"/>
                <a:gd name="connsiteX8" fmla="*/ 65934 w 75610"/>
                <a:gd name="connsiteY8" fmla="*/ 119927 h 151161"/>
                <a:gd name="connsiteX9" fmla="*/ 43013 w 75610"/>
                <a:gd name="connsiteY9" fmla="*/ 127643 h 151161"/>
                <a:gd name="connsiteX10" fmla="*/ 25038 w 75610"/>
                <a:gd name="connsiteY10" fmla="*/ 106402 h 151161"/>
                <a:gd name="connsiteX11" fmla="*/ 25038 w 75610"/>
                <a:gd name="connsiteY11" fmla="*/ 56967 h 15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610" h="151161">
                  <a:moveTo>
                    <a:pt x="68216" y="56967"/>
                  </a:moveTo>
                  <a:lnTo>
                    <a:pt x="68216" y="34393"/>
                  </a:lnTo>
                  <a:lnTo>
                    <a:pt x="24753" y="34393"/>
                  </a:lnTo>
                  <a:lnTo>
                    <a:pt x="24753" y="-88"/>
                  </a:lnTo>
                  <a:lnTo>
                    <a:pt x="-166" y="-88"/>
                  </a:lnTo>
                  <a:lnTo>
                    <a:pt x="-166" y="106878"/>
                  </a:lnTo>
                  <a:cubicBezTo>
                    <a:pt x="-166" y="137168"/>
                    <a:pt x="14956" y="151074"/>
                    <a:pt x="40635" y="151074"/>
                  </a:cubicBezTo>
                  <a:cubicBezTo>
                    <a:pt x="53126" y="150968"/>
                    <a:pt x="65280" y="147010"/>
                    <a:pt x="75445" y="139739"/>
                  </a:cubicBezTo>
                  <a:lnTo>
                    <a:pt x="65934" y="119927"/>
                  </a:lnTo>
                  <a:cubicBezTo>
                    <a:pt x="59127" y="124520"/>
                    <a:pt x="51208" y="127186"/>
                    <a:pt x="43013" y="127643"/>
                  </a:cubicBezTo>
                  <a:cubicBezTo>
                    <a:pt x="33502" y="127643"/>
                    <a:pt x="25038" y="121642"/>
                    <a:pt x="25038" y="106402"/>
                  </a:cubicBezTo>
                  <a:lnTo>
                    <a:pt x="25038" y="56967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C5A39DD-CAB7-4A49-B3A3-540C25B41565}"/>
                </a:ext>
              </a:extLst>
            </p:cNvPr>
            <p:cNvSpPr/>
            <p:nvPr/>
          </p:nvSpPr>
          <p:spPr>
            <a:xfrm>
              <a:off x="6403387" y="4529127"/>
              <a:ext cx="100338" cy="119943"/>
            </a:xfrm>
            <a:custGeom>
              <a:avLst/>
              <a:gdLst>
                <a:gd name="connsiteX0" fmla="*/ 90947 w 100338"/>
                <a:gd name="connsiteY0" fmla="*/ 8304 h 119943"/>
                <a:gd name="connsiteX1" fmla="*/ 51478 w 100338"/>
                <a:gd name="connsiteY1" fmla="*/ -78 h 119943"/>
                <a:gd name="connsiteX2" fmla="*/ 4590 w 100338"/>
                <a:gd name="connsiteY2" fmla="*/ 36307 h 119943"/>
                <a:gd name="connsiteX3" fmla="*/ 43108 w 100338"/>
                <a:gd name="connsiteY3" fmla="*/ 69740 h 119943"/>
                <a:gd name="connsiteX4" fmla="*/ 54901 w 100338"/>
                <a:gd name="connsiteY4" fmla="*/ 71264 h 119943"/>
                <a:gd name="connsiteX5" fmla="*/ 74589 w 100338"/>
                <a:gd name="connsiteY5" fmla="*/ 83837 h 119943"/>
                <a:gd name="connsiteX6" fmla="*/ 48815 w 100338"/>
                <a:gd name="connsiteY6" fmla="*/ 97744 h 119943"/>
                <a:gd name="connsiteX7" fmla="*/ 11342 w 100338"/>
                <a:gd name="connsiteY7" fmla="*/ 86123 h 119943"/>
                <a:gd name="connsiteX8" fmla="*/ -166 w 100338"/>
                <a:gd name="connsiteY8" fmla="*/ 105173 h 119943"/>
                <a:gd name="connsiteX9" fmla="*/ 48529 w 100338"/>
                <a:gd name="connsiteY9" fmla="*/ 119842 h 119943"/>
                <a:gd name="connsiteX10" fmla="*/ 100173 w 100338"/>
                <a:gd name="connsiteY10" fmla="*/ 82599 h 119943"/>
                <a:gd name="connsiteX11" fmla="*/ 60703 w 100338"/>
                <a:gd name="connsiteY11" fmla="*/ 49071 h 119943"/>
                <a:gd name="connsiteX12" fmla="*/ 49005 w 100338"/>
                <a:gd name="connsiteY12" fmla="*/ 47261 h 119943"/>
                <a:gd name="connsiteX13" fmla="*/ 29983 w 100338"/>
                <a:gd name="connsiteY13" fmla="*/ 35546 h 119943"/>
                <a:gd name="connsiteX14" fmla="*/ 51478 w 100338"/>
                <a:gd name="connsiteY14" fmla="*/ 22020 h 119943"/>
                <a:gd name="connsiteX15" fmla="*/ 81912 w 100338"/>
                <a:gd name="connsiteY15" fmla="*/ 29259 h 119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338" h="119943">
                  <a:moveTo>
                    <a:pt x="90947" y="8304"/>
                  </a:moveTo>
                  <a:cubicBezTo>
                    <a:pt x="78583" y="2588"/>
                    <a:pt x="65095" y="-276"/>
                    <a:pt x="51478" y="-78"/>
                  </a:cubicBezTo>
                  <a:cubicBezTo>
                    <a:pt x="22945" y="-78"/>
                    <a:pt x="4590" y="13924"/>
                    <a:pt x="4590" y="36307"/>
                  </a:cubicBezTo>
                  <a:cubicBezTo>
                    <a:pt x="4590" y="54786"/>
                    <a:pt x="17810" y="66216"/>
                    <a:pt x="43108" y="69740"/>
                  </a:cubicBezTo>
                  <a:lnTo>
                    <a:pt x="54901" y="71264"/>
                  </a:lnTo>
                  <a:cubicBezTo>
                    <a:pt x="68597" y="73169"/>
                    <a:pt x="74589" y="77265"/>
                    <a:pt x="74589" y="83837"/>
                  </a:cubicBezTo>
                  <a:cubicBezTo>
                    <a:pt x="74589" y="92410"/>
                    <a:pt x="65839" y="97744"/>
                    <a:pt x="48815" y="97744"/>
                  </a:cubicBezTo>
                  <a:cubicBezTo>
                    <a:pt x="35345" y="98427"/>
                    <a:pt x="22069" y="94310"/>
                    <a:pt x="11342" y="86123"/>
                  </a:cubicBezTo>
                  <a:lnTo>
                    <a:pt x="-166" y="105173"/>
                  </a:lnTo>
                  <a:cubicBezTo>
                    <a:pt x="14143" y="115025"/>
                    <a:pt x="31168" y="120154"/>
                    <a:pt x="48529" y="119842"/>
                  </a:cubicBezTo>
                  <a:cubicBezTo>
                    <a:pt x="81246" y="119842"/>
                    <a:pt x="100173" y="104507"/>
                    <a:pt x="100173" y="82599"/>
                  </a:cubicBezTo>
                  <a:cubicBezTo>
                    <a:pt x="100173" y="63549"/>
                    <a:pt x="85526" y="52690"/>
                    <a:pt x="60703" y="49071"/>
                  </a:cubicBezTo>
                  <a:lnTo>
                    <a:pt x="49005" y="47261"/>
                  </a:lnTo>
                  <a:cubicBezTo>
                    <a:pt x="38543" y="45737"/>
                    <a:pt x="29983" y="43547"/>
                    <a:pt x="29983" y="35546"/>
                  </a:cubicBezTo>
                  <a:cubicBezTo>
                    <a:pt x="29983" y="27545"/>
                    <a:pt x="37782" y="22020"/>
                    <a:pt x="51478" y="22020"/>
                  </a:cubicBezTo>
                  <a:cubicBezTo>
                    <a:pt x="62021" y="22242"/>
                    <a:pt x="72395" y="24710"/>
                    <a:pt x="81912" y="29259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9994DF8-D104-AB4F-8D73-12AADBA3B5DF}"/>
                </a:ext>
              </a:extLst>
            </p:cNvPr>
            <p:cNvSpPr/>
            <p:nvPr/>
          </p:nvSpPr>
          <p:spPr>
            <a:xfrm>
              <a:off x="5959140" y="4437980"/>
              <a:ext cx="95107" cy="95250"/>
            </a:xfrm>
            <a:custGeom>
              <a:avLst/>
              <a:gdLst>
                <a:gd name="connsiteX0" fmla="*/ 46913 w 95107"/>
                <a:gd name="connsiteY0" fmla="*/ -85 h 95250"/>
                <a:gd name="connsiteX1" fmla="*/ -163 w 95107"/>
                <a:gd name="connsiteY1" fmla="*/ 48014 h 95250"/>
                <a:gd name="connsiteX2" fmla="*/ 47864 w 95107"/>
                <a:gd name="connsiteY2" fmla="*/ 95160 h 95250"/>
                <a:gd name="connsiteX3" fmla="*/ 94942 w 95107"/>
                <a:gd name="connsiteY3" fmla="*/ 47540 h 95250"/>
                <a:gd name="connsiteX4" fmla="*/ 47391 w 95107"/>
                <a:gd name="connsiteY4" fmla="*/ -88 h 95250"/>
                <a:gd name="connsiteX5" fmla="*/ 46913 w 95107"/>
                <a:gd name="connsiteY5" fmla="*/ -85 h 95250"/>
                <a:gd name="connsiteX6" fmla="*/ 46913 w 95107"/>
                <a:gd name="connsiteY6" fmla="*/ 60970 h 95250"/>
                <a:gd name="connsiteX7" fmla="*/ 33789 w 95107"/>
                <a:gd name="connsiteY7" fmla="*/ 48016 h 95250"/>
                <a:gd name="connsiteX8" fmla="*/ 46723 w 95107"/>
                <a:gd name="connsiteY8" fmla="*/ 34873 h 95250"/>
                <a:gd name="connsiteX9" fmla="*/ 59847 w 95107"/>
                <a:gd name="connsiteY9" fmla="*/ 47826 h 95250"/>
                <a:gd name="connsiteX10" fmla="*/ 59847 w 95107"/>
                <a:gd name="connsiteY10" fmla="*/ 48016 h 95250"/>
                <a:gd name="connsiteX11" fmla="*/ 46913 w 95107"/>
                <a:gd name="connsiteY11" fmla="*/ 6097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07" h="95250">
                  <a:moveTo>
                    <a:pt x="46913" y="-85"/>
                  </a:moveTo>
                  <a:cubicBezTo>
                    <a:pt x="20651" y="178"/>
                    <a:pt x="-426" y="21712"/>
                    <a:pt x="-163" y="48014"/>
                  </a:cubicBezTo>
                  <a:cubicBezTo>
                    <a:pt x="99" y="74315"/>
                    <a:pt x="21602" y="95423"/>
                    <a:pt x="47864" y="95160"/>
                  </a:cubicBezTo>
                  <a:cubicBezTo>
                    <a:pt x="73939" y="94899"/>
                    <a:pt x="94941" y="73655"/>
                    <a:pt x="94942" y="47540"/>
                  </a:cubicBezTo>
                  <a:cubicBezTo>
                    <a:pt x="94944" y="21237"/>
                    <a:pt x="73654" y="-87"/>
                    <a:pt x="47391" y="-88"/>
                  </a:cubicBezTo>
                  <a:cubicBezTo>
                    <a:pt x="47231" y="-88"/>
                    <a:pt x="47072" y="-87"/>
                    <a:pt x="46913" y="-85"/>
                  </a:cubicBezTo>
                  <a:close/>
                  <a:moveTo>
                    <a:pt x="46913" y="60970"/>
                  </a:moveTo>
                  <a:cubicBezTo>
                    <a:pt x="39717" y="61022"/>
                    <a:pt x="33841" y="55223"/>
                    <a:pt x="33789" y="48016"/>
                  </a:cubicBezTo>
                  <a:cubicBezTo>
                    <a:pt x="33736" y="40809"/>
                    <a:pt x="39527" y="34925"/>
                    <a:pt x="46723" y="34873"/>
                  </a:cubicBezTo>
                  <a:cubicBezTo>
                    <a:pt x="53919" y="34820"/>
                    <a:pt x="59795" y="40620"/>
                    <a:pt x="59847" y="47826"/>
                  </a:cubicBezTo>
                  <a:cubicBezTo>
                    <a:pt x="59848" y="47890"/>
                    <a:pt x="59848" y="47953"/>
                    <a:pt x="59847" y="48016"/>
                  </a:cubicBezTo>
                  <a:cubicBezTo>
                    <a:pt x="59847" y="55171"/>
                    <a:pt x="54056" y="60970"/>
                    <a:pt x="46913" y="60970"/>
                  </a:cubicBezTo>
                  <a:close/>
                </a:path>
              </a:pathLst>
            </a:custGeom>
            <a:solidFill>
              <a:schemeClr val="accent2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1C9ABED-7D30-E849-9C10-EE73E5040279}"/>
                </a:ext>
              </a:extLst>
            </p:cNvPr>
            <p:cNvSpPr/>
            <p:nvPr/>
          </p:nvSpPr>
          <p:spPr>
            <a:xfrm>
              <a:off x="3975575" y="2215681"/>
              <a:ext cx="314996" cy="410647"/>
            </a:xfrm>
            <a:custGeom>
              <a:avLst/>
              <a:gdLst>
                <a:gd name="connsiteX0" fmla="*/ 283255 w 314996"/>
                <a:gd name="connsiteY0" fmla="*/ 81185 h 410647"/>
                <a:gd name="connsiteX1" fmla="*/ 162849 w 314996"/>
                <a:gd name="connsiteY1" fmla="*/ 44228 h 410647"/>
                <a:gd name="connsiteX2" fmla="*/ 59942 w 314996"/>
                <a:gd name="connsiteY2" fmla="*/ 116047 h 410647"/>
                <a:gd name="connsiteX3" fmla="*/ 152102 w 314996"/>
                <a:gd name="connsiteY3" fmla="*/ 180912 h 410647"/>
                <a:gd name="connsiteX4" fmla="*/ 190145 w 314996"/>
                <a:gd name="connsiteY4" fmla="*/ 185484 h 410647"/>
                <a:gd name="connsiteX5" fmla="*/ 314831 w 314996"/>
                <a:gd name="connsiteY5" fmla="*/ 290259 h 410647"/>
                <a:gd name="connsiteX6" fmla="*/ 156762 w 314996"/>
                <a:gd name="connsiteY6" fmla="*/ 410560 h 410647"/>
                <a:gd name="connsiteX7" fmla="*/ -166 w 314996"/>
                <a:gd name="connsiteY7" fmla="*/ 359125 h 410647"/>
                <a:gd name="connsiteX8" fmla="*/ 24943 w 314996"/>
                <a:gd name="connsiteY8" fmla="*/ 322549 h 410647"/>
                <a:gd name="connsiteX9" fmla="*/ 156477 w 314996"/>
                <a:gd name="connsiteY9" fmla="*/ 367126 h 410647"/>
                <a:gd name="connsiteX10" fmla="*/ 267182 w 314996"/>
                <a:gd name="connsiteY10" fmla="*/ 294259 h 410647"/>
                <a:gd name="connsiteX11" fmla="*/ 170457 w 314996"/>
                <a:gd name="connsiteY11" fmla="*/ 228823 h 410647"/>
                <a:gd name="connsiteX12" fmla="*/ 130227 w 314996"/>
                <a:gd name="connsiteY12" fmla="*/ 224251 h 410647"/>
                <a:gd name="connsiteX13" fmla="*/ 12389 w 314996"/>
                <a:gd name="connsiteY13" fmla="*/ 118523 h 410647"/>
                <a:gd name="connsiteX14" fmla="*/ 163610 w 314996"/>
                <a:gd name="connsiteY14" fmla="*/ -63 h 410647"/>
                <a:gd name="connsiteX15" fmla="*/ 306652 w 314996"/>
                <a:gd name="connsiteY15" fmla="*/ 44228 h 410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996" h="410647">
                  <a:moveTo>
                    <a:pt x="283255" y="81185"/>
                  </a:moveTo>
                  <a:cubicBezTo>
                    <a:pt x="247813" y="56875"/>
                    <a:pt x="205805" y="43982"/>
                    <a:pt x="162849" y="44228"/>
                  </a:cubicBezTo>
                  <a:cubicBezTo>
                    <a:pt x="102646" y="44228"/>
                    <a:pt x="59942" y="70898"/>
                    <a:pt x="59942" y="116047"/>
                  </a:cubicBezTo>
                  <a:cubicBezTo>
                    <a:pt x="59942" y="153194"/>
                    <a:pt x="89901" y="173197"/>
                    <a:pt x="152102" y="180912"/>
                  </a:cubicBezTo>
                  <a:lnTo>
                    <a:pt x="190145" y="185484"/>
                  </a:lnTo>
                  <a:cubicBezTo>
                    <a:pt x="256054" y="193485"/>
                    <a:pt x="314831" y="221488"/>
                    <a:pt x="314831" y="290259"/>
                  </a:cubicBezTo>
                  <a:cubicBezTo>
                    <a:pt x="314831" y="369412"/>
                    <a:pt x="242930" y="410560"/>
                    <a:pt x="156762" y="410560"/>
                  </a:cubicBezTo>
                  <a:cubicBezTo>
                    <a:pt x="98841" y="410560"/>
                    <a:pt x="37497" y="389986"/>
                    <a:pt x="-166" y="359125"/>
                  </a:cubicBezTo>
                  <a:lnTo>
                    <a:pt x="24943" y="322549"/>
                  </a:lnTo>
                  <a:cubicBezTo>
                    <a:pt x="62790" y="351320"/>
                    <a:pt x="108962" y="366968"/>
                    <a:pt x="156477" y="367126"/>
                  </a:cubicBezTo>
                  <a:cubicBezTo>
                    <a:pt x="218392" y="367126"/>
                    <a:pt x="267182" y="341980"/>
                    <a:pt x="267182" y="294259"/>
                  </a:cubicBezTo>
                  <a:cubicBezTo>
                    <a:pt x="267182" y="255397"/>
                    <a:pt x="233799" y="235966"/>
                    <a:pt x="170457" y="228823"/>
                  </a:cubicBezTo>
                  <a:lnTo>
                    <a:pt x="130227" y="224251"/>
                  </a:lnTo>
                  <a:cubicBezTo>
                    <a:pt x="62035" y="216535"/>
                    <a:pt x="12389" y="184817"/>
                    <a:pt x="12389" y="118523"/>
                  </a:cubicBezTo>
                  <a:cubicBezTo>
                    <a:pt x="12389" y="42323"/>
                    <a:pt x="80010" y="-63"/>
                    <a:pt x="163610" y="-63"/>
                  </a:cubicBezTo>
                  <a:cubicBezTo>
                    <a:pt x="214763" y="-791"/>
                    <a:pt x="264834" y="14713"/>
                    <a:pt x="306652" y="44228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A7573F5C-80E7-2B4F-843D-CCE2780E3E10}"/>
                </a:ext>
              </a:extLst>
            </p:cNvPr>
            <p:cNvSpPr/>
            <p:nvPr/>
          </p:nvSpPr>
          <p:spPr>
            <a:xfrm>
              <a:off x="4347161" y="2265425"/>
              <a:ext cx="231967" cy="361381"/>
            </a:xfrm>
            <a:custGeom>
              <a:avLst/>
              <a:gdLst>
                <a:gd name="connsiteX0" fmla="*/ 217821 w 231967"/>
                <a:gd name="connsiteY0" fmla="*/ 123737 h 361381"/>
                <a:gd name="connsiteX1" fmla="*/ 101124 w 231967"/>
                <a:gd name="connsiteY1" fmla="*/ 123737 h 361381"/>
                <a:gd name="connsiteX2" fmla="*/ 101124 w 231967"/>
                <a:gd name="connsiteY2" fmla="*/ 260326 h 361381"/>
                <a:gd name="connsiteX3" fmla="*/ 154765 w 231967"/>
                <a:gd name="connsiteY3" fmla="*/ 321191 h 361381"/>
                <a:gd name="connsiteX4" fmla="*/ 211829 w 231967"/>
                <a:gd name="connsiteY4" fmla="*/ 302141 h 361381"/>
                <a:gd name="connsiteX5" fmla="*/ 231802 w 231967"/>
                <a:gd name="connsiteY5" fmla="*/ 334430 h 361381"/>
                <a:gd name="connsiteX6" fmla="*/ 151626 w 231967"/>
                <a:gd name="connsiteY6" fmla="*/ 361291 h 361381"/>
                <a:gd name="connsiteX7" fmla="*/ 58896 w 231967"/>
                <a:gd name="connsiteY7" fmla="*/ 261278 h 361381"/>
                <a:gd name="connsiteX8" fmla="*/ 58896 w 231967"/>
                <a:gd name="connsiteY8" fmla="*/ 123737 h 361381"/>
                <a:gd name="connsiteX9" fmla="*/ -166 w 231967"/>
                <a:gd name="connsiteY9" fmla="*/ 123737 h 361381"/>
                <a:gd name="connsiteX10" fmla="*/ -166 w 231967"/>
                <a:gd name="connsiteY10" fmla="*/ 85637 h 361381"/>
                <a:gd name="connsiteX11" fmla="*/ 58896 w 231967"/>
                <a:gd name="connsiteY11" fmla="*/ 85637 h 361381"/>
                <a:gd name="connsiteX12" fmla="*/ 58896 w 231967"/>
                <a:gd name="connsiteY12" fmla="*/ -88 h 361381"/>
                <a:gd name="connsiteX13" fmla="*/ 101409 w 231967"/>
                <a:gd name="connsiteY13" fmla="*/ -88 h 361381"/>
                <a:gd name="connsiteX14" fmla="*/ 101409 w 231967"/>
                <a:gd name="connsiteY14" fmla="*/ 85637 h 361381"/>
                <a:gd name="connsiteX15" fmla="*/ 218106 w 231967"/>
                <a:gd name="connsiteY15" fmla="*/ 85637 h 361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1967" h="361381">
                  <a:moveTo>
                    <a:pt x="217821" y="123737"/>
                  </a:moveTo>
                  <a:lnTo>
                    <a:pt x="101124" y="123737"/>
                  </a:lnTo>
                  <a:lnTo>
                    <a:pt x="101124" y="260326"/>
                  </a:lnTo>
                  <a:cubicBezTo>
                    <a:pt x="101124" y="302617"/>
                    <a:pt x="123379" y="321191"/>
                    <a:pt x="154765" y="321191"/>
                  </a:cubicBezTo>
                  <a:cubicBezTo>
                    <a:pt x="175306" y="320966"/>
                    <a:pt x="195261" y="314304"/>
                    <a:pt x="211829" y="302141"/>
                  </a:cubicBezTo>
                  <a:lnTo>
                    <a:pt x="231802" y="334430"/>
                  </a:lnTo>
                  <a:cubicBezTo>
                    <a:pt x="208794" y="352047"/>
                    <a:pt x="180587" y="361496"/>
                    <a:pt x="151626" y="361291"/>
                  </a:cubicBezTo>
                  <a:cubicBezTo>
                    <a:pt x="93420" y="361291"/>
                    <a:pt x="58896" y="329287"/>
                    <a:pt x="58896" y="261278"/>
                  </a:cubicBezTo>
                  <a:lnTo>
                    <a:pt x="58896" y="123737"/>
                  </a:lnTo>
                  <a:lnTo>
                    <a:pt x="-166" y="123737"/>
                  </a:lnTo>
                  <a:lnTo>
                    <a:pt x="-166" y="85637"/>
                  </a:lnTo>
                  <a:lnTo>
                    <a:pt x="58896" y="85637"/>
                  </a:lnTo>
                  <a:lnTo>
                    <a:pt x="58896" y="-88"/>
                  </a:lnTo>
                  <a:lnTo>
                    <a:pt x="101409" y="-88"/>
                  </a:lnTo>
                  <a:lnTo>
                    <a:pt x="101409" y="85637"/>
                  </a:lnTo>
                  <a:lnTo>
                    <a:pt x="218106" y="85637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F4DD07A-8F12-1B43-AC81-9F2C6950877E}"/>
                </a:ext>
              </a:extLst>
            </p:cNvPr>
            <p:cNvSpPr/>
            <p:nvPr/>
          </p:nvSpPr>
          <p:spPr>
            <a:xfrm>
              <a:off x="4651600" y="2345251"/>
              <a:ext cx="172049" cy="276028"/>
            </a:xfrm>
            <a:custGeom>
              <a:avLst/>
              <a:gdLst>
                <a:gd name="connsiteX0" fmla="*/ 171884 w 172049"/>
                <a:gd name="connsiteY0" fmla="*/ 9050 h 276028"/>
                <a:gd name="connsiteX1" fmla="*/ 161613 w 172049"/>
                <a:gd name="connsiteY1" fmla="*/ 51055 h 276028"/>
                <a:gd name="connsiteX2" fmla="*/ 114820 w 172049"/>
                <a:gd name="connsiteY2" fmla="*/ 40197 h 276028"/>
                <a:gd name="connsiteX3" fmla="*/ 42347 w 172049"/>
                <a:gd name="connsiteY3" fmla="*/ 124493 h 276028"/>
                <a:gd name="connsiteX4" fmla="*/ 42347 w 172049"/>
                <a:gd name="connsiteY4" fmla="*/ 275941 h 276028"/>
                <a:gd name="connsiteX5" fmla="*/ -166 w 172049"/>
                <a:gd name="connsiteY5" fmla="*/ 275941 h 276028"/>
                <a:gd name="connsiteX6" fmla="*/ -166 w 172049"/>
                <a:gd name="connsiteY6" fmla="*/ 5335 h 276028"/>
                <a:gd name="connsiteX7" fmla="*/ 42062 w 172049"/>
                <a:gd name="connsiteY7" fmla="*/ 5335 h 276028"/>
                <a:gd name="connsiteX8" fmla="*/ 42062 w 172049"/>
                <a:gd name="connsiteY8" fmla="*/ 43435 h 276028"/>
                <a:gd name="connsiteX9" fmla="*/ 122238 w 172049"/>
                <a:gd name="connsiteY9" fmla="*/ 1 h 276028"/>
                <a:gd name="connsiteX10" fmla="*/ 171884 w 172049"/>
                <a:gd name="connsiteY10" fmla="*/ 9050 h 27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049" h="276028">
                  <a:moveTo>
                    <a:pt x="171884" y="9050"/>
                  </a:moveTo>
                  <a:lnTo>
                    <a:pt x="161613" y="51055"/>
                  </a:lnTo>
                  <a:cubicBezTo>
                    <a:pt x="147080" y="43814"/>
                    <a:pt x="131051" y="40094"/>
                    <a:pt x="114820" y="40197"/>
                  </a:cubicBezTo>
                  <a:cubicBezTo>
                    <a:pt x="72592" y="40197"/>
                    <a:pt x="42347" y="73344"/>
                    <a:pt x="42347" y="124493"/>
                  </a:cubicBezTo>
                  <a:lnTo>
                    <a:pt x="42347" y="275941"/>
                  </a:lnTo>
                  <a:lnTo>
                    <a:pt x="-166" y="275941"/>
                  </a:lnTo>
                  <a:lnTo>
                    <a:pt x="-166" y="5335"/>
                  </a:lnTo>
                  <a:lnTo>
                    <a:pt x="42062" y="5335"/>
                  </a:lnTo>
                  <a:lnTo>
                    <a:pt x="42062" y="43435"/>
                  </a:lnTo>
                  <a:cubicBezTo>
                    <a:pt x="59580" y="16144"/>
                    <a:pt x="89843" y="-250"/>
                    <a:pt x="122238" y="1"/>
                  </a:cubicBezTo>
                  <a:cubicBezTo>
                    <a:pt x="139249" y="-666"/>
                    <a:pt x="156198" y="2423"/>
                    <a:pt x="171884" y="9050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52EC2B1B-7051-5A45-95A5-7BF575F3E3B7}"/>
                </a:ext>
              </a:extLst>
            </p:cNvPr>
            <p:cNvSpPr/>
            <p:nvPr/>
          </p:nvSpPr>
          <p:spPr>
            <a:xfrm>
              <a:off x="4867875" y="2345640"/>
              <a:ext cx="276192" cy="281164"/>
            </a:xfrm>
            <a:custGeom>
              <a:avLst/>
              <a:gdLst>
                <a:gd name="connsiteX0" fmla="*/ 276027 w 276192"/>
                <a:gd name="connsiteY0" fmla="*/ 275552 h 281164"/>
                <a:gd name="connsiteX1" fmla="*/ 233514 w 276192"/>
                <a:gd name="connsiteY1" fmla="*/ 275552 h 281164"/>
                <a:gd name="connsiteX2" fmla="*/ 233514 w 276192"/>
                <a:gd name="connsiteY2" fmla="*/ 235261 h 281164"/>
                <a:gd name="connsiteX3" fmla="*/ 134792 w 276192"/>
                <a:gd name="connsiteY3" fmla="*/ 280981 h 281164"/>
                <a:gd name="connsiteX4" fmla="*/ -166 w 276192"/>
                <a:gd name="connsiteY4" fmla="*/ 140106 h 281164"/>
                <a:gd name="connsiteX5" fmla="*/ 134792 w 276192"/>
                <a:gd name="connsiteY5" fmla="*/ -7 h 281164"/>
                <a:gd name="connsiteX6" fmla="*/ 233514 w 276192"/>
                <a:gd name="connsiteY6" fmla="*/ 45713 h 281164"/>
                <a:gd name="connsiteX7" fmla="*/ 233514 w 276192"/>
                <a:gd name="connsiteY7" fmla="*/ 5423 h 281164"/>
                <a:gd name="connsiteX8" fmla="*/ 276027 w 276192"/>
                <a:gd name="connsiteY8" fmla="*/ 5423 h 281164"/>
                <a:gd name="connsiteX9" fmla="*/ 43203 w 276192"/>
                <a:gd name="connsiteY9" fmla="*/ 140106 h 281164"/>
                <a:gd name="connsiteX10" fmla="*/ 139928 w 276192"/>
                <a:gd name="connsiteY10" fmla="*/ 240976 h 281164"/>
                <a:gd name="connsiteX11" fmla="*/ 236082 w 276192"/>
                <a:gd name="connsiteY11" fmla="*/ 140106 h 281164"/>
                <a:gd name="connsiteX12" fmla="*/ 139928 w 276192"/>
                <a:gd name="connsiteY12" fmla="*/ 39522 h 281164"/>
                <a:gd name="connsiteX13" fmla="*/ 43203 w 276192"/>
                <a:gd name="connsiteY13" fmla="*/ 140106 h 28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6192" h="281164">
                  <a:moveTo>
                    <a:pt x="276027" y="275552"/>
                  </a:moveTo>
                  <a:lnTo>
                    <a:pt x="233514" y="275552"/>
                  </a:lnTo>
                  <a:lnTo>
                    <a:pt x="233514" y="235261"/>
                  </a:lnTo>
                  <a:cubicBezTo>
                    <a:pt x="209855" y="265504"/>
                    <a:pt x="173123" y="282515"/>
                    <a:pt x="134792" y="280981"/>
                  </a:cubicBezTo>
                  <a:cubicBezTo>
                    <a:pt x="58706" y="280981"/>
                    <a:pt x="-166" y="221545"/>
                    <a:pt x="-166" y="140106"/>
                  </a:cubicBezTo>
                  <a:cubicBezTo>
                    <a:pt x="-166" y="58667"/>
                    <a:pt x="58896" y="-7"/>
                    <a:pt x="134792" y="-7"/>
                  </a:cubicBezTo>
                  <a:cubicBezTo>
                    <a:pt x="173098" y="-1415"/>
                    <a:pt x="209776" y="15571"/>
                    <a:pt x="233514" y="45713"/>
                  </a:cubicBezTo>
                  <a:lnTo>
                    <a:pt x="233514" y="5423"/>
                  </a:lnTo>
                  <a:lnTo>
                    <a:pt x="276027" y="5423"/>
                  </a:lnTo>
                  <a:close/>
                  <a:moveTo>
                    <a:pt x="43203" y="140106"/>
                  </a:moveTo>
                  <a:cubicBezTo>
                    <a:pt x="43203" y="196113"/>
                    <a:pt x="82578" y="240976"/>
                    <a:pt x="139928" y="240976"/>
                  </a:cubicBezTo>
                  <a:cubicBezTo>
                    <a:pt x="197278" y="240976"/>
                    <a:pt x="236082" y="197542"/>
                    <a:pt x="236082" y="140106"/>
                  </a:cubicBezTo>
                  <a:cubicBezTo>
                    <a:pt x="236082" y="82670"/>
                    <a:pt x="196137" y="39522"/>
                    <a:pt x="139928" y="39522"/>
                  </a:cubicBezTo>
                  <a:cubicBezTo>
                    <a:pt x="82007" y="39522"/>
                    <a:pt x="43203" y="84385"/>
                    <a:pt x="43203" y="140106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7C05F11-FC62-A549-B105-2248EFC391DE}"/>
                </a:ext>
              </a:extLst>
            </p:cNvPr>
            <p:cNvSpPr/>
            <p:nvPr/>
          </p:nvSpPr>
          <p:spPr>
            <a:xfrm>
              <a:off x="5220819" y="2265425"/>
              <a:ext cx="231967" cy="361381"/>
            </a:xfrm>
            <a:custGeom>
              <a:avLst/>
              <a:gdLst>
                <a:gd name="connsiteX0" fmla="*/ 217821 w 231967"/>
                <a:gd name="connsiteY0" fmla="*/ 123737 h 361381"/>
                <a:gd name="connsiteX1" fmla="*/ 101124 w 231967"/>
                <a:gd name="connsiteY1" fmla="*/ 123737 h 361381"/>
                <a:gd name="connsiteX2" fmla="*/ 101124 w 231967"/>
                <a:gd name="connsiteY2" fmla="*/ 260326 h 361381"/>
                <a:gd name="connsiteX3" fmla="*/ 154765 w 231967"/>
                <a:gd name="connsiteY3" fmla="*/ 321191 h 361381"/>
                <a:gd name="connsiteX4" fmla="*/ 211829 w 231967"/>
                <a:gd name="connsiteY4" fmla="*/ 302141 h 361381"/>
                <a:gd name="connsiteX5" fmla="*/ 231802 w 231967"/>
                <a:gd name="connsiteY5" fmla="*/ 334430 h 361381"/>
                <a:gd name="connsiteX6" fmla="*/ 151626 w 231967"/>
                <a:gd name="connsiteY6" fmla="*/ 361291 h 361381"/>
                <a:gd name="connsiteX7" fmla="*/ 58896 w 231967"/>
                <a:gd name="connsiteY7" fmla="*/ 261278 h 361381"/>
                <a:gd name="connsiteX8" fmla="*/ 58896 w 231967"/>
                <a:gd name="connsiteY8" fmla="*/ 123737 h 361381"/>
                <a:gd name="connsiteX9" fmla="*/ -166 w 231967"/>
                <a:gd name="connsiteY9" fmla="*/ 123737 h 361381"/>
                <a:gd name="connsiteX10" fmla="*/ -166 w 231967"/>
                <a:gd name="connsiteY10" fmla="*/ 85637 h 361381"/>
                <a:gd name="connsiteX11" fmla="*/ 58896 w 231967"/>
                <a:gd name="connsiteY11" fmla="*/ 85637 h 361381"/>
                <a:gd name="connsiteX12" fmla="*/ 58896 w 231967"/>
                <a:gd name="connsiteY12" fmla="*/ -88 h 361381"/>
                <a:gd name="connsiteX13" fmla="*/ 101410 w 231967"/>
                <a:gd name="connsiteY13" fmla="*/ -88 h 361381"/>
                <a:gd name="connsiteX14" fmla="*/ 101410 w 231967"/>
                <a:gd name="connsiteY14" fmla="*/ 85637 h 361381"/>
                <a:gd name="connsiteX15" fmla="*/ 218106 w 231967"/>
                <a:gd name="connsiteY15" fmla="*/ 85637 h 361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1967" h="361381">
                  <a:moveTo>
                    <a:pt x="217821" y="123737"/>
                  </a:moveTo>
                  <a:lnTo>
                    <a:pt x="101124" y="123737"/>
                  </a:lnTo>
                  <a:lnTo>
                    <a:pt x="101124" y="260326"/>
                  </a:lnTo>
                  <a:cubicBezTo>
                    <a:pt x="101124" y="302617"/>
                    <a:pt x="123379" y="321191"/>
                    <a:pt x="154765" y="321191"/>
                  </a:cubicBezTo>
                  <a:cubicBezTo>
                    <a:pt x="175306" y="320966"/>
                    <a:pt x="195262" y="314304"/>
                    <a:pt x="211829" y="302141"/>
                  </a:cubicBezTo>
                  <a:lnTo>
                    <a:pt x="231802" y="334430"/>
                  </a:lnTo>
                  <a:cubicBezTo>
                    <a:pt x="208794" y="352047"/>
                    <a:pt x="180587" y="361496"/>
                    <a:pt x="151626" y="361291"/>
                  </a:cubicBezTo>
                  <a:cubicBezTo>
                    <a:pt x="93421" y="361291"/>
                    <a:pt x="58896" y="329287"/>
                    <a:pt x="58896" y="261278"/>
                  </a:cubicBezTo>
                  <a:lnTo>
                    <a:pt x="58896" y="123737"/>
                  </a:lnTo>
                  <a:lnTo>
                    <a:pt x="-166" y="123737"/>
                  </a:lnTo>
                  <a:lnTo>
                    <a:pt x="-166" y="85637"/>
                  </a:lnTo>
                  <a:lnTo>
                    <a:pt x="58896" y="85637"/>
                  </a:lnTo>
                  <a:lnTo>
                    <a:pt x="58896" y="-88"/>
                  </a:lnTo>
                  <a:lnTo>
                    <a:pt x="101410" y="-88"/>
                  </a:lnTo>
                  <a:lnTo>
                    <a:pt x="101410" y="85637"/>
                  </a:lnTo>
                  <a:lnTo>
                    <a:pt x="218106" y="85637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33326F21-5FDD-8240-98DA-2932B13A8D07}"/>
                </a:ext>
              </a:extLst>
            </p:cNvPr>
            <p:cNvSpPr/>
            <p:nvPr/>
          </p:nvSpPr>
          <p:spPr>
            <a:xfrm>
              <a:off x="5504240" y="2345245"/>
              <a:ext cx="260690" cy="281578"/>
            </a:xfrm>
            <a:custGeom>
              <a:avLst/>
              <a:gdLst>
                <a:gd name="connsiteX0" fmla="*/ 260524 w 260690"/>
                <a:gd name="connsiteY0" fmla="*/ 139644 h 281578"/>
                <a:gd name="connsiteX1" fmla="*/ 259668 w 260690"/>
                <a:gd name="connsiteY1" fmla="*/ 155646 h 281578"/>
                <a:gd name="connsiteX2" fmla="*/ 43489 w 260690"/>
                <a:gd name="connsiteY2" fmla="*/ 155646 h 281578"/>
                <a:gd name="connsiteX3" fmla="*/ 139072 w 260690"/>
                <a:gd name="connsiteY3" fmla="*/ 243943 h 281578"/>
                <a:gd name="connsiteX4" fmla="*/ 224669 w 260690"/>
                <a:gd name="connsiteY4" fmla="*/ 209939 h 281578"/>
                <a:gd name="connsiteX5" fmla="*/ 247495 w 260690"/>
                <a:gd name="connsiteY5" fmla="*/ 239085 h 281578"/>
                <a:gd name="connsiteX6" fmla="*/ 136504 w 260690"/>
                <a:gd name="connsiteY6" fmla="*/ 281376 h 281578"/>
                <a:gd name="connsiteX7" fmla="*/ -166 w 260690"/>
                <a:gd name="connsiteY7" fmla="*/ 140787 h 281578"/>
                <a:gd name="connsiteX8" fmla="*/ 133936 w 260690"/>
                <a:gd name="connsiteY8" fmla="*/ -88 h 281578"/>
                <a:gd name="connsiteX9" fmla="*/ 260524 w 260690"/>
                <a:gd name="connsiteY9" fmla="*/ 139644 h 281578"/>
                <a:gd name="connsiteX10" fmla="*/ 43679 w 260690"/>
                <a:gd name="connsiteY10" fmla="*/ 120594 h 281578"/>
                <a:gd name="connsiteX11" fmla="*/ 217155 w 260690"/>
                <a:gd name="connsiteY11" fmla="*/ 120594 h 281578"/>
                <a:gd name="connsiteX12" fmla="*/ 132700 w 260690"/>
                <a:gd name="connsiteY12" fmla="*/ 37441 h 281578"/>
                <a:gd name="connsiteX13" fmla="*/ 43489 w 260690"/>
                <a:gd name="connsiteY13" fmla="*/ 121070 h 28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0690" h="281578">
                  <a:moveTo>
                    <a:pt x="260524" y="139644"/>
                  </a:moveTo>
                  <a:cubicBezTo>
                    <a:pt x="260538" y="144990"/>
                    <a:pt x="260252" y="150332"/>
                    <a:pt x="259668" y="155646"/>
                  </a:cubicBezTo>
                  <a:lnTo>
                    <a:pt x="43489" y="155646"/>
                  </a:lnTo>
                  <a:cubicBezTo>
                    <a:pt x="49481" y="213939"/>
                    <a:pt x="90282" y="243943"/>
                    <a:pt x="139072" y="243943"/>
                  </a:cubicBezTo>
                  <a:cubicBezTo>
                    <a:pt x="170884" y="243923"/>
                    <a:pt x="201493" y="231763"/>
                    <a:pt x="224669" y="209939"/>
                  </a:cubicBezTo>
                  <a:lnTo>
                    <a:pt x="247495" y="239085"/>
                  </a:lnTo>
                  <a:cubicBezTo>
                    <a:pt x="217779" y="267711"/>
                    <a:pt x="177704" y="282981"/>
                    <a:pt x="136504" y="281376"/>
                  </a:cubicBezTo>
                  <a:cubicBezTo>
                    <a:pt x="56614" y="281376"/>
                    <a:pt x="-166" y="224226"/>
                    <a:pt x="-166" y="140787"/>
                  </a:cubicBezTo>
                  <a:cubicBezTo>
                    <a:pt x="-166" y="57348"/>
                    <a:pt x="56899" y="-88"/>
                    <a:pt x="133936" y="-88"/>
                  </a:cubicBezTo>
                  <a:cubicBezTo>
                    <a:pt x="206884" y="389"/>
                    <a:pt x="259954" y="57539"/>
                    <a:pt x="260524" y="139644"/>
                  </a:cubicBezTo>
                  <a:close/>
                  <a:moveTo>
                    <a:pt x="43679" y="120594"/>
                  </a:moveTo>
                  <a:lnTo>
                    <a:pt x="217155" y="120594"/>
                  </a:lnTo>
                  <a:cubicBezTo>
                    <a:pt x="211734" y="70016"/>
                    <a:pt x="178637" y="37441"/>
                    <a:pt x="132700" y="37441"/>
                  </a:cubicBezTo>
                  <a:cubicBezTo>
                    <a:pt x="82768" y="37917"/>
                    <a:pt x="50527" y="72207"/>
                    <a:pt x="43489" y="121070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CC55EB81-99B3-164F-B9FD-9879C4BBBDD8}"/>
                </a:ext>
              </a:extLst>
            </p:cNvPr>
            <p:cNvSpPr/>
            <p:nvPr/>
          </p:nvSpPr>
          <p:spPr>
            <a:xfrm>
              <a:off x="5835405" y="2345603"/>
              <a:ext cx="272768" cy="394453"/>
            </a:xfrm>
            <a:custGeom>
              <a:avLst/>
              <a:gdLst>
                <a:gd name="connsiteX0" fmla="*/ 229805 w 272768"/>
                <a:gd name="connsiteY0" fmla="*/ 45560 h 394453"/>
                <a:gd name="connsiteX1" fmla="*/ 229805 w 272768"/>
                <a:gd name="connsiteY1" fmla="*/ 4984 h 394453"/>
                <a:gd name="connsiteX2" fmla="*/ 272603 w 272768"/>
                <a:gd name="connsiteY2" fmla="*/ 4984 h 394453"/>
                <a:gd name="connsiteX3" fmla="*/ 272603 w 272768"/>
                <a:gd name="connsiteY3" fmla="*/ 257206 h 394453"/>
                <a:gd name="connsiteX4" fmla="*/ 129942 w 272768"/>
                <a:gd name="connsiteY4" fmla="*/ 394366 h 394453"/>
                <a:gd name="connsiteX5" fmla="*/ 15812 w 272768"/>
                <a:gd name="connsiteY5" fmla="*/ 358076 h 394453"/>
                <a:gd name="connsiteX6" fmla="*/ 34834 w 272768"/>
                <a:gd name="connsiteY6" fmla="*/ 323786 h 394453"/>
                <a:gd name="connsiteX7" fmla="*/ 129942 w 272768"/>
                <a:gd name="connsiteY7" fmla="*/ 355504 h 394453"/>
                <a:gd name="connsiteX8" fmla="*/ 230090 w 272768"/>
                <a:gd name="connsiteY8" fmla="*/ 258920 h 394453"/>
                <a:gd name="connsiteX9" fmla="*/ 230090 w 272768"/>
                <a:gd name="connsiteY9" fmla="*/ 231203 h 394453"/>
                <a:gd name="connsiteX10" fmla="*/ 133651 w 272768"/>
                <a:gd name="connsiteY10" fmla="*/ 277208 h 394453"/>
                <a:gd name="connsiteX11" fmla="*/ -166 w 272768"/>
                <a:gd name="connsiteY11" fmla="*/ 138334 h 394453"/>
                <a:gd name="connsiteX12" fmla="*/ 133365 w 272768"/>
                <a:gd name="connsiteY12" fmla="*/ 31 h 394453"/>
                <a:gd name="connsiteX13" fmla="*/ 229805 w 272768"/>
                <a:gd name="connsiteY13" fmla="*/ 45560 h 394453"/>
                <a:gd name="connsiteX14" fmla="*/ 42918 w 272768"/>
                <a:gd name="connsiteY14" fmla="*/ 138143 h 394453"/>
                <a:gd name="connsiteX15" fmla="*/ 138026 w 272768"/>
                <a:gd name="connsiteY15" fmla="*/ 237013 h 394453"/>
                <a:gd name="connsiteX16" fmla="*/ 233133 w 272768"/>
                <a:gd name="connsiteY16" fmla="*/ 138143 h 394453"/>
                <a:gd name="connsiteX17" fmla="*/ 138026 w 272768"/>
                <a:gd name="connsiteY17" fmla="*/ 39560 h 394453"/>
                <a:gd name="connsiteX18" fmla="*/ 42918 w 272768"/>
                <a:gd name="connsiteY18" fmla="*/ 138143 h 39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2768" h="394453">
                  <a:moveTo>
                    <a:pt x="229805" y="45560"/>
                  </a:moveTo>
                  <a:lnTo>
                    <a:pt x="229805" y="4984"/>
                  </a:lnTo>
                  <a:lnTo>
                    <a:pt x="272603" y="4984"/>
                  </a:lnTo>
                  <a:lnTo>
                    <a:pt x="272603" y="257206"/>
                  </a:lnTo>
                  <a:cubicBezTo>
                    <a:pt x="272603" y="345503"/>
                    <a:pt x="213256" y="394366"/>
                    <a:pt x="129942" y="394366"/>
                  </a:cubicBezTo>
                  <a:cubicBezTo>
                    <a:pt x="86858" y="394366"/>
                    <a:pt x="43489" y="380936"/>
                    <a:pt x="15812" y="358076"/>
                  </a:cubicBezTo>
                  <a:lnTo>
                    <a:pt x="34834" y="323786"/>
                  </a:lnTo>
                  <a:cubicBezTo>
                    <a:pt x="62228" y="344475"/>
                    <a:pt x="95631" y="355615"/>
                    <a:pt x="129942" y="355504"/>
                  </a:cubicBezTo>
                  <a:cubicBezTo>
                    <a:pt x="188433" y="355504"/>
                    <a:pt x="230090" y="322071"/>
                    <a:pt x="230090" y="258920"/>
                  </a:cubicBezTo>
                  <a:lnTo>
                    <a:pt x="230090" y="231203"/>
                  </a:lnTo>
                  <a:cubicBezTo>
                    <a:pt x="207536" y="261588"/>
                    <a:pt x="171421" y="278816"/>
                    <a:pt x="133651" y="277208"/>
                  </a:cubicBezTo>
                  <a:cubicBezTo>
                    <a:pt x="57564" y="277208"/>
                    <a:pt x="-166" y="220058"/>
                    <a:pt x="-166" y="138334"/>
                  </a:cubicBezTo>
                  <a:cubicBezTo>
                    <a:pt x="-166" y="56609"/>
                    <a:pt x="57470" y="31"/>
                    <a:pt x="133365" y="31"/>
                  </a:cubicBezTo>
                  <a:cubicBezTo>
                    <a:pt x="171049" y="-1687"/>
                    <a:pt x="207147" y="15355"/>
                    <a:pt x="229805" y="45560"/>
                  </a:cubicBezTo>
                  <a:close/>
                  <a:moveTo>
                    <a:pt x="42918" y="138143"/>
                  </a:moveTo>
                  <a:cubicBezTo>
                    <a:pt x="42918" y="193007"/>
                    <a:pt x="80961" y="237013"/>
                    <a:pt x="138026" y="237013"/>
                  </a:cubicBezTo>
                  <a:cubicBezTo>
                    <a:pt x="193663" y="237013"/>
                    <a:pt x="233133" y="194436"/>
                    <a:pt x="233133" y="138143"/>
                  </a:cubicBezTo>
                  <a:cubicBezTo>
                    <a:pt x="233133" y="81851"/>
                    <a:pt x="193473" y="39560"/>
                    <a:pt x="138026" y="39560"/>
                  </a:cubicBezTo>
                  <a:cubicBezTo>
                    <a:pt x="80866" y="39560"/>
                    <a:pt x="42918" y="83565"/>
                    <a:pt x="42918" y="13814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0AC75C5D-F0D2-EB45-BEFF-78A5CECF71C6}"/>
                </a:ext>
              </a:extLst>
            </p:cNvPr>
            <p:cNvSpPr/>
            <p:nvPr/>
          </p:nvSpPr>
          <p:spPr>
            <a:xfrm>
              <a:off x="6175605" y="2350674"/>
              <a:ext cx="290173" cy="386048"/>
            </a:xfrm>
            <a:custGeom>
              <a:avLst/>
              <a:gdLst>
                <a:gd name="connsiteX0" fmla="*/ 70214 w 290173"/>
                <a:gd name="connsiteY0" fmla="*/ 385961 h 386048"/>
                <a:gd name="connsiteX1" fmla="*/ 23136 w 290173"/>
                <a:gd name="connsiteY1" fmla="*/ 385961 h 386048"/>
                <a:gd name="connsiteX2" fmla="*/ 123474 w 290173"/>
                <a:gd name="connsiteY2" fmla="*/ 211939 h 386048"/>
                <a:gd name="connsiteX3" fmla="*/ -166 w 290173"/>
                <a:gd name="connsiteY3" fmla="*/ -88 h 386048"/>
                <a:gd name="connsiteX4" fmla="*/ 47388 w 290173"/>
                <a:gd name="connsiteY4" fmla="*/ -88 h 386048"/>
                <a:gd name="connsiteX5" fmla="*/ 148107 w 290173"/>
                <a:gd name="connsiteY5" fmla="*/ 169648 h 386048"/>
                <a:gd name="connsiteX6" fmla="*/ 243215 w 290173"/>
                <a:gd name="connsiteY6" fmla="*/ -88 h 386048"/>
                <a:gd name="connsiteX7" fmla="*/ 290008 w 290173"/>
                <a:gd name="connsiteY7" fmla="*/ -88 h 38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73" h="386048">
                  <a:moveTo>
                    <a:pt x="70214" y="385961"/>
                  </a:moveTo>
                  <a:lnTo>
                    <a:pt x="23136" y="385961"/>
                  </a:lnTo>
                  <a:lnTo>
                    <a:pt x="123474" y="211939"/>
                  </a:lnTo>
                  <a:lnTo>
                    <a:pt x="-166" y="-88"/>
                  </a:lnTo>
                  <a:lnTo>
                    <a:pt x="47388" y="-88"/>
                  </a:lnTo>
                  <a:lnTo>
                    <a:pt x="148107" y="169648"/>
                  </a:lnTo>
                  <a:lnTo>
                    <a:pt x="243215" y="-88"/>
                  </a:lnTo>
                  <a:lnTo>
                    <a:pt x="290008" y="-88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33B8A366-4C65-374B-BFCF-C555799FD7F6}"/>
                </a:ext>
              </a:extLst>
            </p:cNvPr>
            <p:cNvSpPr/>
            <p:nvPr/>
          </p:nvSpPr>
          <p:spPr>
            <a:xfrm>
              <a:off x="6682243" y="2344669"/>
              <a:ext cx="449383" cy="276610"/>
            </a:xfrm>
            <a:custGeom>
              <a:avLst/>
              <a:gdLst>
                <a:gd name="connsiteX0" fmla="*/ 449218 w 449383"/>
                <a:gd name="connsiteY0" fmla="*/ 108787 h 276610"/>
                <a:gd name="connsiteX1" fmla="*/ 449218 w 449383"/>
                <a:gd name="connsiteY1" fmla="*/ 276523 h 276610"/>
                <a:gd name="connsiteX2" fmla="*/ 406705 w 449383"/>
                <a:gd name="connsiteY2" fmla="*/ 276523 h 276610"/>
                <a:gd name="connsiteX3" fmla="*/ 406705 w 449383"/>
                <a:gd name="connsiteY3" fmla="*/ 122789 h 276610"/>
                <a:gd name="connsiteX4" fmla="*/ 328526 w 449383"/>
                <a:gd name="connsiteY4" fmla="*/ 41065 h 276610"/>
                <a:gd name="connsiteX5" fmla="*/ 245783 w 449383"/>
                <a:gd name="connsiteY5" fmla="*/ 117318 h 276610"/>
                <a:gd name="connsiteX6" fmla="*/ 245783 w 449383"/>
                <a:gd name="connsiteY6" fmla="*/ 123932 h 276610"/>
                <a:gd name="connsiteX7" fmla="*/ 245783 w 449383"/>
                <a:gd name="connsiteY7" fmla="*/ 276332 h 276610"/>
                <a:gd name="connsiteX8" fmla="*/ 203270 w 449383"/>
                <a:gd name="connsiteY8" fmla="*/ 276332 h 276610"/>
                <a:gd name="connsiteX9" fmla="*/ 203270 w 449383"/>
                <a:gd name="connsiteY9" fmla="*/ 122789 h 276610"/>
                <a:gd name="connsiteX10" fmla="*/ 125377 w 449383"/>
                <a:gd name="connsiteY10" fmla="*/ 41065 h 276610"/>
                <a:gd name="connsiteX11" fmla="*/ 42633 w 449383"/>
                <a:gd name="connsiteY11" fmla="*/ 117318 h 276610"/>
                <a:gd name="connsiteX12" fmla="*/ 42633 w 449383"/>
                <a:gd name="connsiteY12" fmla="*/ 123932 h 276610"/>
                <a:gd name="connsiteX13" fmla="*/ 42633 w 449383"/>
                <a:gd name="connsiteY13" fmla="*/ 276332 h 276610"/>
                <a:gd name="connsiteX14" fmla="*/ -166 w 449383"/>
                <a:gd name="connsiteY14" fmla="*/ 276332 h 276610"/>
                <a:gd name="connsiteX15" fmla="*/ -166 w 449383"/>
                <a:gd name="connsiteY15" fmla="*/ 5917 h 276610"/>
                <a:gd name="connsiteX16" fmla="*/ 42062 w 449383"/>
                <a:gd name="connsiteY16" fmla="*/ 5917 h 276610"/>
                <a:gd name="connsiteX17" fmla="*/ 42062 w 449383"/>
                <a:gd name="connsiteY17" fmla="*/ 44017 h 276610"/>
                <a:gd name="connsiteX18" fmla="*/ 133080 w 449383"/>
                <a:gd name="connsiteY18" fmla="*/ 12 h 276610"/>
                <a:gd name="connsiteX19" fmla="*/ 234370 w 449383"/>
                <a:gd name="connsiteY19" fmla="*/ 57162 h 276610"/>
                <a:gd name="connsiteX20" fmla="*/ 336230 w 449383"/>
                <a:gd name="connsiteY20" fmla="*/ 12 h 276610"/>
                <a:gd name="connsiteX21" fmla="*/ 449218 w 449383"/>
                <a:gd name="connsiteY21" fmla="*/ 108787 h 2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9383" h="276610">
                  <a:moveTo>
                    <a:pt x="449218" y="108787"/>
                  </a:moveTo>
                  <a:lnTo>
                    <a:pt x="449218" y="276523"/>
                  </a:lnTo>
                  <a:lnTo>
                    <a:pt x="406705" y="276523"/>
                  </a:lnTo>
                  <a:lnTo>
                    <a:pt x="406705" y="122789"/>
                  </a:lnTo>
                  <a:cubicBezTo>
                    <a:pt x="406705" y="71354"/>
                    <a:pt x="378172" y="41065"/>
                    <a:pt x="328526" y="41065"/>
                  </a:cubicBezTo>
                  <a:cubicBezTo>
                    <a:pt x="284652" y="39238"/>
                    <a:pt x="247606" y="73378"/>
                    <a:pt x="245783" y="117318"/>
                  </a:cubicBezTo>
                  <a:cubicBezTo>
                    <a:pt x="245691" y="119522"/>
                    <a:pt x="245691" y="121728"/>
                    <a:pt x="245783" y="123932"/>
                  </a:cubicBezTo>
                  <a:lnTo>
                    <a:pt x="245783" y="276332"/>
                  </a:lnTo>
                  <a:lnTo>
                    <a:pt x="203270" y="276332"/>
                  </a:lnTo>
                  <a:lnTo>
                    <a:pt x="203270" y="122789"/>
                  </a:lnTo>
                  <a:cubicBezTo>
                    <a:pt x="203270" y="71354"/>
                    <a:pt x="174737" y="41065"/>
                    <a:pt x="125377" y="41065"/>
                  </a:cubicBezTo>
                  <a:cubicBezTo>
                    <a:pt x="81502" y="39238"/>
                    <a:pt x="44457" y="73378"/>
                    <a:pt x="42633" y="117318"/>
                  </a:cubicBezTo>
                  <a:cubicBezTo>
                    <a:pt x="42541" y="119522"/>
                    <a:pt x="42541" y="121728"/>
                    <a:pt x="42633" y="123932"/>
                  </a:cubicBezTo>
                  <a:lnTo>
                    <a:pt x="42633" y="276332"/>
                  </a:lnTo>
                  <a:lnTo>
                    <a:pt x="-166" y="276332"/>
                  </a:lnTo>
                  <a:lnTo>
                    <a:pt x="-166" y="5917"/>
                  </a:lnTo>
                  <a:lnTo>
                    <a:pt x="42062" y="5917"/>
                  </a:lnTo>
                  <a:lnTo>
                    <a:pt x="42062" y="44017"/>
                  </a:lnTo>
                  <a:cubicBezTo>
                    <a:pt x="63113" y="14991"/>
                    <a:pt x="97292" y="-1534"/>
                    <a:pt x="133080" y="12"/>
                  </a:cubicBezTo>
                  <a:cubicBezTo>
                    <a:pt x="180634" y="12"/>
                    <a:pt x="216965" y="21443"/>
                    <a:pt x="234370" y="57162"/>
                  </a:cubicBezTo>
                  <a:cubicBezTo>
                    <a:pt x="256054" y="15157"/>
                    <a:pt x="298282" y="12"/>
                    <a:pt x="336230" y="12"/>
                  </a:cubicBezTo>
                  <a:cubicBezTo>
                    <a:pt x="403281" y="964"/>
                    <a:pt x="449218" y="43351"/>
                    <a:pt x="449218" y="108787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65514DE-CBB8-734C-BC86-10A1938B959D}"/>
                </a:ext>
              </a:extLst>
            </p:cNvPr>
            <p:cNvSpPr/>
            <p:nvPr/>
          </p:nvSpPr>
          <p:spPr>
            <a:xfrm>
              <a:off x="7219221" y="2345640"/>
              <a:ext cx="276192" cy="281164"/>
            </a:xfrm>
            <a:custGeom>
              <a:avLst/>
              <a:gdLst>
                <a:gd name="connsiteX0" fmla="*/ 276027 w 276192"/>
                <a:gd name="connsiteY0" fmla="*/ 275552 h 281164"/>
                <a:gd name="connsiteX1" fmla="*/ 233514 w 276192"/>
                <a:gd name="connsiteY1" fmla="*/ 275552 h 281164"/>
                <a:gd name="connsiteX2" fmla="*/ 233514 w 276192"/>
                <a:gd name="connsiteY2" fmla="*/ 235261 h 281164"/>
                <a:gd name="connsiteX3" fmla="*/ 134792 w 276192"/>
                <a:gd name="connsiteY3" fmla="*/ 280981 h 281164"/>
                <a:gd name="connsiteX4" fmla="*/ -166 w 276192"/>
                <a:gd name="connsiteY4" fmla="*/ 140106 h 281164"/>
                <a:gd name="connsiteX5" fmla="*/ 134792 w 276192"/>
                <a:gd name="connsiteY5" fmla="*/ -7 h 281164"/>
                <a:gd name="connsiteX6" fmla="*/ 233514 w 276192"/>
                <a:gd name="connsiteY6" fmla="*/ 45713 h 281164"/>
                <a:gd name="connsiteX7" fmla="*/ 233514 w 276192"/>
                <a:gd name="connsiteY7" fmla="*/ 5423 h 281164"/>
                <a:gd name="connsiteX8" fmla="*/ 276027 w 276192"/>
                <a:gd name="connsiteY8" fmla="*/ 5423 h 281164"/>
                <a:gd name="connsiteX9" fmla="*/ 43203 w 276192"/>
                <a:gd name="connsiteY9" fmla="*/ 140106 h 281164"/>
                <a:gd name="connsiteX10" fmla="*/ 139928 w 276192"/>
                <a:gd name="connsiteY10" fmla="*/ 240976 h 281164"/>
                <a:gd name="connsiteX11" fmla="*/ 236082 w 276192"/>
                <a:gd name="connsiteY11" fmla="*/ 140106 h 281164"/>
                <a:gd name="connsiteX12" fmla="*/ 139928 w 276192"/>
                <a:gd name="connsiteY12" fmla="*/ 39522 h 281164"/>
                <a:gd name="connsiteX13" fmla="*/ 43203 w 276192"/>
                <a:gd name="connsiteY13" fmla="*/ 140106 h 28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6192" h="281164">
                  <a:moveTo>
                    <a:pt x="276027" y="275552"/>
                  </a:moveTo>
                  <a:lnTo>
                    <a:pt x="233514" y="275552"/>
                  </a:lnTo>
                  <a:lnTo>
                    <a:pt x="233514" y="235261"/>
                  </a:lnTo>
                  <a:cubicBezTo>
                    <a:pt x="209855" y="265504"/>
                    <a:pt x="173123" y="282515"/>
                    <a:pt x="134792" y="280981"/>
                  </a:cubicBezTo>
                  <a:cubicBezTo>
                    <a:pt x="58706" y="280981"/>
                    <a:pt x="-166" y="221545"/>
                    <a:pt x="-166" y="140106"/>
                  </a:cubicBezTo>
                  <a:cubicBezTo>
                    <a:pt x="-166" y="58667"/>
                    <a:pt x="58896" y="-7"/>
                    <a:pt x="134792" y="-7"/>
                  </a:cubicBezTo>
                  <a:cubicBezTo>
                    <a:pt x="173098" y="-1415"/>
                    <a:pt x="209775" y="15571"/>
                    <a:pt x="233514" y="45713"/>
                  </a:cubicBezTo>
                  <a:lnTo>
                    <a:pt x="233514" y="5423"/>
                  </a:lnTo>
                  <a:lnTo>
                    <a:pt x="276027" y="5423"/>
                  </a:lnTo>
                  <a:close/>
                  <a:moveTo>
                    <a:pt x="43203" y="140106"/>
                  </a:moveTo>
                  <a:cubicBezTo>
                    <a:pt x="43203" y="196113"/>
                    <a:pt x="82578" y="240976"/>
                    <a:pt x="139928" y="240976"/>
                  </a:cubicBezTo>
                  <a:cubicBezTo>
                    <a:pt x="197278" y="240976"/>
                    <a:pt x="236082" y="197542"/>
                    <a:pt x="236082" y="140106"/>
                  </a:cubicBezTo>
                  <a:cubicBezTo>
                    <a:pt x="236082" y="82670"/>
                    <a:pt x="196136" y="39522"/>
                    <a:pt x="139928" y="39522"/>
                  </a:cubicBezTo>
                  <a:cubicBezTo>
                    <a:pt x="82007" y="39522"/>
                    <a:pt x="43203" y="84385"/>
                    <a:pt x="43203" y="140106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895C254-6346-BB43-A783-36E958540011}"/>
                </a:ext>
              </a:extLst>
            </p:cNvPr>
            <p:cNvSpPr/>
            <p:nvPr/>
          </p:nvSpPr>
          <p:spPr>
            <a:xfrm>
              <a:off x="7586146" y="2209990"/>
              <a:ext cx="276192" cy="416814"/>
            </a:xfrm>
            <a:custGeom>
              <a:avLst/>
              <a:gdLst>
                <a:gd name="connsiteX0" fmla="*/ 233514 w 276192"/>
                <a:gd name="connsiteY0" fmla="*/ 180887 h 416814"/>
                <a:gd name="connsiteX1" fmla="*/ 233514 w 276192"/>
                <a:gd name="connsiteY1" fmla="*/ -88 h 416814"/>
                <a:gd name="connsiteX2" fmla="*/ 276027 w 276192"/>
                <a:gd name="connsiteY2" fmla="*/ -88 h 416814"/>
                <a:gd name="connsiteX3" fmla="*/ 276027 w 276192"/>
                <a:gd name="connsiteY3" fmla="*/ 411392 h 416814"/>
                <a:gd name="connsiteX4" fmla="*/ 233514 w 276192"/>
                <a:gd name="connsiteY4" fmla="*/ 411392 h 416814"/>
                <a:gd name="connsiteX5" fmla="*/ 233514 w 276192"/>
                <a:gd name="connsiteY5" fmla="*/ 370911 h 416814"/>
                <a:gd name="connsiteX6" fmla="*/ 134792 w 276192"/>
                <a:gd name="connsiteY6" fmla="*/ 416631 h 416814"/>
                <a:gd name="connsiteX7" fmla="*/ -166 w 276192"/>
                <a:gd name="connsiteY7" fmla="*/ 275756 h 416814"/>
                <a:gd name="connsiteX8" fmla="*/ 134792 w 276192"/>
                <a:gd name="connsiteY8" fmla="*/ 135644 h 416814"/>
                <a:gd name="connsiteX9" fmla="*/ 233514 w 276192"/>
                <a:gd name="connsiteY9" fmla="*/ 180887 h 416814"/>
                <a:gd name="connsiteX10" fmla="*/ 43299 w 276192"/>
                <a:gd name="connsiteY10" fmla="*/ 276137 h 416814"/>
                <a:gd name="connsiteX11" fmla="*/ 140023 w 276192"/>
                <a:gd name="connsiteY11" fmla="*/ 377007 h 416814"/>
                <a:gd name="connsiteX12" fmla="*/ 236177 w 276192"/>
                <a:gd name="connsiteY12" fmla="*/ 276137 h 416814"/>
                <a:gd name="connsiteX13" fmla="*/ 139547 w 276192"/>
                <a:gd name="connsiteY13" fmla="*/ 175172 h 416814"/>
                <a:gd name="connsiteX14" fmla="*/ 43203 w 276192"/>
                <a:gd name="connsiteY14" fmla="*/ 275756 h 416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6192" h="416814">
                  <a:moveTo>
                    <a:pt x="233514" y="180887"/>
                  </a:moveTo>
                  <a:lnTo>
                    <a:pt x="233514" y="-88"/>
                  </a:lnTo>
                  <a:lnTo>
                    <a:pt x="276027" y="-88"/>
                  </a:lnTo>
                  <a:lnTo>
                    <a:pt x="276027" y="411392"/>
                  </a:lnTo>
                  <a:lnTo>
                    <a:pt x="233514" y="411392"/>
                  </a:lnTo>
                  <a:lnTo>
                    <a:pt x="233514" y="370911"/>
                  </a:lnTo>
                  <a:cubicBezTo>
                    <a:pt x="209855" y="401154"/>
                    <a:pt x="173124" y="418165"/>
                    <a:pt x="134792" y="416631"/>
                  </a:cubicBezTo>
                  <a:cubicBezTo>
                    <a:pt x="58706" y="416631"/>
                    <a:pt x="-166" y="357195"/>
                    <a:pt x="-166" y="275756"/>
                  </a:cubicBezTo>
                  <a:cubicBezTo>
                    <a:pt x="-166" y="194318"/>
                    <a:pt x="58896" y="135644"/>
                    <a:pt x="134792" y="135644"/>
                  </a:cubicBezTo>
                  <a:cubicBezTo>
                    <a:pt x="173016" y="134122"/>
                    <a:pt x="209677" y="150923"/>
                    <a:pt x="233514" y="180887"/>
                  </a:cubicBezTo>
                  <a:close/>
                  <a:moveTo>
                    <a:pt x="43299" y="276137"/>
                  </a:moveTo>
                  <a:cubicBezTo>
                    <a:pt x="43299" y="332144"/>
                    <a:pt x="82673" y="377007"/>
                    <a:pt x="140023" y="377007"/>
                  </a:cubicBezTo>
                  <a:cubicBezTo>
                    <a:pt x="197373" y="377007"/>
                    <a:pt x="236177" y="333573"/>
                    <a:pt x="236177" y="276137"/>
                  </a:cubicBezTo>
                  <a:cubicBezTo>
                    <a:pt x="236177" y="218702"/>
                    <a:pt x="196612" y="175172"/>
                    <a:pt x="139547" y="175172"/>
                  </a:cubicBezTo>
                  <a:cubicBezTo>
                    <a:pt x="82483" y="175172"/>
                    <a:pt x="43203" y="220035"/>
                    <a:pt x="43203" y="275756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C5341EB9-CB01-DD4E-A9E6-8DF3B7AE5DB2}"/>
                </a:ext>
              </a:extLst>
            </p:cNvPr>
            <p:cNvSpPr/>
            <p:nvPr/>
          </p:nvSpPr>
          <p:spPr>
            <a:xfrm>
              <a:off x="7952596" y="2345721"/>
              <a:ext cx="261546" cy="281102"/>
            </a:xfrm>
            <a:custGeom>
              <a:avLst/>
              <a:gdLst>
                <a:gd name="connsiteX0" fmla="*/ 261380 w 261546"/>
                <a:gd name="connsiteY0" fmla="*/ 139168 h 281102"/>
                <a:gd name="connsiteX1" fmla="*/ 260524 w 261546"/>
                <a:gd name="connsiteY1" fmla="*/ 155170 h 281102"/>
                <a:gd name="connsiteX2" fmla="*/ 43964 w 261546"/>
                <a:gd name="connsiteY2" fmla="*/ 155170 h 281102"/>
                <a:gd name="connsiteX3" fmla="*/ 139071 w 261546"/>
                <a:gd name="connsiteY3" fmla="*/ 243467 h 281102"/>
                <a:gd name="connsiteX4" fmla="*/ 224668 w 261546"/>
                <a:gd name="connsiteY4" fmla="*/ 209462 h 281102"/>
                <a:gd name="connsiteX5" fmla="*/ 247494 w 261546"/>
                <a:gd name="connsiteY5" fmla="*/ 238609 h 281102"/>
                <a:gd name="connsiteX6" fmla="*/ 136504 w 261546"/>
                <a:gd name="connsiteY6" fmla="*/ 280900 h 281102"/>
                <a:gd name="connsiteX7" fmla="*/ -166 w 261546"/>
                <a:gd name="connsiteY7" fmla="*/ 140311 h 281102"/>
                <a:gd name="connsiteX8" fmla="*/ 134507 w 261546"/>
                <a:gd name="connsiteY8" fmla="*/ -88 h 281102"/>
                <a:gd name="connsiteX9" fmla="*/ 261380 w 261546"/>
                <a:gd name="connsiteY9" fmla="*/ 139168 h 281102"/>
                <a:gd name="connsiteX10" fmla="*/ 44534 w 261546"/>
                <a:gd name="connsiteY10" fmla="*/ 120118 h 281102"/>
                <a:gd name="connsiteX11" fmla="*/ 218011 w 261546"/>
                <a:gd name="connsiteY11" fmla="*/ 120118 h 281102"/>
                <a:gd name="connsiteX12" fmla="*/ 133556 w 261546"/>
                <a:gd name="connsiteY12" fmla="*/ 36965 h 281102"/>
                <a:gd name="connsiteX13" fmla="*/ 44534 w 261546"/>
                <a:gd name="connsiteY13" fmla="*/ 120594 h 28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1546" h="281102">
                  <a:moveTo>
                    <a:pt x="261380" y="139168"/>
                  </a:moveTo>
                  <a:cubicBezTo>
                    <a:pt x="261394" y="144514"/>
                    <a:pt x="261109" y="149856"/>
                    <a:pt x="260524" y="155170"/>
                  </a:cubicBezTo>
                  <a:lnTo>
                    <a:pt x="43964" y="155170"/>
                  </a:lnTo>
                  <a:cubicBezTo>
                    <a:pt x="49956" y="213463"/>
                    <a:pt x="90757" y="243467"/>
                    <a:pt x="139071" y="243467"/>
                  </a:cubicBezTo>
                  <a:cubicBezTo>
                    <a:pt x="170884" y="243447"/>
                    <a:pt x="201493" y="231287"/>
                    <a:pt x="224668" y="209462"/>
                  </a:cubicBezTo>
                  <a:lnTo>
                    <a:pt x="247494" y="238609"/>
                  </a:lnTo>
                  <a:cubicBezTo>
                    <a:pt x="217779" y="267235"/>
                    <a:pt x="177704" y="282505"/>
                    <a:pt x="136504" y="280900"/>
                  </a:cubicBezTo>
                  <a:cubicBezTo>
                    <a:pt x="56613" y="280900"/>
                    <a:pt x="-166" y="223750"/>
                    <a:pt x="-166" y="140311"/>
                  </a:cubicBezTo>
                  <a:cubicBezTo>
                    <a:pt x="-166" y="56872"/>
                    <a:pt x="57374" y="-88"/>
                    <a:pt x="134507" y="-88"/>
                  </a:cubicBezTo>
                  <a:cubicBezTo>
                    <a:pt x="207740" y="-88"/>
                    <a:pt x="260810" y="57062"/>
                    <a:pt x="261380" y="139168"/>
                  </a:cubicBezTo>
                  <a:close/>
                  <a:moveTo>
                    <a:pt x="44534" y="120118"/>
                  </a:moveTo>
                  <a:lnTo>
                    <a:pt x="218011" y="120118"/>
                  </a:lnTo>
                  <a:cubicBezTo>
                    <a:pt x="212590" y="69540"/>
                    <a:pt x="179968" y="36965"/>
                    <a:pt x="133556" y="36965"/>
                  </a:cubicBezTo>
                  <a:cubicBezTo>
                    <a:pt x="83624" y="37441"/>
                    <a:pt x="51383" y="71731"/>
                    <a:pt x="44534" y="120594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35CEB99-6F4E-834D-8F58-D23DF0D8768D}"/>
                </a:ext>
              </a:extLst>
            </p:cNvPr>
            <p:cNvSpPr/>
            <p:nvPr/>
          </p:nvSpPr>
          <p:spPr>
            <a:xfrm>
              <a:off x="4904586" y="3155941"/>
              <a:ext cx="289317" cy="398502"/>
            </a:xfrm>
            <a:custGeom>
              <a:avLst/>
              <a:gdLst>
                <a:gd name="connsiteX0" fmla="*/ 289152 w 289317"/>
                <a:gd name="connsiteY0" fmla="*/ 145812 h 398502"/>
                <a:gd name="connsiteX1" fmla="*/ 155335 w 289317"/>
                <a:gd name="connsiteY1" fmla="*/ 291544 h 398502"/>
                <a:gd name="connsiteX2" fmla="*/ 74018 w 289317"/>
                <a:gd name="connsiteY2" fmla="*/ 255540 h 398502"/>
                <a:gd name="connsiteX3" fmla="*/ 74018 w 289317"/>
                <a:gd name="connsiteY3" fmla="*/ 398415 h 398502"/>
                <a:gd name="connsiteX4" fmla="*/ -166 w 289317"/>
                <a:gd name="connsiteY4" fmla="*/ 398415 h 398502"/>
                <a:gd name="connsiteX5" fmla="*/ -166 w 289317"/>
                <a:gd name="connsiteY5" fmla="*/ 7509 h 398502"/>
                <a:gd name="connsiteX6" fmla="*/ 72497 w 289317"/>
                <a:gd name="connsiteY6" fmla="*/ 7509 h 398502"/>
                <a:gd name="connsiteX7" fmla="*/ 72497 w 289317"/>
                <a:gd name="connsiteY7" fmla="*/ 38084 h 398502"/>
                <a:gd name="connsiteX8" fmla="*/ 154955 w 289317"/>
                <a:gd name="connsiteY8" fmla="*/ -16 h 398502"/>
                <a:gd name="connsiteX9" fmla="*/ 289152 w 289317"/>
                <a:gd name="connsiteY9" fmla="*/ 145812 h 398502"/>
                <a:gd name="connsiteX10" fmla="*/ 70404 w 289317"/>
                <a:gd name="connsiteY10" fmla="*/ 145812 h 398502"/>
                <a:gd name="connsiteX11" fmla="*/ 141450 w 289317"/>
                <a:gd name="connsiteY11" fmla="*/ 222012 h 398502"/>
                <a:gd name="connsiteX12" fmla="*/ 212780 w 289317"/>
                <a:gd name="connsiteY12" fmla="*/ 145812 h 398502"/>
                <a:gd name="connsiteX13" fmla="*/ 141450 w 289317"/>
                <a:gd name="connsiteY13" fmla="*/ 69612 h 398502"/>
                <a:gd name="connsiteX14" fmla="*/ 70309 w 289317"/>
                <a:gd name="connsiteY14" fmla="*/ 145812 h 39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317" h="398502">
                  <a:moveTo>
                    <a:pt x="289152" y="145812"/>
                  </a:moveTo>
                  <a:cubicBezTo>
                    <a:pt x="289152" y="228965"/>
                    <a:pt x="231517" y="291544"/>
                    <a:pt x="155335" y="291544"/>
                  </a:cubicBezTo>
                  <a:cubicBezTo>
                    <a:pt x="124135" y="292749"/>
                    <a:pt x="94126" y="279463"/>
                    <a:pt x="74018" y="255540"/>
                  </a:cubicBezTo>
                  <a:lnTo>
                    <a:pt x="74018" y="398415"/>
                  </a:lnTo>
                  <a:lnTo>
                    <a:pt x="-166" y="398415"/>
                  </a:lnTo>
                  <a:lnTo>
                    <a:pt x="-166" y="7509"/>
                  </a:lnTo>
                  <a:lnTo>
                    <a:pt x="72497" y="7509"/>
                  </a:lnTo>
                  <a:lnTo>
                    <a:pt x="72497" y="38084"/>
                  </a:lnTo>
                  <a:cubicBezTo>
                    <a:pt x="92334" y="12929"/>
                    <a:pt x="122972" y="-1228"/>
                    <a:pt x="154955" y="-16"/>
                  </a:cubicBezTo>
                  <a:cubicBezTo>
                    <a:pt x="231517" y="79"/>
                    <a:pt x="289152" y="62659"/>
                    <a:pt x="289152" y="145812"/>
                  </a:cubicBezTo>
                  <a:close/>
                  <a:moveTo>
                    <a:pt x="70404" y="145812"/>
                  </a:moveTo>
                  <a:cubicBezTo>
                    <a:pt x="70404" y="189532"/>
                    <a:pt x="98937" y="222012"/>
                    <a:pt x="141450" y="222012"/>
                  </a:cubicBezTo>
                  <a:cubicBezTo>
                    <a:pt x="185389" y="222012"/>
                    <a:pt x="212780" y="188008"/>
                    <a:pt x="212780" y="145812"/>
                  </a:cubicBezTo>
                  <a:cubicBezTo>
                    <a:pt x="212780" y="103616"/>
                    <a:pt x="185389" y="69612"/>
                    <a:pt x="141450" y="69612"/>
                  </a:cubicBezTo>
                  <a:cubicBezTo>
                    <a:pt x="99127" y="69517"/>
                    <a:pt x="70309" y="102092"/>
                    <a:pt x="70309" y="145812"/>
                  </a:cubicBezTo>
                  <a:close/>
                </a:path>
              </a:pathLst>
            </a:custGeom>
            <a:solidFill>
              <a:srgbClr val="FFFFFF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33E4CB49-72E6-D54F-8DB8-7738C77FC712}"/>
                </a:ext>
              </a:extLst>
            </p:cNvPr>
            <p:cNvSpPr/>
            <p:nvPr/>
          </p:nvSpPr>
          <p:spPr>
            <a:xfrm>
              <a:off x="5248971" y="3155441"/>
              <a:ext cx="274195" cy="291465"/>
            </a:xfrm>
            <a:custGeom>
              <a:avLst/>
              <a:gdLst>
                <a:gd name="connsiteX0" fmla="*/ 274030 w 274195"/>
                <a:gd name="connsiteY0" fmla="*/ 146026 h 291465"/>
                <a:gd name="connsiteX1" fmla="*/ 272603 w 274195"/>
                <a:gd name="connsiteY1" fmla="*/ 171172 h 291465"/>
                <a:gd name="connsiteX2" fmla="*/ 76586 w 274195"/>
                <a:gd name="connsiteY2" fmla="*/ 171172 h 291465"/>
                <a:gd name="connsiteX3" fmla="*/ 147631 w 274195"/>
                <a:gd name="connsiteY3" fmla="*/ 228322 h 291465"/>
                <a:gd name="connsiteX4" fmla="*/ 217536 w 274195"/>
                <a:gd name="connsiteY4" fmla="*/ 201747 h 291465"/>
                <a:gd name="connsiteX5" fmla="*/ 261190 w 274195"/>
                <a:gd name="connsiteY5" fmla="*/ 249372 h 291465"/>
                <a:gd name="connsiteX6" fmla="*/ 143352 w 274195"/>
                <a:gd name="connsiteY6" fmla="*/ 291377 h 291465"/>
                <a:gd name="connsiteX7" fmla="*/ -166 w 274195"/>
                <a:gd name="connsiteY7" fmla="*/ 146502 h 291465"/>
                <a:gd name="connsiteX8" fmla="*/ 139642 w 274195"/>
                <a:gd name="connsiteY8" fmla="*/ -88 h 291465"/>
                <a:gd name="connsiteX9" fmla="*/ 274030 w 274195"/>
                <a:gd name="connsiteY9" fmla="*/ 146026 h 291465"/>
                <a:gd name="connsiteX10" fmla="*/ 76872 w 274195"/>
                <a:gd name="connsiteY10" fmla="*/ 120308 h 291465"/>
                <a:gd name="connsiteX11" fmla="*/ 199275 w 274195"/>
                <a:gd name="connsiteY11" fmla="*/ 120308 h 291465"/>
                <a:gd name="connsiteX12" fmla="*/ 139072 w 274195"/>
                <a:gd name="connsiteY12" fmla="*/ 64873 h 291465"/>
                <a:gd name="connsiteX13" fmla="*/ 76872 w 274195"/>
                <a:gd name="connsiteY13" fmla="*/ 120308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4195" h="291465">
                  <a:moveTo>
                    <a:pt x="274030" y="146026"/>
                  </a:moveTo>
                  <a:cubicBezTo>
                    <a:pt x="274048" y="154429"/>
                    <a:pt x="273571" y="162825"/>
                    <a:pt x="272603" y="171172"/>
                  </a:cubicBezTo>
                  <a:lnTo>
                    <a:pt x="76586" y="171172"/>
                  </a:lnTo>
                  <a:cubicBezTo>
                    <a:pt x="84575" y="211177"/>
                    <a:pt x="112537" y="228322"/>
                    <a:pt x="147631" y="228322"/>
                  </a:cubicBezTo>
                  <a:cubicBezTo>
                    <a:pt x="173288" y="227765"/>
                    <a:pt x="197972" y="218381"/>
                    <a:pt x="217536" y="201747"/>
                  </a:cubicBezTo>
                  <a:lnTo>
                    <a:pt x="261190" y="249372"/>
                  </a:lnTo>
                  <a:cubicBezTo>
                    <a:pt x="229805" y="277947"/>
                    <a:pt x="189859" y="291377"/>
                    <a:pt x="143352" y="291377"/>
                  </a:cubicBezTo>
                  <a:cubicBezTo>
                    <a:pt x="58611" y="291377"/>
                    <a:pt x="-166" y="233656"/>
                    <a:pt x="-166" y="146502"/>
                  </a:cubicBezTo>
                  <a:cubicBezTo>
                    <a:pt x="-166" y="59348"/>
                    <a:pt x="56899" y="-88"/>
                    <a:pt x="139642" y="-88"/>
                  </a:cubicBezTo>
                  <a:cubicBezTo>
                    <a:pt x="219248" y="579"/>
                    <a:pt x="273744" y="59729"/>
                    <a:pt x="274030" y="146026"/>
                  </a:cubicBezTo>
                  <a:close/>
                  <a:moveTo>
                    <a:pt x="76872" y="120308"/>
                  </a:moveTo>
                  <a:lnTo>
                    <a:pt x="199275" y="120308"/>
                  </a:lnTo>
                  <a:cubicBezTo>
                    <a:pt x="192427" y="84875"/>
                    <a:pt x="170743" y="64873"/>
                    <a:pt x="139072" y="64873"/>
                  </a:cubicBezTo>
                  <a:cubicBezTo>
                    <a:pt x="103977" y="64873"/>
                    <a:pt x="83434" y="86018"/>
                    <a:pt x="76872" y="120308"/>
                  </a:cubicBezTo>
                  <a:close/>
                </a:path>
              </a:pathLst>
            </a:custGeom>
            <a:solidFill>
              <a:srgbClr val="FFFFFF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114DA4E8-5518-624A-A7A6-C388EB08B364}"/>
                </a:ext>
              </a:extLst>
            </p:cNvPr>
            <p:cNvSpPr/>
            <p:nvPr/>
          </p:nvSpPr>
          <p:spPr>
            <a:xfrm>
              <a:off x="5595448" y="3155346"/>
              <a:ext cx="188788" cy="285083"/>
            </a:xfrm>
            <a:custGeom>
              <a:avLst/>
              <a:gdLst>
                <a:gd name="connsiteX0" fmla="*/ 188623 w 188788"/>
                <a:gd name="connsiteY0" fmla="*/ 6675 h 285083"/>
                <a:gd name="connsiteX1" fmla="*/ 177495 w 188788"/>
                <a:gd name="connsiteY1" fmla="*/ 80684 h 285083"/>
                <a:gd name="connsiteX2" fmla="*/ 132414 w 188788"/>
                <a:gd name="connsiteY2" fmla="*/ 71826 h 285083"/>
                <a:gd name="connsiteX3" fmla="*/ 74209 w 188788"/>
                <a:gd name="connsiteY3" fmla="*/ 134120 h 285083"/>
                <a:gd name="connsiteX4" fmla="*/ 74209 w 188788"/>
                <a:gd name="connsiteY4" fmla="*/ 284996 h 285083"/>
                <a:gd name="connsiteX5" fmla="*/ -166 w 188788"/>
                <a:gd name="connsiteY5" fmla="*/ 284996 h 285083"/>
                <a:gd name="connsiteX6" fmla="*/ -166 w 188788"/>
                <a:gd name="connsiteY6" fmla="*/ 8104 h 285083"/>
                <a:gd name="connsiteX7" fmla="*/ 72021 w 188788"/>
                <a:gd name="connsiteY7" fmla="*/ 8104 h 285083"/>
                <a:gd name="connsiteX8" fmla="*/ 72021 w 188788"/>
                <a:gd name="connsiteY8" fmla="*/ 38012 h 285083"/>
                <a:gd name="connsiteX9" fmla="*/ 149914 w 188788"/>
                <a:gd name="connsiteY9" fmla="*/ -88 h 285083"/>
                <a:gd name="connsiteX10" fmla="*/ 188623 w 188788"/>
                <a:gd name="connsiteY10" fmla="*/ 6675 h 2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788" h="285083">
                  <a:moveTo>
                    <a:pt x="188623" y="6675"/>
                  </a:moveTo>
                  <a:lnTo>
                    <a:pt x="177495" y="80684"/>
                  </a:lnTo>
                  <a:cubicBezTo>
                    <a:pt x="163172" y="74873"/>
                    <a:pt x="147869" y="71866"/>
                    <a:pt x="132414" y="71826"/>
                  </a:cubicBezTo>
                  <a:cubicBezTo>
                    <a:pt x="97890" y="71826"/>
                    <a:pt x="74209" y="92972"/>
                    <a:pt x="74209" y="134120"/>
                  </a:cubicBezTo>
                  <a:lnTo>
                    <a:pt x="74209" y="284996"/>
                  </a:lnTo>
                  <a:lnTo>
                    <a:pt x="-166" y="284996"/>
                  </a:lnTo>
                  <a:lnTo>
                    <a:pt x="-166" y="8104"/>
                  </a:lnTo>
                  <a:lnTo>
                    <a:pt x="72021" y="8104"/>
                  </a:lnTo>
                  <a:lnTo>
                    <a:pt x="72021" y="38012"/>
                  </a:lnTo>
                  <a:cubicBezTo>
                    <a:pt x="89426" y="12009"/>
                    <a:pt x="115961" y="-88"/>
                    <a:pt x="149914" y="-88"/>
                  </a:cubicBezTo>
                  <a:cubicBezTo>
                    <a:pt x="163112" y="-113"/>
                    <a:pt x="176213" y="2176"/>
                    <a:pt x="188623" y="6675"/>
                  </a:cubicBezTo>
                  <a:close/>
                </a:path>
              </a:pathLst>
            </a:custGeom>
            <a:solidFill>
              <a:srgbClr val="FFFFFF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71C97EB6-B6FB-3A48-8316-69FED887D00C}"/>
                </a:ext>
              </a:extLst>
            </p:cNvPr>
            <p:cNvSpPr/>
            <p:nvPr/>
          </p:nvSpPr>
          <p:spPr>
            <a:xfrm>
              <a:off x="5821329" y="3156732"/>
              <a:ext cx="249942" cy="291222"/>
            </a:xfrm>
            <a:custGeom>
              <a:avLst/>
              <a:gdLst>
                <a:gd name="connsiteX0" fmla="*/ 217536 w 249942"/>
                <a:gd name="connsiteY0" fmla="*/ 84251 h 291222"/>
                <a:gd name="connsiteX1" fmla="*/ 129371 w 249942"/>
                <a:gd name="connsiteY1" fmla="*/ 61677 h 291222"/>
                <a:gd name="connsiteX2" fmla="*/ 86858 w 249942"/>
                <a:gd name="connsiteY2" fmla="*/ 86823 h 291222"/>
                <a:gd name="connsiteX3" fmla="*/ 131939 w 249942"/>
                <a:gd name="connsiteY3" fmla="*/ 110540 h 291222"/>
                <a:gd name="connsiteX4" fmla="*/ 156477 w 249942"/>
                <a:gd name="connsiteY4" fmla="*/ 114255 h 291222"/>
                <a:gd name="connsiteX5" fmla="*/ 249777 w 249942"/>
                <a:gd name="connsiteY5" fmla="*/ 197123 h 291222"/>
                <a:gd name="connsiteX6" fmla="*/ 122808 w 249942"/>
                <a:gd name="connsiteY6" fmla="*/ 291134 h 291222"/>
                <a:gd name="connsiteX7" fmla="*/ -166 w 249942"/>
                <a:gd name="connsiteY7" fmla="*/ 258559 h 291222"/>
                <a:gd name="connsiteX8" fmla="*/ 29223 w 249942"/>
                <a:gd name="connsiteY8" fmla="*/ 201980 h 291222"/>
                <a:gd name="connsiteX9" fmla="*/ 123379 w 249942"/>
                <a:gd name="connsiteY9" fmla="*/ 229127 h 291222"/>
                <a:gd name="connsiteX10" fmla="*/ 174452 w 249942"/>
                <a:gd name="connsiteY10" fmla="*/ 203123 h 291222"/>
                <a:gd name="connsiteX11" fmla="*/ 128515 w 249942"/>
                <a:gd name="connsiteY11" fmla="*/ 177692 h 291222"/>
                <a:gd name="connsiteX12" fmla="*/ 105975 w 249942"/>
                <a:gd name="connsiteY12" fmla="*/ 174548 h 291222"/>
                <a:gd name="connsiteX13" fmla="*/ 10391 w 249942"/>
                <a:gd name="connsiteY13" fmla="*/ 90538 h 291222"/>
                <a:gd name="connsiteX14" fmla="*/ 127088 w 249942"/>
                <a:gd name="connsiteY14" fmla="*/ -45 h 291222"/>
                <a:gd name="connsiteX15" fmla="*/ 242644 w 249942"/>
                <a:gd name="connsiteY15" fmla="*/ 26244 h 29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9942" h="291222">
                  <a:moveTo>
                    <a:pt x="217536" y="84251"/>
                  </a:moveTo>
                  <a:cubicBezTo>
                    <a:pt x="190012" y="70731"/>
                    <a:pt x="159997" y="63045"/>
                    <a:pt x="129371" y="61677"/>
                  </a:cubicBezTo>
                  <a:cubicBezTo>
                    <a:pt x="100839" y="61677"/>
                    <a:pt x="86858" y="71202"/>
                    <a:pt x="86858" y="86823"/>
                  </a:cubicBezTo>
                  <a:cubicBezTo>
                    <a:pt x="86858" y="102444"/>
                    <a:pt x="106830" y="106826"/>
                    <a:pt x="131939" y="110540"/>
                  </a:cubicBezTo>
                  <a:lnTo>
                    <a:pt x="156477" y="114255"/>
                  </a:lnTo>
                  <a:cubicBezTo>
                    <a:pt x="216394" y="123780"/>
                    <a:pt x="249777" y="150260"/>
                    <a:pt x="249777" y="197123"/>
                  </a:cubicBezTo>
                  <a:cubicBezTo>
                    <a:pt x="249777" y="254273"/>
                    <a:pt x="202984" y="291134"/>
                    <a:pt x="122808" y="291134"/>
                  </a:cubicBezTo>
                  <a:cubicBezTo>
                    <a:pt x="84765" y="291134"/>
                    <a:pt x="35785" y="283991"/>
                    <a:pt x="-166" y="258559"/>
                  </a:cubicBezTo>
                  <a:lnTo>
                    <a:pt x="29223" y="201980"/>
                  </a:lnTo>
                  <a:cubicBezTo>
                    <a:pt x="57049" y="220565"/>
                    <a:pt x="89945" y="230049"/>
                    <a:pt x="123379" y="229127"/>
                  </a:cubicBezTo>
                  <a:cubicBezTo>
                    <a:pt x="157903" y="229127"/>
                    <a:pt x="174452" y="219602"/>
                    <a:pt x="174452" y="203123"/>
                  </a:cubicBezTo>
                  <a:cubicBezTo>
                    <a:pt x="174452" y="189693"/>
                    <a:pt x="160471" y="182264"/>
                    <a:pt x="128515" y="177692"/>
                  </a:cubicBezTo>
                  <a:lnTo>
                    <a:pt x="105975" y="174548"/>
                  </a:lnTo>
                  <a:cubicBezTo>
                    <a:pt x="42062" y="165690"/>
                    <a:pt x="10391" y="137687"/>
                    <a:pt x="10391" y="90538"/>
                  </a:cubicBezTo>
                  <a:cubicBezTo>
                    <a:pt x="10391" y="33388"/>
                    <a:pt x="54331" y="-45"/>
                    <a:pt x="127088" y="-45"/>
                  </a:cubicBezTo>
                  <a:cubicBezTo>
                    <a:pt x="167165" y="-791"/>
                    <a:pt x="206822" y="8231"/>
                    <a:pt x="242644" y="26244"/>
                  </a:cubicBezTo>
                  <a:close/>
                </a:path>
              </a:pathLst>
            </a:custGeom>
            <a:solidFill>
              <a:srgbClr val="FFFFFF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84381124-6345-4D47-9E8C-CDDDC76A5B2C}"/>
                </a:ext>
              </a:extLst>
            </p:cNvPr>
            <p:cNvSpPr/>
            <p:nvPr/>
          </p:nvSpPr>
          <p:spPr>
            <a:xfrm>
              <a:off x="6123866" y="3156108"/>
              <a:ext cx="299018" cy="291464"/>
            </a:xfrm>
            <a:custGeom>
              <a:avLst/>
              <a:gdLst>
                <a:gd name="connsiteX0" fmla="*/ 298853 w 299018"/>
                <a:gd name="connsiteY0" fmla="*/ 145645 h 291464"/>
                <a:gd name="connsiteX1" fmla="*/ 149058 w 299018"/>
                <a:gd name="connsiteY1" fmla="*/ 291377 h 291464"/>
                <a:gd name="connsiteX2" fmla="*/ -166 w 299018"/>
                <a:gd name="connsiteY2" fmla="*/ 145645 h 291464"/>
                <a:gd name="connsiteX3" fmla="*/ 149058 w 299018"/>
                <a:gd name="connsiteY3" fmla="*/ -88 h 291464"/>
                <a:gd name="connsiteX4" fmla="*/ 298853 w 299018"/>
                <a:gd name="connsiteY4" fmla="*/ 145645 h 291464"/>
                <a:gd name="connsiteX5" fmla="*/ 75730 w 299018"/>
                <a:gd name="connsiteY5" fmla="*/ 145645 h 291464"/>
                <a:gd name="connsiteX6" fmla="*/ 149058 w 299018"/>
                <a:gd name="connsiteY6" fmla="*/ 221845 h 291464"/>
                <a:gd name="connsiteX7" fmla="*/ 225144 w 299018"/>
                <a:gd name="connsiteY7" fmla="*/ 145645 h 291464"/>
                <a:gd name="connsiteX8" fmla="*/ 149058 w 299018"/>
                <a:gd name="connsiteY8" fmla="*/ 69445 h 291464"/>
                <a:gd name="connsiteX9" fmla="*/ 75350 w 299018"/>
                <a:gd name="connsiteY9" fmla="*/ 145645 h 29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018" h="291464">
                  <a:moveTo>
                    <a:pt x="298853" y="145645"/>
                  </a:moveTo>
                  <a:cubicBezTo>
                    <a:pt x="298853" y="229084"/>
                    <a:pt x="235131" y="291377"/>
                    <a:pt x="149058" y="291377"/>
                  </a:cubicBezTo>
                  <a:cubicBezTo>
                    <a:pt x="62986" y="291377"/>
                    <a:pt x="-166" y="229084"/>
                    <a:pt x="-166" y="145645"/>
                  </a:cubicBezTo>
                  <a:cubicBezTo>
                    <a:pt x="-166" y="62206"/>
                    <a:pt x="63176" y="-88"/>
                    <a:pt x="149058" y="-88"/>
                  </a:cubicBezTo>
                  <a:cubicBezTo>
                    <a:pt x="234940" y="-88"/>
                    <a:pt x="298853" y="62206"/>
                    <a:pt x="298853" y="145645"/>
                  </a:cubicBezTo>
                  <a:close/>
                  <a:moveTo>
                    <a:pt x="75730" y="145645"/>
                  </a:moveTo>
                  <a:cubicBezTo>
                    <a:pt x="75730" y="190507"/>
                    <a:pt x="107116" y="221845"/>
                    <a:pt x="149058" y="221845"/>
                  </a:cubicBezTo>
                  <a:cubicBezTo>
                    <a:pt x="191079" y="221845"/>
                    <a:pt x="225144" y="187729"/>
                    <a:pt x="225144" y="145645"/>
                  </a:cubicBezTo>
                  <a:cubicBezTo>
                    <a:pt x="225144" y="103561"/>
                    <a:pt x="191079" y="69445"/>
                    <a:pt x="149058" y="69445"/>
                  </a:cubicBezTo>
                  <a:cubicBezTo>
                    <a:pt x="106735" y="69349"/>
                    <a:pt x="75350" y="100782"/>
                    <a:pt x="75350" y="145645"/>
                  </a:cubicBezTo>
                  <a:close/>
                </a:path>
              </a:pathLst>
            </a:custGeom>
            <a:solidFill>
              <a:srgbClr val="FFFFFF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63F0BE21-225C-3646-9B61-1AE55D3B5935}"/>
                </a:ext>
              </a:extLst>
            </p:cNvPr>
            <p:cNvSpPr/>
            <p:nvPr/>
          </p:nvSpPr>
          <p:spPr>
            <a:xfrm>
              <a:off x="6494405" y="3155973"/>
              <a:ext cx="261355" cy="284456"/>
            </a:xfrm>
            <a:custGeom>
              <a:avLst/>
              <a:gdLst>
                <a:gd name="connsiteX0" fmla="*/ 261190 w 261355"/>
                <a:gd name="connsiteY0" fmla="*/ 108061 h 284456"/>
                <a:gd name="connsiteX1" fmla="*/ 261190 w 261355"/>
                <a:gd name="connsiteY1" fmla="*/ 284369 h 284456"/>
                <a:gd name="connsiteX2" fmla="*/ 186721 w 261355"/>
                <a:gd name="connsiteY2" fmla="*/ 284369 h 284456"/>
                <a:gd name="connsiteX3" fmla="*/ 186721 w 261355"/>
                <a:gd name="connsiteY3" fmla="*/ 131969 h 284456"/>
                <a:gd name="connsiteX4" fmla="*/ 132795 w 261355"/>
                <a:gd name="connsiteY4" fmla="*/ 69961 h 284456"/>
                <a:gd name="connsiteX5" fmla="*/ 74399 w 261355"/>
                <a:gd name="connsiteY5" fmla="*/ 132540 h 284456"/>
                <a:gd name="connsiteX6" fmla="*/ 74399 w 261355"/>
                <a:gd name="connsiteY6" fmla="*/ 284273 h 284456"/>
                <a:gd name="connsiteX7" fmla="*/ -166 w 261355"/>
                <a:gd name="connsiteY7" fmla="*/ 284273 h 284456"/>
                <a:gd name="connsiteX8" fmla="*/ -166 w 261355"/>
                <a:gd name="connsiteY8" fmla="*/ 7477 h 284456"/>
                <a:gd name="connsiteX9" fmla="*/ 72402 w 261355"/>
                <a:gd name="connsiteY9" fmla="*/ 7477 h 284456"/>
                <a:gd name="connsiteX10" fmla="*/ 72402 w 261355"/>
                <a:gd name="connsiteY10" fmla="*/ 40052 h 284456"/>
                <a:gd name="connsiteX11" fmla="*/ 153624 w 261355"/>
                <a:gd name="connsiteY11" fmla="*/ 47 h 284456"/>
                <a:gd name="connsiteX12" fmla="*/ 261190 w 261355"/>
                <a:gd name="connsiteY12" fmla="*/ 108061 h 28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55" h="284456">
                  <a:moveTo>
                    <a:pt x="261190" y="108061"/>
                  </a:moveTo>
                  <a:lnTo>
                    <a:pt x="261190" y="284369"/>
                  </a:lnTo>
                  <a:lnTo>
                    <a:pt x="186721" y="284369"/>
                  </a:lnTo>
                  <a:lnTo>
                    <a:pt x="186721" y="131969"/>
                  </a:lnTo>
                  <a:cubicBezTo>
                    <a:pt x="186721" y="91964"/>
                    <a:pt x="166748" y="69961"/>
                    <a:pt x="132795" y="69961"/>
                  </a:cubicBezTo>
                  <a:cubicBezTo>
                    <a:pt x="100934" y="69961"/>
                    <a:pt x="74399" y="90821"/>
                    <a:pt x="74399" y="132540"/>
                  </a:cubicBezTo>
                  <a:lnTo>
                    <a:pt x="74399" y="284273"/>
                  </a:lnTo>
                  <a:lnTo>
                    <a:pt x="-166" y="284273"/>
                  </a:lnTo>
                  <a:lnTo>
                    <a:pt x="-166" y="7477"/>
                  </a:lnTo>
                  <a:lnTo>
                    <a:pt x="72402" y="7477"/>
                  </a:lnTo>
                  <a:lnTo>
                    <a:pt x="72402" y="40052"/>
                  </a:lnTo>
                  <a:cubicBezTo>
                    <a:pt x="90672" y="13462"/>
                    <a:pt x="121441" y="-1693"/>
                    <a:pt x="153624" y="47"/>
                  </a:cubicBezTo>
                  <a:cubicBezTo>
                    <a:pt x="216585" y="47"/>
                    <a:pt x="261190" y="43767"/>
                    <a:pt x="261190" y="108061"/>
                  </a:cubicBezTo>
                  <a:close/>
                </a:path>
              </a:pathLst>
            </a:custGeom>
            <a:solidFill>
              <a:srgbClr val="FFFFFF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886FB66A-1747-C447-BCB7-CA37BF296096}"/>
                </a:ext>
              </a:extLst>
            </p:cNvPr>
            <p:cNvSpPr/>
            <p:nvPr/>
          </p:nvSpPr>
          <p:spPr>
            <a:xfrm>
              <a:off x="6826141" y="3156424"/>
              <a:ext cx="289317" cy="291590"/>
            </a:xfrm>
            <a:custGeom>
              <a:avLst/>
              <a:gdLst>
                <a:gd name="connsiteX0" fmla="*/ 289152 w 289317"/>
                <a:gd name="connsiteY0" fmla="*/ 283918 h 291590"/>
                <a:gd name="connsiteX1" fmla="*/ 216395 w 289317"/>
                <a:gd name="connsiteY1" fmla="*/ 283918 h 291590"/>
                <a:gd name="connsiteX2" fmla="*/ 216395 w 289317"/>
                <a:gd name="connsiteY2" fmla="*/ 253342 h 291590"/>
                <a:gd name="connsiteX3" fmla="*/ 133651 w 289317"/>
                <a:gd name="connsiteY3" fmla="*/ 291442 h 291590"/>
                <a:gd name="connsiteX4" fmla="*/ -166 w 289317"/>
                <a:gd name="connsiteY4" fmla="*/ 145710 h 291590"/>
                <a:gd name="connsiteX5" fmla="*/ 133651 w 289317"/>
                <a:gd name="connsiteY5" fmla="*/ -23 h 291590"/>
                <a:gd name="connsiteX6" fmla="*/ 216395 w 289317"/>
                <a:gd name="connsiteY6" fmla="*/ 38077 h 291590"/>
                <a:gd name="connsiteX7" fmla="*/ 216395 w 289317"/>
                <a:gd name="connsiteY7" fmla="*/ 7502 h 291590"/>
                <a:gd name="connsiteX8" fmla="*/ 289152 w 289317"/>
                <a:gd name="connsiteY8" fmla="*/ 7502 h 291590"/>
                <a:gd name="connsiteX9" fmla="*/ 76016 w 289317"/>
                <a:gd name="connsiteY9" fmla="*/ 145329 h 291590"/>
                <a:gd name="connsiteX10" fmla="*/ 147346 w 289317"/>
                <a:gd name="connsiteY10" fmla="*/ 221529 h 291590"/>
                <a:gd name="connsiteX11" fmla="*/ 218677 w 289317"/>
                <a:gd name="connsiteY11" fmla="*/ 145329 h 291590"/>
                <a:gd name="connsiteX12" fmla="*/ 147346 w 289317"/>
                <a:gd name="connsiteY12" fmla="*/ 69129 h 291590"/>
                <a:gd name="connsiteX13" fmla="*/ 76016 w 289317"/>
                <a:gd name="connsiteY13" fmla="*/ 145329 h 291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317" h="291590">
                  <a:moveTo>
                    <a:pt x="289152" y="283918"/>
                  </a:moveTo>
                  <a:lnTo>
                    <a:pt x="216395" y="283918"/>
                  </a:lnTo>
                  <a:lnTo>
                    <a:pt x="216395" y="253342"/>
                  </a:lnTo>
                  <a:cubicBezTo>
                    <a:pt x="196371" y="278420"/>
                    <a:pt x="165693" y="292546"/>
                    <a:pt x="133651" y="291442"/>
                  </a:cubicBezTo>
                  <a:cubicBezTo>
                    <a:pt x="57565" y="291442"/>
                    <a:pt x="-166" y="228863"/>
                    <a:pt x="-166" y="145710"/>
                  </a:cubicBezTo>
                  <a:cubicBezTo>
                    <a:pt x="-166" y="62557"/>
                    <a:pt x="57470" y="-23"/>
                    <a:pt x="133651" y="-23"/>
                  </a:cubicBezTo>
                  <a:cubicBezTo>
                    <a:pt x="165702" y="-1172"/>
                    <a:pt x="196400" y="12963"/>
                    <a:pt x="216395" y="38077"/>
                  </a:cubicBezTo>
                  <a:lnTo>
                    <a:pt x="216395" y="7502"/>
                  </a:lnTo>
                  <a:lnTo>
                    <a:pt x="289152" y="7502"/>
                  </a:lnTo>
                  <a:close/>
                  <a:moveTo>
                    <a:pt x="76016" y="145329"/>
                  </a:moveTo>
                  <a:cubicBezTo>
                    <a:pt x="76016" y="187620"/>
                    <a:pt x="103692" y="221529"/>
                    <a:pt x="147346" y="221529"/>
                  </a:cubicBezTo>
                  <a:cubicBezTo>
                    <a:pt x="191001" y="221529"/>
                    <a:pt x="218677" y="188953"/>
                    <a:pt x="218677" y="145329"/>
                  </a:cubicBezTo>
                  <a:cubicBezTo>
                    <a:pt x="218677" y="101704"/>
                    <a:pt x="190145" y="69129"/>
                    <a:pt x="147346" y="69129"/>
                  </a:cubicBezTo>
                  <a:cubicBezTo>
                    <a:pt x="104548" y="69129"/>
                    <a:pt x="76016" y="103038"/>
                    <a:pt x="76016" y="145329"/>
                  </a:cubicBezTo>
                  <a:close/>
                </a:path>
              </a:pathLst>
            </a:custGeom>
            <a:solidFill>
              <a:srgbClr val="FFFFFF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6F3F9B9-87F9-D143-A36B-F7188C2F1742}"/>
                </a:ext>
              </a:extLst>
            </p:cNvPr>
            <p:cNvSpPr/>
            <p:nvPr/>
          </p:nvSpPr>
          <p:spPr>
            <a:xfrm>
              <a:off x="7205049" y="3028949"/>
              <a:ext cx="74469" cy="411479"/>
            </a:xfrm>
            <a:custGeom>
              <a:avLst/>
              <a:gdLst>
                <a:gd name="connsiteX0" fmla="*/ 74304 w 74469"/>
                <a:gd name="connsiteY0" fmla="*/ 411392 h 411479"/>
                <a:gd name="connsiteX1" fmla="*/ -166 w 74469"/>
                <a:gd name="connsiteY1" fmla="*/ 411392 h 411479"/>
                <a:gd name="connsiteX2" fmla="*/ -166 w 74469"/>
                <a:gd name="connsiteY2" fmla="*/ -88 h 411479"/>
                <a:gd name="connsiteX3" fmla="*/ 74304 w 74469"/>
                <a:gd name="connsiteY3" fmla="*/ -88 h 41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69" h="411479">
                  <a:moveTo>
                    <a:pt x="74304" y="411392"/>
                  </a:moveTo>
                  <a:lnTo>
                    <a:pt x="-166" y="411392"/>
                  </a:lnTo>
                  <a:lnTo>
                    <a:pt x="-166" y="-88"/>
                  </a:lnTo>
                  <a:lnTo>
                    <a:pt x="74304" y="-88"/>
                  </a:lnTo>
                  <a:close/>
                </a:path>
              </a:pathLst>
            </a:custGeom>
            <a:solidFill>
              <a:srgbClr val="FFFFFF"/>
            </a:solidFill>
            <a:ln w="9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</p:grpSp>
    </p:spTree>
    <p:extLst>
      <p:ext uri="{BB962C8B-B14F-4D97-AF65-F5344CB8AC3E}">
        <p14:creationId xmlns:p14="http://schemas.microsoft.com/office/powerpoint/2010/main" val="203604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72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95648A-CF63-4480-A55F-A0972E2E1030}"/>
              </a:ext>
            </a:extLst>
          </p:cNvPr>
          <p:cNvSpPr/>
          <p:nvPr userDrawn="1"/>
        </p:nvSpPr>
        <p:spPr>
          <a:xfrm>
            <a:off x="0" y="5789458"/>
            <a:ext cx="9906000" cy="106854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9493080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S Color Values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0E65759-6D2B-1749-ABC2-E339F36E4F7D}"/>
              </a:ext>
            </a:extLst>
          </p:cNvPr>
          <p:cNvSpPr/>
          <p:nvPr userDrawn="1"/>
        </p:nvSpPr>
        <p:spPr>
          <a:xfrm>
            <a:off x="3281708" y="525966"/>
            <a:ext cx="1038585" cy="6175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198B43C-09AB-A54D-A0A4-EDC9D15B95E1}"/>
              </a:ext>
            </a:extLst>
          </p:cNvPr>
          <p:cNvSpPr/>
          <p:nvPr userDrawn="1"/>
        </p:nvSpPr>
        <p:spPr>
          <a:xfrm>
            <a:off x="6823028" y="526571"/>
            <a:ext cx="1824726" cy="6977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grpSp>
        <p:nvGrpSpPr>
          <p:cNvPr id="76" name="Graphic 3">
            <a:extLst>
              <a:ext uri="{FF2B5EF4-FFF2-40B4-BE49-F238E27FC236}">
                <a16:creationId xmlns:a16="http://schemas.microsoft.com/office/drawing/2014/main" id="{D21BF14C-DE04-8F49-B291-C00AC6D07480}"/>
              </a:ext>
            </a:extLst>
          </p:cNvPr>
          <p:cNvGrpSpPr/>
          <p:nvPr userDrawn="1"/>
        </p:nvGrpSpPr>
        <p:grpSpPr>
          <a:xfrm>
            <a:off x="1903474" y="645631"/>
            <a:ext cx="861042" cy="368949"/>
            <a:chOff x="448663" y="3429000"/>
            <a:chExt cx="3429000" cy="1193800"/>
          </a:xfrm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049A815A-8AC7-634E-8DC4-7847675295EE}"/>
                </a:ext>
              </a:extLst>
            </p:cNvPr>
            <p:cNvSpPr/>
            <p:nvPr/>
          </p:nvSpPr>
          <p:spPr>
            <a:xfrm>
              <a:off x="1213206" y="4088716"/>
              <a:ext cx="536101" cy="534746"/>
            </a:xfrm>
            <a:custGeom>
              <a:avLst/>
              <a:gdLst>
                <a:gd name="connsiteX0" fmla="*/ 195261 w 536101"/>
                <a:gd name="connsiteY0" fmla="*/ 267056 h 534746"/>
                <a:gd name="connsiteX1" fmla="*/ 267736 w 536101"/>
                <a:gd name="connsiteY1" fmla="*/ 194765 h 534746"/>
                <a:gd name="connsiteX2" fmla="*/ 340210 w 536101"/>
                <a:gd name="connsiteY2" fmla="*/ 267056 h 534746"/>
                <a:gd name="connsiteX3" fmla="*/ 267736 w 536101"/>
                <a:gd name="connsiteY3" fmla="*/ 339348 h 534746"/>
                <a:gd name="connsiteX4" fmla="*/ 267641 w 536101"/>
                <a:gd name="connsiteY4" fmla="*/ 339348 h 534746"/>
                <a:gd name="connsiteX5" fmla="*/ 195262 w 536101"/>
                <a:gd name="connsiteY5" fmla="*/ 267056 h 534746"/>
                <a:gd name="connsiteX6" fmla="*/ -315 w 536101"/>
                <a:gd name="connsiteY6" fmla="*/ 267056 h 534746"/>
                <a:gd name="connsiteX7" fmla="*/ 267641 w 536101"/>
                <a:gd name="connsiteY7" fmla="*/ 534524 h 534746"/>
                <a:gd name="connsiteX8" fmla="*/ 535787 w 536101"/>
                <a:gd name="connsiteY8" fmla="*/ 267246 h 534746"/>
                <a:gd name="connsiteX9" fmla="*/ 267831 w 536101"/>
                <a:gd name="connsiteY9" fmla="*/ -222 h 534746"/>
                <a:gd name="connsiteX10" fmla="*/ 267641 w 536101"/>
                <a:gd name="connsiteY10" fmla="*/ -222 h 534746"/>
                <a:gd name="connsiteX11" fmla="*/ -315 w 536101"/>
                <a:gd name="connsiteY11" fmla="*/ 267056 h 53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101" h="534746">
                  <a:moveTo>
                    <a:pt x="195261" y="267056"/>
                  </a:moveTo>
                  <a:cubicBezTo>
                    <a:pt x="195261" y="227131"/>
                    <a:pt x="227709" y="194765"/>
                    <a:pt x="267736" y="194765"/>
                  </a:cubicBezTo>
                  <a:cubicBezTo>
                    <a:pt x="307762" y="194765"/>
                    <a:pt x="340210" y="227131"/>
                    <a:pt x="340210" y="267056"/>
                  </a:cubicBezTo>
                  <a:cubicBezTo>
                    <a:pt x="340210" y="306982"/>
                    <a:pt x="307762" y="339348"/>
                    <a:pt x="267736" y="339348"/>
                  </a:cubicBezTo>
                  <a:cubicBezTo>
                    <a:pt x="267704" y="339348"/>
                    <a:pt x="267673" y="339348"/>
                    <a:pt x="267641" y="339348"/>
                  </a:cubicBezTo>
                  <a:cubicBezTo>
                    <a:pt x="227652" y="339295"/>
                    <a:pt x="195262" y="306945"/>
                    <a:pt x="195262" y="267056"/>
                  </a:cubicBezTo>
                  <a:moveTo>
                    <a:pt x="-315" y="267056"/>
                  </a:moveTo>
                  <a:cubicBezTo>
                    <a:pt x="-368" y="414723"/>
                    <a:pt x="119600" y="534472"/>
                    <a:pt x="267641" y="534524"/>
                  </a:cubicBezTo>
                  <a:cubicBezTo>
                    <a:pt x="415681" y="534577"/>
                    <a:pt x="535734" y="414912"/>
                    <a:pt x="535787" y="267246"/>
                  </a:cubicBezTo>
                  <a:cubicBezTo>
                    <a:pt x="535839" y="119580"/>
                    <a:pt x="415871" y="-170"/>
                    <a:pt x="267831" y="-222"/>
                  </a:cubicBezTo>
                  <a:cubicBezTo>
                    <a:pt x="267768" y="-222"/>
                    <a:pt x="267704" y="-222"/>
                    <a:pt x="267641" y="-222"/>
                  </a:cubicBezTo>
                  <a:cubicBezTo>
                    <a:pt x="119653" y="-222"/>
                    <a:pt x="-315" y="119442"/>
                    <a:pt x="-315" y="267056"/>
                  </a:cubicBezTo>
                </a:path>
              </a:pathLst>
            </a:custGeom>
            <a:solidFill>
              <a:srgbClr val="E61E6F"/>
            </a:solidFill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6FC16AD-AB42-3340-BFA8-50103AE2DEB2}"/>
                </a:ext>
              </a:extLst>
            </p:cNvPr>
            <p:cNvSpPr/>
            <p:nvPr/>
          </p:nvSpPr>
          <p:spPr>
            <a:xfrm>
              <a:off x="448663" y="4088716"/>
              <a:ext cx="536101" cy="534746"/>
            </a:xfrm>
            <a:custGeom>
              <a:avLst/>
              <a:gdLst>
                <a:gd name="connsiteX0" fmla="*/ 195261 w 536101"/>
                <a:gd name="connsiteY0" fmla="*/ 267056 h 534746"/>
                <a:gd name="connsiteX1" fmla="*/ 267736 w 536101"/>
                <a:gd name="connsiteY1" fmla="*/ 194765 h 534746"/>
                <a:gd name="connsiteX2" fmla="*/ 340210 w 536101"/>
                <a:gd name="connsiteY2" fmla="*/ 267056 h 534746"/>
                <a:gd name="connsiteX3" fmla="*/ 267736 w 536101"/>
                <a:gd name="connsiteY3" fmla="*/ 339348 h 534746"/>
                <a:gd name="connsiteX4" fmla="*/ 195261 w 536101"/>
                <a:gd name="connsiteY4" fmla="*/ 267056 h 534746"/>
                <a:gd name="connsiteX5" fmla="*/ -315 w 536101"/>
                <a:gd name="connsiteY5" fmla="*/ 267056 h 534746"/>
                <a:gd name="connsiteX6" fmla="*/ 267641 w 536101"/>
                <a:gd name="connsiteY6" fmla="*/ 534524 h 534746"/>
                <a:gd name="connsiteX7" fmla="*/ 535787 w 536101"/>
                <a:gd name="connsiteY7" fmla="*/ 267246 h 534746"/>
                <a:gd name="connsiteX8" fmla="*/ 267831 w 536101"/>
                <a:gd name="connsiteY8" fmla="*/ -222 h 534746"/>
                <a:gd name="connsiteX9" fmla="*/ 267736 w 536101"/>
                <a:gd name="connsiteY9" fmla="*/ -222 h 534746"/>
                <a:gd name="connsiteX10" fmla="*/ -315 w 536101"/>
                <a:gd name="connsiteY10" fmla="*/ 267056 h 53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01" h="534746">
                  <a:moveTo>
                    <a:pt x="195261" y="267056"/>
                  </a:moveTo>
                  <a:cubicBezTo>
                    <a:pt x="195261" y="227131"/>
                    <a:pt x="227709" y="194765"/>
                    <a:pt x="267736" y="194765"/>
                  </a:cubicBezTo>
                  <a:cubicBezTo>
                    <a:pt x="307762" y="194765"/>
                    <a:pt x="340210" y="227131"/>
                    <a:pt x="340210" y="267056"/>
                  </a:cubicBezTo>
                  <a:cubicBezTo>
                    <a:pt x="340210" y="306982"/>
                    <a:pt x="307762" y="339348"/>
                    <a:pt x="267736" y="339348"/>
                  </a:cubicBezTo>
                  <a:cubicBezTo>
                    <a:pt x="227731" y="339295"/>
                    <a:pt x="195314" y="306960"/>
                    <a:pt x="195261" y="267056"/>
                  </a:cubicBezTo>
                  <a:moveTo>
                    <a:pt x="-315" y="267056"/>
                  </a:moveTo>
                  <a:cubicBezTo>
                    <a:pt x="-368" y="414723"/>
                    <a:pt x="119600" y="534472"/>
                    <a:pt x="267641" y="534524"/>
                  </a:cubicBezTo>
                  <a:cubicBezTo>
                    <a:pt x="415681" y="534577"/>
                    <a:pt x="535734" y="414912"/>
                    <a:pt x="535787" y="267246"/>
                  </a:cubicBezTo>
                  <a:cubicBezTo>
                    <a:pt x="535839" y="119580"/>
                    <a:pt x="415871" y="-170"/>
                    <a:pt x="267831" y="-222"/>
                  </a:cubicBezTo>
                  <a:cubicBezTo>
                    <a:pt x="267799" y="-222"/>
                    <a:pt x="267768" y="-222"/>
                    <a:pt x="267736" y="-222"/>
                  </a:cubicBezTo>
                  <a:cubicBezTo>
                    <a:pt x="119732" y="-222"/>
                    <a:pt x="-263" y="119427"/>
                    <a:pt x="-315" y="267056"/>
                  </a:cubicBezTo>
                </a:path>
              </a:pathLst>
            </a:custGeom>
            <a:solidFill>
              <a:srgbClr val="E61E6F"/>
            </a:solidFill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C7F89E29-002C-5A4A-8326-85A99680CC03}"/>
                </a:ext>
              </a:extLst>
            </p:cNvPr>
            <p:cNvSpPr/>
            <p:nvPr/>
          </p:nvSpPr>
          <p:spPr>
            <a:xfrm>
              <a:off x="2022583" y="3633461"/>
              <a:ext cx="654074" cy="967546"/>
            </a:xfrm>
            <a:custGeom>
              <a:avLst/>
              <a:gdLst>
                <a:gd name="connsiteX0" fmla="*/ 653759 w 654074"/>
                <a:gd name="connsiteY0" fmla="*/ 634482 h 967546"/>
                <a:gd name="connsiteX1" fmla="*/ 336695 w 654074"/>
                <a:gd name="connsiteY1" fmla="*/ 301639 h 967546"/>
                <a:gd name="connsiteX2" fmla="*/ 137985 w 654074"/>
                <a:gd name="connsiteY2" fmla="*/ 393448 h 967546"/>
                <a:gd name="connsiteX3" fmla="*/ 137985 w 654074"/>
                <a:gd name="connsiteY3" fmla="*/ -222 h 967546"/>
                <a:gd name="connsiteX4" fmla="*/ -315 w 654074"/>
                <a:gd name="connsiteY4" fmla="*/ -222 h 967546"/>
                <a:gd name="connsiteX5" fmla="*/ -315 w 654074"/>
                <a:gd name="connsiteY5" fmla="*/ 950838 h 967546"/>
                <a:gd name="connsiteX6" fmla="*/ 137985 w 654074"/>
                <a:gd name="connsiteY6" fmla="*/ 950838 h 967546"/>
                <a:gd name="connsiteX7" fmla="*/ 137985 w 654074"/>
                <a:gd name="connsiteY7" fmla="*/ 875515 h 967546"/>
                <a:gd name="connsiteX8" fmla="*/ 336695 w 654074"/>
                <a:gd name="connsiteY8" fmla="*/ 967324 h 967546"/>
                <a:gd name="connsiteX9" fmla="*/ 653759 w 654074"/>
                <a:gd name="connsiteY9" fmla="*/ 634482 h 967546"/>
                <a:gd name="connsiteX10" fmla="*/ 511280 w 654074"/>
                <a:gd name="connsiteY10" fmla="*/ 634482 h 967546"/>
                <a:gd name="connsiteX11" fmla="*/ 319883 w 654074"/>
                <a:gd name="connsiteY11" fmla="*/ 837238 h 967546"/>
                <a:gd name="connsiteX12" fmla="*/ 128581 w 654074"/>
                <a:gd name="connsiteY12" fmla="*/ 634482 h 967546"/>
                <a:gd name="connsiteX13" fmla="*/ 319883 w 654074"/>
                <a:gd name="connsiteY13" fmla="*/ 431725 h 967546"/>
                <a:gd name="connsiteX14" fmla="*/ 511280 w 654074"/>
                <a:gd name="connsiteY14" fmla="*/ 634482 h 96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4074" h="967546">
                  <a:moveTo>
                    <a:pt x="653759" y="634482"/>
                  </a:moveTo>
                  <a:cubicBezTo>
                    <a:pt x="653759" y="441010"/>
                    <a:pt x="514130" y="301639"/>
                    <a:pt x="336695" y="301639"/>
                  </a:cubicBezTo>
                  <a:cubicBezTo>
                    <a:pt x="245984" y="301639"/>
                    <a:pt x="182343" y="337926"/>
                    <a:pt x="137985" y="393448"/>
                  </a:cubicBezTo>
                  <a:lnTo>
                    <a:pt x="137985" y="-222"/>
                  </a:lnTo>
                  <a:lnTo>
                    <a:pt x="-315" y="-222"/>
                  </a:lnTo>
                  <a:lnTo>
                    <a:pt x="-315" y="950838"/>
                  </a:lnTo>
                  <a:lnTo>
                    <a:pt x="137985" y="950838"/>
                  </a:lnTo>
                  <a:lnTo>
                    <a:pt x="137985" y="875515"/>
                  </a:lnTo>
                  <a:cubicBezTo>
                    <a:pt x="182343" y="931036"/>
                    <a:pt x="245984" y="967324"/>
                    <a:pt x="336695" y="967324"/>
                  </a:cubicBezTo>
                  <a:cubicBezTo>
                    <a:pt x="514130" y="967324"/>
                    <a:pt x="653759" y="827953"/>
                    <a:pt x="653759" y="634482"/>
                  </a:cubicBezTo>
                  <a:moveTo>
                    <a:pt x="511280" y="634482"/>
                  </a:moveTo>
                  <a:cubicBezTo>
                    <a:pt x="511280" y="745429"/>
                    <a:pt x="439091" y="837238"/>
                    <a:pt x="319883" y="837238"/>
                  </a:cubicBezTo>
                  <a:cubicBezTo>
                    <a:pt x="205900" y="837238"/>
                    <a:pt x="128581" y="750072"/>
                    <a:pt x="128581" y="634482"/>
                  </a:cubicBezTo>
                  <a:cubicBezTo>
                    <a:pt x="128581" y="518891"/>
                    <a:pt x="205995" y="431725"/>
                    <a:pt x="319883" y="431725"/>
                  </a:cubicBezTo>
                  <a:cubicBezTo>
                    <a:pt x="439091" y="431725"/>
                    <a:pt x="511280" y="523534"/>
                    <a:pt x="511280" y="634482"/>
                  </a:cubicBezTo>
                </a:path>
              </a:pathLst>
            </a:custGeom>
            <a:solidFill>
              <a:srgbClr val="23272A"/>
            </a:solidFill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EFB63D4-310C-8443-B4A1-E6C4440EF18A}"/>
                </a:ext>
              </a:extLst>
            </p:cNvPr>
            <p:cNvSpPr/>
            <p:nvPr/>
          </p:nvSpPr>
          <p:spPr>
            <a:xfrm>
              <a:off x="2791496" y="3760326"/>
              <a:ext cx="422688" cy="840776"/>
            </a:xfrm>
            <a:custGeom>
              <a:avLst/>
              <a:gdLst>
                <a:gd name="connsiteX0" fmla="*/ 381624 w 422688"/>
                <a:gd name="connsiteY0" fmla="*/ 316798 h 840776"/>
                <a:gd name="connsiteX1" fmla="*/ 381624 w 422688"/>
                <a:gd name="connsiteY1" fmla="*/ 191259 h 840776"/>
                <a:gd name="connsiteX2" fmla="*/ 138650 w 422688"/>
                <a:gd name="connsiteY2" fmla="*/ 191259 h 840776"/>
                <a:gd name="connsiteX3" fmla="*/ 138650 w 422688"/>
                <a:gd name="connsiteY3" fmla="*/ -222 h 840776"/>
                <a:gd name="connsiteX4" fmla="*/ -315 w 422688"/>
                <a:gd name="connsiteY4" fmla="*/ -222 h 840776"/>
                <a:gd name="connsiteX5" fmla="*/ -315 w 422688"/>
                <a:gd name="connsiteY5" fmla="*/ 594878 h 840776"/>
                <a:gd name="connsiteX6" fmla="*/ 227652 w 422688"/>
                <a:gd name="connsiteY6" fmla="*/ 840554 h 840776"/>
                <a:gd name="connsiteX7" fmla="*/ 422373 w 422688"/>
                <a:gd name="connsiteY7" fmla="*/ 777832 h 840776"/>
                <a:gd name="connsiteX8" fmla="*/ 367376 w 422688"/>
                <a:gd name="connsiteY8" fmla="*/ 667548 h 840776"/>
                <a:gd name="connsiteX9" fmla="*/ 239620 w 422688"/>
                <a:gd name="connsiteY9" fmla="*/ 710468 h 840776"/>
                <a:gd name="connsiteX10" fmla="*/ 138934 w 422688"/>
                <a:gd name="connsiteY10" fmla="*/ 592225 h 840776"/>
                <a:gd name="connsiteX11" fmla="*/ 138934 w 422688"/>
                <a:gd name="connsiteY11" fmla="*/ 316798 h 84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688" h="840776">
                  <a:moveTo>
                    <a:pt x="381624" y="316798"/>
                  </a:moveTo>
                  <a:lnTo>
                    <a:pt x="381624" y="191259"/>
                  </a:lnTo>
                  <a:lnTo>
                    <a:pt x="138650" y="191259"/>
                  </a:lnTo>
                  <a:lnTo>
                    <a:pt x="138650" y="-222"/>
                  </a:lnTo>
                  <a:lnTo>
                    <a:pt x="-315" y="-222"/>
                  </a:lnTo>
                  <a:lnTo>
                    <a:pt x="-315" y="594878"/>
                  </a:lnTo>
                  <a:cubicBezTo>
                    <a:pt x="-315" y="763336"/>
                    <a:pt x="83747" y="840554"/>
                    <a:pt x="227652" y="840554"/>
                  </a:cubicBezTo>
                  <a:cubicBezTo>
                    <a:pt x="297461" y="839999"/>
                    <a:pt x="365423" y="818108"/>
                    <a:pt x="422373" y="777832"/>
                  </a:cubicBezTo>
                  <a:lnTo>
                    <a:pt x="367376" y="667548"/>
                  </a:lnTo>
                  <a:cubicBezTo>
                    <a:pt x="329382" y="691329"/>
                    <a:pt x="282648" y="710468"/>
                    <a:pt x="239620" y="710468"/>
                  </a:cubicBezTo>
                  <a:cubicBezTo>
                    <a:pt x="183958" y="710468"/>
                    <a:pt x="138934" y="676738"/>
                    <a:pt x="138934" y="592225"/>
                  </a:cubicBezTo>
                  <a:lnTo>
                    <a:pt x="138934" y="316798"/>
                  </a:lnTo>
                  <a:close/>
                </a:path>
              </a:pathLst>
            </a:custGeom>
            <a:solidFill>
              <a:srgbClr val="23272A"/>
            </a:solidFill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71E5B40-BAAF-5046-BA1B-5E6EEC38DAF8}"/>
                </a:ext>
              </a:extLst>
            </p:cNvPr>
            <p:cNvSpPr/>
            <p:nvPr/>
          </p:nvSpPr>
          <p:spPr>
            <a:xfrm>
              <a:off x="3312970" y="3935937"/>
              <a:ext cx="560798" cy="664408"/>
            </a:xfrm>
            <a:custGeom>
              <a:avLst/>
              <a:gdLst>
                <a:gd name="connsiteX0" fmla="*/ 508336 w 560798"/>
                <a:gd name="connsiteY0" fmla="*/ 46537 h 664408"/>
                <a:gd name="connsiteX1" fmla="*/ 287872 w 560798"/>
                <a:gd name="connsiteY1" fmla="*/ -173 h 664408"/>
                <a:gd name="connsiteX2" fmla="*/ 25616 w 560798"/>
                <a:gd name="connsiteY2" fmla="*/ 202583 h 664408"/>
                <a:gd name="connsiteX3" fmla="*/ 240854 w 560798"/>
                <a:gd name="connsiteY3" fmla="*/ 388191 h 664408"/>
                <a:gd name="connsiteX4" fmla="*/ 307344 w 560798"/>
                <a:gd name="connsiteY4" fmla="*/ 396718 h 664408"/>
                <a:gd name="connsiteX5" fmla="*/ 417244 w 560798"/>
                <a:gd name="connsiteY5" fmla="*/ 466735 h 664408"/>
                <a:gd name="connsiteX6" fmla="*/ 272864 w 560798"/>
                <a:gd name="connsiteY6" fmla="*/ 544048 h 664408"/>
                <a:gd name="connsiteX7" fmla="*/ 63895 w 560798"/>
                <a:gd name="connsiteY7" fmla="*/ 479336 h 664408"/>
                <a:gd name="connsiteX8" fmla="*/ -315 w 560798"/>
                <a:gd name="connsiteY8" fmla="*/ 582989 h 664408"/>
                <a:gd name="connsiteX9" fmla="*/ 271725 w 560798"/>
                <a:gd name="connsiteY9" fmla="*/ 664186 h 664408"/>
                <a:gd name="connsiteX10" fmla="*/ 560483 w 560798"/>
                <a:gd name="connsiteY10" fmla="*/ 457450 h 664408"/>
                <a:gd name="connsiteX11" fmla="*/ 339925 w 560798"/>
                <a:gd name="connsiteY11" fmla="*/ 270611 h 664408"/>
                <a:gd name="connsiteX12" fmla="*/ 274385 w 560798"/>
                <a:gd name="connsiteY12" fmla="*/ 260663 h 664408"/>
                <a:gd name="connsiteX13" fmla="*/ 169900 w 560798"/>
                <a:gd name="connsiteY13" fmla="*/ 195288 h 664408"/>
                <a:gd name="connsiteX14" fmla="*/ 289772 w 560798"/>
                <a:gd name="connsiteY14" fmla="*/ 120060 h 664408"/>
                <a:gd name="connsiteX15" fmla="*/ 459608 w 560798"/>
                <a:gd name="connsiteY15" fmla="*/ 160516 h 6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798" h="664408">
                  <a:moveTo>
                    <a:pt x="508336" y="46537"/>
                  </a:moveTo>
                  <a:cubicBezTo>
                    <a:pt x="439269" y="14734"/>
                    <a:pt x="363936" y="-1227"/>
                    <a:pt x="287872" y="-173"/>
                  </a:cubicBezTo>
                  <a:cubicBezTo>
                    <a:pt x="126396" y="-173"/>
                    <a:pt x="25616" y="77803"/>
                    <a:pt x="25616" y="202583"/>
                  </a:cubicBezTo>
                  <a:cubicBezTo>
                    <a:pt x="25616" y="304909"/>
                    <a:pt x="99800" y="368957"/>
                    <a:pt x="240854" y="388191"/>
                  </a:cubicBezTo>
                  <a:lnTo>
                    <a:pt x="307344" y="396718"/>
                  </a:lnTo>
                  <a:cubicBezTo>
                    <a:pt x="383333" y="407329"/>
                    <a:pt x="417244" y="430447"/>
                    <a:pt x="417244" y="466735"/>
                  </a:cubicBezTo>
                  <a:cubicBezTo>
                    <a:pt x="417244" y="514108"/>
                    <a:pt x="368231" y="544048"/>
                    <a:pt x="272864" y="544048"/>
                  </a:cubicBezTo>
                  <a:cubicBezTo>
                    <a:pt x="170280" y="544048"/>
                    <a:pt x="108729" y="514298"/>
                    <a:pt x="63895" y="479336"/>
                  </a:cubicBezTo>
                  <a:lnTo>
                    <a:pt x="-315" y="582989"/>
                  </a:lnTo>
                  <a:cubicBezTo>
                    <a:pt x="91631" y="651679"/>
                    <a:pt x="206850" y="664186"/>
                    <a:pt x="271725" y="664186"/>
                  </a:cubicBezTo>
                  <a:cubicBezTo>
                    <a:pt x="454478" y="664186"/>
                    <a:pt x="560483" y="578915"/>
                    <a:pt x="560483" y="457450"/>
                  </a:cubicBezTo>
                  <a:cubicBezTo>
                    <a:pt x="560483" y="349155"/>
                    <a:pt x="478320" y="291076"/>
                    <a:pt x="339925" y="270611"/>
                  </a:cubicBezTo>
                  <a:lnTo>
                    <a:pt x="274385" y="260663"/>
                  </a:lnTo>
                  <a:cubicBezTo>
                    <a:pt x="216158" y="252135"/>
                    <a:pt x="169900" y="240197"/>
                    <a:pt x="169900" y="195288"/>
                  </a:cubicBezTo>
                  <a:cubicBezTo>
                    <a:pt x="169900" y="150378"/>
                    <a:pt x="213593" y="120060"/>
                    <a:pt x="289772" y="120060"/>
                  </a:cubicBezTo>
                  <a:cubicBezTo>
                    <a:pt x="348627" y="121323"/>
                    <a:pt x="406531" y="135117"/>
                    <a:pt x="459608" y="160516"/>
                  </a:cubicBezTo>
                  <a:close/>
                </a:path>
              </a:pathLst>
            </a:custGeom>
            <a:solidFill>
              <a:srgbClr val="23272A"/>
            </a:solidFill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7085037-504B-E143-8102-565194939121}"/>
                </a:ext>
              </a:extLst>
            </p:cNvPr>
            <p:cNvSpPr/>
            <p:nvPr/>
          </p:nvSpPr>
          <p:spPr>
            <a:xfrm>
              <a:off x="825757" y="3429000"/>
              <a:ext cx="536101" cy="534746"/>
            </a:xfrm>
            <a:custGeom>
              <a:avLst/>
              <a:gdLst>
                <a:gd name="connsiteX0" fmla="*/ 267736 w 536101"/>
                <a:gd name="connsiteY0" fmla="*/ -222 h 534746"/>
                <a:gd name="connsiteX1" fmla="*/ -315 w 536101"/>
                <a:gd name="connsiteY1" fmla="*/ 267151 h 534746"/>
                <a:gd name="connsiteX2" fmla="*/ 267736 w 536101"/>
                <a:gd name="connsiteY2" fmla="*/ 534524 h 534746"/>
                <a:gd name="connsiteX3" fmla="*/ 535787 w 536101"/>
                <a:gd name="connsiteY3" fmla="*/ 267151 h 534746"/>
                <a:gd name="connsiteX4" fmla="*/ 535787 w 536101"/>
                <a:gd name="connsiteY4" fmla="*/ 267056 h 534746"/>
                <a:gd name="connsiteX5" fmla="*/ 267736 w 536101"/>
                <a:gd name="connsiteY5" fmla="*/ -222 h 534746"/>
                <a:gd name="connsiteX6" fmla="*/ 267736 w 536101"/>
                <a:gd name="connsiteY6" fmla="*/ 339348 h 534746"/>
                <a:gd name="connsiteX7" fmla="*/ 195261 w 536101"/>
                <a:gd name="connsiteY7" fmla="*/ 267056 h 534746"/>
                <a:gd name="connsiteX8" fmla="*/ 267736 w 536101"/>
                <a:gd name="connsiteY8" fmla="*/ 194765 h 534746"/>
                <a:gd name="connsiteX9" fmla="*/ 340210 w 536101"/>
                <a:gd name="connsiteY9" fmla="*/ 267056 h 534746"/>
                <a:gd name="connsiteX10" fmla="*/ 267736 w 536101"/>
                <a:gd name="connsiteY10" fmla="*/ 339348 h 53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01" h="534746">
                  <a:moveTo>
                    <a:pt x="267736" y="-222"/>
                  </a:moveTo>
                  <a:cubicBezTo>
                    <a:pt x="119695" y="-222"/>
                    <a:pt x="-315" y="119485"/>
                    <a:pt x="-315" y="267151"/>
                  </a:cubicBezTo>
                  <a:cubicBezTo>
                    <a:pt x="-315" y="414817"/>
                    <a:pt x="119695" y="534524"/>
                    <a:pt x="267736" y="534524"/>
                  </a:cubicBezTo>
                  <a:cubicBezTo>
                    <a:pt x="415776" y="534524"/>
                    <a:pt x="535787" y="414817"/>
                    <a:pt x="535787" y="267151"/>
                  </a:cubicBezTo>
                  <a:cubicBezTo>
                    <a:pt x="535787" y="267120"/>
                    <a:pt x="535787" y="267088"/>
                    <a:pt x="535787" y="267056"/>
                  </a:cubicBezTo>
                  <a:cubicBezTo>
                    <a:pt x="535734" y="119427"/>
                    <a:pt x="415739" y="-222"/>
                    <a:pt x="267736" y="-222"/>
                  </a:cubicBezTo>
                  <a:close/>
                  <a:moveTo>
                    <a:pt x="267736" y="339348"/>
                  </a:moveTo>
                  <a:cubicBezTo>
                    <a:pt x="227709" y="339348"/>
                    <a:pt x="195261" y="306982"/>
                    <a:pt x="195261" y="267056"/>
                  </a:cubicBezTo>
                  <a:cubicBezTo>
                    <a:pt x="195261" y="227131"/>
                    <a:pt x="227709" y="194765"/>
                    <a:pt x="267736" y="194765"/>
                  </a:cubicBezTo>
                  <a:cubicBezTo>
                    <a:pt x="307762" y="194765"/>
                    <a:pt x="340210" y="227131"/>
                    <a:pt x="340210" y="267056"/>
                  </a:cubicBezTo>
                  <a:cubicBezTo>
                    <a:pt x="340158" y="306960"/>
                    <a:pt x="307740" y="339295"/>
                    <a:pt x="267736" y="339348"/>
                  </a:cubicBezTo>
                  <a:close/>
                </a:path>
              </a:pathLst>
            </a:custGeom>
            <a:solidFill>
              <a:srgbClr val="E61E6F"/>
            </a:solidFill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</p:grpSp>
      <p:grpSp>
        <p:nvGrpSpPr>
          <p:cNvPr id="93" name="Graphic 3">
            <a:extLst>
              <a:ext uri="{FF2B5EF4-FFF2-40B4-BE49-F238E27FC236}">
                <a16:creationId xmlns:a16="http://schemas.microsoft.com/office/drawing/2014/main" id="{291B93C8-F5BD-B442-9182-FD6EBE80E71E}"/>
              </a:ext>
            </a:extLst>
          </p:cNvPr>
          <p:cNvGrpSpPr/>
          <p:nvPr userDrawn="1"/>
        </p:nvGrpSpPr>
        <p:grpSpPr>
          <a:xfrm>
            <a:off x="3383196" y="645631"/>
            <a:ext cx="861042" cy="368949"/>
            <a:chOff x="448663" y="3429000"/>
            <a:chExt cx="3429000" cy="1193800"/>
          </a:xfrm>
          <a:solidFill>
            <a:schemeClr val="bg1"/>
          </a:solidFill>
        </p:grpSpPr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C0BC08B-ADF0-FF4A-8041-4A257B76FEAF}"/>
                </a:ext>
              </a:extLst>
            </p:cNvPr>
            <p:cNvSpPr/>
            <p:nvPr/>
          </p:nvSpPr>
          <p:spPr>
            <a:xfrm>
              <a:off x="1213206" y="4088716"/>
              <a:ext cx="536101" cy="534746"/>
            </a:xfrm>
            <a:custGeom>
              <a:avLst/>
              <a:gdLst>
                <a:gd name="connsiteX0" fmla="*/ 195261 w 536101"/>
                <a:gd name="connsiteY0" fmla="*/ 267056 h 534746"/>
                <a:gd name="connsiteX1" fmla="*/ 267736 w 536101"/>
                <a:gd name="connsiteY1" fmla="*/ 194765 h 534746"/>
                <a:gd name="connsiteX2" fmla="*/ 340210 w 536101"/>
                <a:gd name="connsiteY2" fmla="*/ 267056 h 534746"/>
                <a:gd name="connsiteX3" fmla="*/ 267736 w 536101"/>
                <a:gd name="connsiteY3" fmla="*/ 339348 h 534746"/>
                <a:gd name="connsiteX4" fmla="*/ 267641 w 536101"/>
                <a:gd name="connsiteY4" fmla="*/ 339348 h 534746"/>
                <a:gd name="connsiteX5" fmla="*/ 195262 w 536101"/>
                <a:gd name="connsiteY5" fmla="*/ 267056 h 534746"/>
                <a:gd name="connsiteX6" fmla="*/ -315 w 536101"/>
                <a:gd name="connsiteY6" fmla="*/ 267056 h 534746"/>
                <a:gd name="connsiteX7" fmla="*/ 267641 w 536101"/>
                <a:gd name="connsiteY7" fmla="*/ 534524 h 534746"/>
                <a:gd name="connsiteX8" fmla="*/ 535787 w 536101"/>
                <a:gd name="connsiteY8" fmla="*/ 267246 h 534746"/>
                <a:gd name="connsiteX9" fmla="*/ 267831 w 536101"/>
                <a:gd name="connsiteY9" fmla="*/ -222 h 534746"/>
                <a:gd name="connsiteX10" fmla="*/ 267641 w 536101"/>
                <a:gd name="connsiteY10" fmla="*/ -222 h 534746"/>
                <a:gd name="connsiteX11" fmla="*/ -315 w 536101"/>
                <a:gd name="connsiteY11" fmla="*/ 267056 h 53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101" h="534746">
                  <a:moveTo>
                    <a:pt x="195261" y="267056"/>
                  </a:moveTo>
                  <a:cubicBezTo>
                    <a:pt x="195261" y="227131"/>
                    <a:pt x="227709" y="194765"/>
                    <a:pt x="267736" y="194765"/>
                  </a:cubicBezTo>
                  <a:cubicBezTo>
                    <a:pt x="307762" y="194765"/>
                    <a:pt x="340210" y="227131"/>
                    <a:pt x="340210" y="267056"/>
                  </a:cubicBezTo>
                  <a:cubicBezTo>
                    <a:pt x="340210" y="306982"/>
                    <a:pt x="307762" y="339348"/>
                    <a:pt x="267736" y="339348"/>
                  </a:cubicBezTo>
                  <a:cubicBezTo>
                    <a:pt x="267704" y="339348"/>
                    <a:pt x="267673" y="339348"/>
                    <a:pt x="267641" y="339348"/>
                  </a:cubicBezTo>
                  <a:cubicBezTo>
                    <a:pt x="227652" y="339295"/>
                    <a:pt x="195262" y="306945"/>
                    <a:pt x="195262" y="267056"/>
                  </a:cubicBezTo>
                  <a:moveTo>
                    <a:pt x="-315" y="267056"/>
                  </a:moveTo>
                  <a:cubicBezTo>
                    <a:pt x="-368" y="414723"/>
                    <a:pt x="119600" y="534472"/>
                    <a:pt x="267641" y="534524"/>
                  </a:cubicBezTo>
                  <a:cubicBezTo>
                    <a:pt x="415681" y="534577"/>
                    <a:pt x="535734" y="414912"/>
                    <a:pt x="535787" y="267246"/>
                  </a:cubicBezTo>
                  <a:cubicBezTo>
                    <a:pt x="535839" y="119580"/>
                    <a:pt x="415871" y="-170"/>
                    <a:pt x="267831" y="-222"/>
                  </a:cubicBezTo>
                  <a:cubicBezTo>
                    <a:pt x="267768" y="-222"/>
                    <a:pt x="267704" y="-222"/>
                    <a:pt x="267641" y="-222"/>
                  </a:cubicBezTo>
                  <a:cubicBezTo>
                    <a:pt x="119653" y="-222"/>
                    <a:pt x="-315" y="119442"/>
                    <a:pt x="-315" y="267056"/>
                  </a:cubicBezTo>
                </a:path>
              </a:pathLst>
            </a:custGeom>
            <a:solidFill>
              <a:schemeClr val="accent2"/>
            </a:solidFill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A24B6785-E864-D341-A9DC-F51BC0C4A7BE}"/>
                </a:ext>
              </a:extLst>
            </p:cNvPr>
            <p:cNvSpPr/>
            <p:nvPr/>
          </p:nvSpPr>
          <p:spPr>
            <a:xfrm>
              <a:off x="448663" y="4088716"/>
              <a:ext cx="536101" cy="534746"/>
            </a:xfrm>
            <a:custGeom>
              <a:avLst/>
              <a:gdLst>
                <a:gd name="connsiteX0" fmla="*/ 195261 w 536101"/>
                <a:gd name="connsiteY0" fmla="*/ 267056 h 534746"/>
                <a:gd name="connsiteX1" fmla="*/ 267736 w 536101"/>
                <a:gd name="connsiteY1" fmla="*/ 194765 h 534746"/>
                <a:gd name="connsiteX2" fmla="*/ 340210 w 536101"/>
                <a:gd name="connsiteY2" fmla="*/ 267056 h 534746"/>
                <a:gd name="connsiteX3" fmla="*/ 267736 w 536101"/>
                <a:gd name="connsiteY3" fmla="*/ 339348 h 534746"/>
                <a:gd name="connsiteX4" fmla="*/ 195261 w 536101"/>
                <a:gd name="connsiteY4" fmla="*/ 267056 h 534746"/>
                <a:gd name="connsiteX5" fmla="*/ -315 w 536101"/>
                <a:gd name="connsiteY5" fmla="*/ 267056 h 534746"/>
                <a:gd name="connsiteX6" fmla="*/ 267641 w 536101"/>
                <a:gd name="connsiteY6" fmla="*/ 534524 h 534746"/>
                <a:gd name="connsiteX7" fmla="*/ 535787 w 536101"/>
                <a:gd name="connsiteY7" fmla="*/ 267246 h 534746"/>
                <a:gd name="connsiteX8" fmla="*/ 267831 w 536101"/>
                <a:gd name="connsiteY8" fmla="*/ -222 h 534746"/>
                <a:gd name="connsiteX9" fmla="*/ 267736 w 536101"/>
                <a:gd name="connsiteY9" fmla="*/ -222 h 534746"/>
                <a:gd name="connsiteX10" fmla="*/ -315 w 536101"/>
                <a:gd name="connsiteY10" fmla="*/ 267056 h 53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01" h="534746">
                  <a:moveTo>
                    <a:pt x="195261" y="267056"/>
                  </a:moveTo>
                  <a:cubicBezTo>
                    <a:pt x="195261" y="227131"/>
                    <a:pt x="227709" y="194765"/>
                    <a:pt x="267736" y="194765"/>
                  </a:cubicBezTo>
                  <a:cubicBezTo>
                    <a:pt x="307762" y="194765"/>
                    <a:pt x="340210" y="227131"/>
                    <a:pt x="340210" y="267056"/>
                  </a:cubicBezTo>
                  <a:cubicBezTo>
                    <a:pt x="340210" y="306982"/>
                    <a:pt x="307762" y="339348"/>
                    <a:pt x="267736" y="339348"/>
                  </a:cubicBezTo>
                  <a:cubicBezTo>
                    <a:pt x="227731" y="339295"/>
                    <a:pt x="195314" y="306960"/>
                    <a:pt x="195261" y="267056"/>
                  </a:cubicBezTo>
                  <a:moveTo>
                    <a:pt x="-315" y="267056"/>
                  </a:moveTo>
                  <a:cubicBezTo>
                    <a:pt x="-368" y="414723"/>
                    <a:pt x="119600" y="534472"/>
                    <a:pt x="267641" y="534524"/>
                  </a:cubicBezTo>
                  <a:cubicBezTo>
                    <a:pt x="415681" y="534577"/>
                    <a:pt x="535734" y="414912"/>
                    <a:pt x="535787" y="267246"/>
                  </a:cubicBezTo>
                  <a:cubicBezTo>
                    <a:pt x="535839" y="119580"/>
                    <a:pt x="415871" y="-170"/>
                    <a:pt x="267831" y="-222"/>
                  </a:cubicBezTo>
                  <a:cubicBezTo>
                    <a:pt x="267799" y="-222"/>
                    <a:pt x="267768" y="-222"/>
                    <a:pt x="267736" y="-222"/>
                  </a:cubicBezTo>
                  <a:cubicBezTo>
                    <a:pt x="119732" y="-222"/>
                    <a:pt x="-263" y="119427"/>
                    <a:pt x="-315" y="267056"/>
                  </a:cubicBezTo>
                </a:path>
              </a:pathLst>
            </a:custGeom>
            <a:solidFill>
              <a:schemeClr val="accent2"/>
            </a:solidFill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C3E3AD4-748E-7443-85A4-7F67E94C7892}"/>
                </a:ext>
              </a:extLst>
            </p:cNvPr>
            <p:cNvSpPr/>
            <p:nvPr/>
          </p:nvSpPr>
          <p:spPr>
            <a:xfrm>
              <a:off x="2022583" y="3633461"/>
              <a:ext cx="654074" cy="967546"/>
            </a:xfrm>
            <a:custGeom>
              <a:avLst/>
              <a:gdLst>
                <a:gd name="connsiteX0" fmla="*/ 653759 w 654074"/>
                <a:gd name="connsiteY0" fmla="*/ 634482 h 967546"/>
                <a:gd name="connsiteX1" fmla="*/ 336695 w 654074"/>
                <a:gd name="connsiteY1" fmla="*/ 301639 h 967546"/>
                <a:gd name="connsiteX2" fmla="*/ 137985 w 654074"/>
                <a:gd name="connsiteY2" fmla="*/ 393448 h 967546"/>
                <a:gd name="connsiteX3" fmla="*/ 137985 w 654074"/>
                <a:gd name="connsiteY3" fmla="*/ -222 h 967546"/>
                <a:gd name="connsiteX4" fmla="*/ -315 w 654074"/>
                <a:gd name="connsiteY4" fmla="*/ -222 h 967546"/>
                <a:gd name="connsiteX5" fmla="*/ -315 w 654074"/>
                <a:gd name="connsiteY5" fmla="*/ 950838 h 967546"/>
                <a:gd name="connsiteX6" fmla="*/ 137985 w 654074"/>
                <a:gd name="connsiteY6" fmla="*/ 950838 h 967546"/>
                <a:gd name="connsiteX7" fmla="*/ 137985 w 654074"/>
                <a:gd name="connsiteY7" fmla="*/ 875515 h 967546"/>
                <a:gd name="connsiteX8" fmla="*/ 336695 w 654074"/>
                <a:gd name="connsiteY8" fmla="*/ 967324 h 967546"/>
                <a:gd name="connsiteX9" fmla="*/ 653759 w 654074"/>
                <a:gd name="connsiteY9" fmla="*/ 634482 h 967546"/>
                <a:gd name="connsiteX10" fmla="*/ 511280 w 654074"/>
                <a:gd name="connsiteY10" fmla="*/ 634482 h 967546"/>
                <a:gd name="connsiteX11" fmla="*/ 319883 w 654074"/>
                <a:gd name="connsiteY11" fmla="*/ 837238 h 967546"/>
                <a:gd name="connsiteX12" fmla="*/ 128581 w 654074"/>
                <a:gd name="connsiteY12" fmla="*/ 634482 h 967546"/>
                <a:gd name="connsiteX13" fmla="*/ 319883 w 654074"/>
                <a:gd name="connsiteY13" fmla="*/ 431725 h 967546"/>
                <a:gd name="connsiteX14" fmla="*/ 511280 w 654074"/>
                <a:gd name="connsiteY14" fmla="*/ 634482 h 96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4074" h="967546">
                  <a:moveTo>
                    <a:pt x="653759" y="634482"/>
                  </a:moveTo>
                  <a:cubicBezTo>
                    <a:pt x="653759" y="441010"/>
                    <a:pt x="514130" y="301639"/>
                    <a:pt x="336695" y="301639"/>
                  </a:cubicBezTo>
                  <a:cubicBezTo>
                    <a:pt x="245984" y="301639"/>
                    <a:pt x="182343" y="337926"/>
                    <a:pt x="137985" y="393448"/>
                  </a:cubicBezTo>
                  <a:lnTo>
                    <a:pt x="137985" y="-222"/>
                  </a:lnTo>
                  <a:lnTo>
                    <a:pt x="-315" y="-222"/>
                  </a:lnTo>
                  <a:lnTo>
                    <a:pt x="-315" y="950838"/>
                  </a:lnTo>
                  <a:lnTo>
                    <a:pt x="137985" y="950838"/>
                  </a:lnTo>
                  <a:lnTo>
                    <a:pt x="137985" y="875515"/>
                  </a:lnTo>
                  <a:cubicBezTo>
                    <a:pt x="182343" y="931036"/>
                    <a:pt x="245984" y="967324"/>
                    <a:pt x="336695" y="967324"/>
                  </a:cubicBezTo>
                  <a:cubicBezTo>
                    <a:pt x="514130" y="967324"/>
                    <a:pt x="653759" y="827953"/>
                    <a:pt x="653759" y="634482"/>
                  </a:cubicBezTo>
                  <a:moveTo>
                    <a:pt x="511280" y="634482"/>
                  </a:moveTo>
                  <a:cubicBezTo>
                    <a:pt x="511280" y="745429"/>
                    <a:pt x="439091" y="837238"/>
                    <a:pt x="319883" y="837238"/>
                  </a:cubicBezTo>
                  <a:cubicBezTo>
                    <a:pt x="205900" y="837238"/>
                    <a:pt x="128581" y="750072"/>
                    <a:pt x="128581" y="634482"/>
                  </a:cubicBezTo>
                  <a:cubicBezTo>
                    <a:pt x="128581" y="518891"/>
                    <a:pt x="205995" y="431725"/>
                    <a:pt x="319883" y="431725"/>
                  </a:cubicBezTo>
                  <a:cubicBezTo>
                    <a:pt x="439091" y="431725"/>
                    <a:pt x="511280" y="523534"/>
                    <a:pt x="511280" y="634482"/>
                  </a:cubicBezTo>
                </a:path>
              </a:pathLst>
            </a:custGeom>
            <a:grpFill/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38345657-A825-1149-93A1-F3578E381A2D}"/>
                </a:ext>
              </a:extLst>
            </p:cNvPr>
            <p:cNvSpPr/>
            <p:nvPr/>
          </p:nvSpPr>
          <p:spPr>
            <a:xfrm>
              <a:off x="2791496" y="3760326"/>
              <a:ext cx="422688" cy="840776"/>
            </a:xfrm>
            <a:custGeom>
              <a:avLst/>
              <a:gdLst>
                <a:gd name="connsiteX0" fmla="*/ 381624 w 422688"/>
                <a:gd name="connsiteY0" fmla="*/ 316798 h 840776"/>
                <a:gd name="connsiteX1" fmla="*/ 381624 w 422688"/>
                <a:gd name="connsiteY1" fmla="*/ 191259 h 840776"/>
                <a:gd name="connsiteX2" fmla="*/ 138650 w 422688"/>
                <a:gd name="connsiteY2" fmla="*/ 191259 h 840776"/>
                <a:gd name="connsiteX3" fmla="*/ 138650 w 422688"/>
                <a:gd name="connsiteY3" fmla="*/ -222 h 840776"/>
                <a:gd name="connsiteX4" fmla="*/ -315 w 422688"/>
                <a:gd name="connsiteY4" fmla="*/ -222 h 840776"/>
                <a:gd name="connsiteX5" fmla="*/ -315 w 422688"/>
                <a:gd name="connsiteY5" fmla="*/ 594878 h 840776"/>
                <a:gd name="connsiteX6" fmla="*/ 227652 w 422688"/>
                <a:gd name="connsiteY6" fmla="*/ 840554 h 840776"/>
                <a:gd name="connsiteX7" fmla="*/ 422373 w 422688"/>
                <a:gd name="connsiteY7" fmla="*/ 777832 h 840776"/>
                <a:gd name="connsiteX8" fmla="*/ 367376 w 422688"/>
                <a:gd name="connsiteY8" fmla="*/ 667548 h 840776"/>
                <a:gd name="connsiteX9" fmla="*/ 239620 w 422688"/>
                <a:gd name="connsiteY9" fmla="*/ 710468 h 840776"/>
                <a:gd name="connsiteX10" fmla="*/ 138934 w 422688"/>
                <a:gd name="connsiteY10" fmla="*/ 592225 h 840776"/>
                <a:gd name="connsiteX11" fmla="*/ 138934 w 422688"/>
                <a:gd name="connsiteY11" fmla="*/ 316798 h 84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688" h="840776">
                  <a:moveTo>
                    <a:pt x="381624" y="316798"/>
                  </a:moveTo>
                  <a:lnTo>
                    <a:pt x="381624" y="191259"/>
                  </a:lnTo>
                  <a:lnTo>
                    <a:pt x="138650" y="191259"/>
                  </a:lnTo>
                  <a:lnTo>
                    <a:pt x="138650" y="-222"/>
                  </a:lnTo>
                  <a:lnTo>
                    <a:pt x="-315" y="-222"/>
                  </a:lnTo>
                  <a:lnTo>
                    <a:pt x="-315" y="594878"/>
                  </a:lnTo>
                  <a:cubicBezTo>
                    <a:pt x="-315" y="763336"/>
                    <a:pt x="83747" y="840554"/>
                    <a:pt x="227652" y="840554"/>
                  </a:cubicBezTo>
                  <a:cubicBezTo>
                    <a:pt x="297461" y="839999"/>
                    <a:pt x="365423" y="818108"/>
                    <a:pt x="422373" y="777832"/>
                  </a:cubicBezTo>
                  <a:lnTo>
                    <a:pt x="367376" y="667548"/>
                  </a:lnTo>
                  <a:cubicBezTo>
                    <a:pt x="329382" y="691329"/>
                    <a:pt x="282648" y="710468"/>
                    <a:pt x="239620" y="710468"/>
                  </a:cubicBezTo>
                  <a:cubicBezTo>
                    <a:pt x="183958" y="710468"/>
                    <a:pt x="138934" y="676738"/>
                    <a:pt x="138934" y="592225"/>
                  </a:cubicBezTo>
                  <a:lnTo>
                    <a:pt x="138934" y="316798"/>
                  </a:lnTo>
                  <a:close/>
                </a:path>
              </a:pathLst>
            </a:custGeom>
            <a:grpFill/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70143933-E168-424B-A7E2-67D2078A279C}"/>
                </a:ext>
              </a:extLst>
            </p:cNvPr>
            <p:cNvSpPr/>
            <p:nvPr/>
          </p:nvSpPr>
          <p:spPr>
            <a:xfrm>
              <a:off x="3312970" y="3935937"/>
              <a:ext cx="560798" cy="664408"/>
            </a:xfrm>
            <a:custGeom>
              <a:avLst/>
              <a:gdLst>
                <a:gd name="connsiteX0" fmla="*/ 508336 w 560798"/>
                <a:gd name="connsiteY0" fmla="*/ 46537 h 664408"/>
                <a:gd name="connsiteX1" fmla="*/ 287872 w 560798"/>
                <a:gd name="connsiteY1" fmla="*/ -173 h 664408"/>
                <a:gd name="connsiteX2" fmla="*/ 25616 w 560798"/>
                <a:gd name="connsiteY2" fmla="*/ 202583 h 664408"/>
                <a:gd name="connsiteX3" fmla="*/ 240854 w 560798"/>
                <a:gd name="connsiteY3" fmla="*/ 388191 h 664408"/>
                <a:gd name="connsiteX4" fmla="*/ 307344 w 560798"/>
                <a:gd name="connsiteY4" fmla="*/ 396718 h 664408"/>
                <a:gd name="connsiteX5" fmla="*/ 417244 w 560798"/>
                <a:gd name="connsiteY5" fmla="*/ 466735 h 664408"/>
                <a:gd name="connsiteX6" fmla="*/ 272864 w 560798"/>
                <a:gd name="connsiteY6" fmla="*/ 544048 h 664408"/>
                <a:gd name="connsiteX7" fmla="*/ 63895 w 560798"/>
                <a:gd name="connsiteY7" fmla="*/ 479336 h 664408"/>
                <a:gd name="connsiteX8" fmla="*/ -315 w 560798"/>
                <a:gd name="connsiteY8" fmla="*/ 582989 h 664408"/>
                <a:gd name="connsiteX9" fmla="*/ 271725 w 560798"/>
                <a:gd name="connsiteY9" fmla="*/ 664186 h 664408"/>
                <a:gd name="connsiteX10" fmla="*/ 560483 w 560798"/>
                <a:gd name="connsiteY10" fmla="*/ 457450 h 664408"/>
                <a:gd name="connsiteX11" fmla="*/ 339925 w 560798"/>
                <a:gd name="connsiteY11" fmla="*/ 270611 h 664408"/>
                <a:gd name="connsiteX12" fmla="*/ 274385 w 560798"/>
                <a:gd name="connsiteY12" fmla="*/ 260663 h 664408"/>
                <a:gd name="connsiteX13" fmla="*/ 169900 w 560798"/>
                <a:gd name="connsiteY13" fmla="*/ 195288 h 664408"/>
                <a:gd name="connsiteX14" fmla="*/ 289772 w 560798"/>
                <a:gd name="connsiteY14" fmla="*/ 120060 h 664408"/>
                <a:gd name="connsiteX15" fmla="*/ 459608 w 560798"/>
                <a:gd name="connsiteY15" fmla="*/ 160516 h 6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798" h="664408">
                  <a:moveTo>
                    <a:pt x="508336" y="46537"/>
                  </a:moveTo>
                  <a:cubicBezTo>
                    <a:pt x="439269" y="14734"/>
                    <a:pt x="363936" y="-1227"/>
                    <a:pt x="287872" y="-173"/>
                  </a:cubicBezTo>
                  <a:cubicBezTo>
                    <a:pt x="126396" y="-173"/>
                    <a:pt x="25616" y="77803"/>
                    <a:pt x="25616" y="202583"/>
                  </a:cubicBezTo>
                  <a:cubicBezTo>
                    <a:pt x="25616" y="304909"/>
                    <a:pt x="99800" y="368957"/>
                    <a:pt x="240854" y="388191"/>
                  </a:cubicBezTo>
                  <a:lnTo>
                    <a:pt x="307344" y="396718"/>
                  </a:lnTo>
                  <a:cubicBezTo>
                    <a:pt x="383333" y="407329"/>
                    <a:pt x="417244" y="430447"/>
                    <a:pt x="417244" y="466735"/>
                  </a:cubicBezTo>
                  <a:cubicBezTo>
                    <a:pt x="417244" y="514108"/>
                    <a:pt x="368231" y="544048"/>
                    <a:pt x="272864" y="544048"/>
                  </a:cubicBezTo>
                  <a:cubicBezTo>
                    <a:pt x="170280" y="544048"/>
                    <a:pt x="108729" y="514298"/>
                    <a:pt x="63895" y="479336"/>
                  </a:cubicBezTo>
                  <a:lnTo>
                    <a:pt x="-315" y="582989"/>
                  </a:lnTo>
                  <a:cubicBezTo>
                    <a:pt x="91631" y="651679"/>
                    <a:pt x="206850" y="664186"/>
                    <a:pt x="271725" y="664186"/>
                  </a:cubicBezTo>
                  <a:cubicBezTo>
                    <a:pt x="454478" y="664186"/>
                    <a:pt x="560483" y="578915"/>
                    <a:pt x="560483" y="457450"/>
                  </a:cubicBezTo>
                  <a:cubicBezTo>
                    <a:pt x="560483" y="349155"/>
                    <a:pt x="478320" y="291076"/>
                    <a:pt x="339925" y="270611"/>
                  </a:cubicBezTo>
                  <a:lnTo>
                    <a:pt x="274385" y="260663"/>
                  </a:lnTo>
                  <a:cubicBezTo>
                    <a:pt x="216158" y="252135"/>
                    <a:pt x="169900" y="240197"/>
                    <a:pt x="169900" y="195288"/>
                  </a:cubicBezTo>
                  <a:cubicBezTo>
                    <a:pt x="169900" y="150378"/>
                    <a:pt x="213593" y="120060"/>
                    <a:pt x="289772" y="120060"/>
                  </a:cubicBezTo>
                  <a:cubicBezTo>
                    <a:pt x="348627" y="121323"/>
                    <a:pt x="406531" y="135117"/>
                    <a:pt x="459608" y="160516"/>
                  </a:cubicBezTo>
                  <a:close/>
                </a:path>
              </a:pathLst>
            </a:custGeom>
            <a:grpFill/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FB5B1DF-F14F-1940-AD5C-6E422380968C}"/>
                </a:ext>
              </a:extLst>
            </p:cNvPr>
            <p:cNvSpPr/>
            <p:nvPr/>
          </p:nvSpPr>
          <p:spPr>
            <a:xfrm>
              <a:off x="825757" y="3429000"/>
              <a:ext cx="536101" cy="534746"/>
            </a:xfrm>
            <a:custGeom>
              <a:avLst/>
              <a:gdLst>
                <a:gd name="connsiteX0" fmla="*/ 267736 w 536101"/>
                <a:gd name="connsiteY0" fmla="*/ -222 h 534746"/>
                <a:gd name="connsiteX1" fmla="*/ -315 w 536101"/>
                <a:gd name="connsiteY1" fmla="*/ 267151 h 534746"/>
                <a:gd name="connsiteX2" fmla="*/ 267736 w 536101"/>
                <a:gd name="connsiteY2" fmla="*/ 534524 h 534746"/>
                <a:gd name="connsiteX3" fmla="*/ 535787 w 536101"/>
                <a:gd name="connsiteY3" fmla="*/ 267151 h 534746"/>
                <a:gd name="connsiteX4" fmla="*/ 535787 w 536101"/>
                <a:gd name="connsiteY4" fmla="*/ 267056 h 534746"/>
                <a:gd name="connsiteX5" fmla="*/ 267736 w 536101"/>
                <a:gd name="connsiteY5" fmla="*/ -222 h 534746"/>
                <a:gd name="connsiteX6" fmla="*/ 267736 w 536101"/>
                <a:gd name="connsiteY6" fmla="*/ 339348 h 534746"/>
                <a:gd name="connsiteX7" fmla="*/ 195261 w 536101"/>
                <a:gd name="connsiteY7" fmla="*/ 267056 h 534746"/>
                <a:gd name="connsiteX8" fmla="*/ 267736 w 536101"/>
                <a:gd name="connsiteY8" fmla="*/ 194765 h 534746"/>
                <a:gd name="connsiteX9" fmla="*/ 340210 w 536101"/>
                <a:gd name="connsiteY9" fmla="*/ 267056 h 534746"/>
                <a:gd name="connsiteX10" fmla="*/ 267736 w 536101"/>
                <a:gd name="connsiteY10" fmla="*/ 339348 h 53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01" h="534746">
                  <a:moveTo>
                    <a:pt x="267736" y="-222"/>
                  </a:moveTo>
                  <a:cubicBezTo>
                    <a:pt x="119695" y="-222"/>
                    <a:pt x="-315" y="119485"/>
                    <a:pt x="-315" y="267151"/>
                  </a:cubicBezTo>
                  <a:cubicBezTo>
                    <a:pt x="-315" y="414817"/>
                    <a:pt x="119695" y="534524"/>
                    <a:pt x="267736" y="534524"/>
                  </a:cubicBezTo>
                  <a:cubicBezTo>
                    <a:pt x="415776" y="534524"/>
                    <a:pt x="535787" y="414817"/>
                    <a:pt x="535787" y="267151"/>
                  </a:cubicBezTo>
                  <a:cubicBezTo>
                    <a:pt x="535787" y="267120"/>
                    <a:pt x="535787" y="267088"/>
                    <a:pt x="535787" y="267056"/>
                  </a:cubicBezTo>
                  <a:cubicBezTo>
                    <a:pt x="535734" y="119427"/>
                    <a:pt x="415739" y="-222"/>
                    <a:pt x="267736" y="-222"/>
                  </a:cubicBezTo>
                  <a:close/>
                  <a:moveTo>
                    <a:pt x="267736" y="339348"/>
                  </a:moveTo>
                  <a:cubicBezTo>
                    <a:pt x="227709" y="339348"/>
                    <a:pt x="195261" y="306982"/>
                    <a:pt x="195261" y="267056"/>
                  </a:cubicBezTo>
                  <a:cubicBezTo>
                    <a:pt x="195261" y="227131"/>
                    <a:pt x="227709" y="194765"/>
                    <a:pt x="267736" y="194765"/>
                  </a:cubicBezTo>
                  <a:cubicBezTo>
                    <a:pt x="307762" y="194765"/>
                    <a:pt x="340210" y="227131"/>
                    <a:pt x="340210" y="267056"/>
                  </a:cubicBezTo>
                  <a:cubicBezTo>
                    <a:pt x="340158" y="306960"/>
                    <a:pt x="307740" y="339295"/>
                    <a:pt x="267736" y="339348"/>
                  </a:cubicBezTo>
                  <a:close/>
                </a:path>
              </a:pathLst>
            </a:custGeom>
            <a:solidFill>
              <a:schemeClr val="accent2"/>
            </a:solidFill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1EC3CCC-13CB-9347-B23B-9E0A598F6603}"/>
              </a:ext>
            </a:extLst>
          </p:cNvPr>
          <p:cNvGrpSpPr/>
          <p:nvPr userDrawn="1"/>
        </p:nvGrpSpPr>
        <p:grpSpPr>
          <a:xfrm>
            <a:off x="4836113" y="618387"/>
            <a:ext cx="1471095" cy="486728"/>
            <a:chOff x="380999" y="311884"/>
            <a:chExt cx="1494599" cy="401785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4E5772D-A951-9E48-BFFB-4C46B4DC1508}"/>
                </a:ext>
              </a:extLst>
            </p:cNvPr>
            <p:cNvGrpSpPr/>
            <p:nvPr userDrawn="1"/>
          </p:nvGrpSpPr>
          <p:grpSpPr>
            <a:xfrm>
              <a:off x="380999" y="311884"/>
              <a:ext cx="771453" cy="268898"/>
              <a:chOff x="380999" y="311884"/>
              <a:chExt cx="771453" cy="268898"/>
            </a:xfrm>
          </p:grpSpPr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2236EC4-678F-2A4D-8D67-4BC21086BD1C}"/>
                  </a:ext>
                </a:extLst>
              </p:cNvPr>
              <p:cNvSpPr/>
              <p:nvPr/>
            </p:nvSpPr>
            <p:spPr>
              <a:xfrm>
                <a:off x="553180" y="460400"/>
                <a:ext cx="120749" cy="120382"/>
              </a:xfrm>
              <a:custGeom>
                <a:avLst/>
                <a:gdLst>
                  <a:gd name="connsiteX0" fmla="*/ 195950 w 537334"/>
                  <a:gd name="connsiteY0" fmla="*/ 267535 h 535704"/>
                  <a:gd name="connsiteX1" fmla="*/ 268592 w 537334"/>
                  <a:gd name="connsiteY1" fmla="*/ 195114 h 535704"/>
                  <a:gd name="connsiteX2" fmla="*/ 341233 w 537334"/>
                  <a:gd name="connsiteY2" fmla="*/ 267535 h 535704"/>
                  <a:gd name="connsiteX3" fmla="*/ 268592 w 537334"/>
                  <a:gd name="connsiteY3" fmla="*/ 339956 h 535704"/>
                  <a:gd name="connsiteX4" fmla="*/ 195950 w 537334"/>
                  <a:gd name="connsiteY4" fmla="*/ 267535 h 535704"/>
                  <a:gd name="connsiteX5" fmla="*/ -76 w 537334"/>
                  <a:gd name="connsiteY5" fmla="*/ 267535 h 535704"/>
                  <a:gd name="connsiteX6" fmla="*/ 268496 w 537334"/>
                  <a:gd name="connsiteY6" fmla="*/ 535483 h 535704"/>
                  <a:gd name="connsiteX7" fmla="*/ 537259 w 537334"/>
                  <a:gd name="connsiteY7" fmla="*/ 267725 h 535704"/>
                  <a:gd name="connsiteX8" fmla="*/ 268687 w 537334"/>
                  <a:gd name="connsiteY8" fmla="*/ -222 h 535704"/>
                  <a:gd name="connsiteX9" fmla="*/ 268591 w 537334"/>
                  <a:gd name="connsiteY9" fmla="*/ -222 h 535704"/>
                  <a:gd name="connsiteX10" fmla="*/ -76 w 537334"/>
                  <a:gd name="connsiteY10" fmla="*/ 267440 h 535704"/>
                  <a:gd name="connsiteX11" fmla="*/ -76 w 537334"/>
                  <a:gd name="connsiteY11" fmla="*/ 267535 h 53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7334" h="535704">
                    <a:moveTo>
                      <a:pt x="195950" y="267535"/>
                    </a:moveTo>
                    <a:cubicBezTo>
                      <a:pt x="195950" y="227538"/>
                      <a:pt x="228473" y="195114"/>
                      <a:pt x="268592" y="195114"/>
                    </a:cubicBezTo>
                    <a:cubicBezTo>
                      <a:pt x="308710" y="195114"/>
                      <a:pt x="341233" y="227538"/>
                      <a:pt x="341233" y="267535"/>
                    </a:cubicBezTo>
                    <a:cubicBezTo>
                      <a:pt x="341233" y="307532"/>
                      <a:pt x="308710" y="339956"/>
                      <a:pt x="268592" y="339956"/>
                    </a:cubicBezTo>
                    <a:cubicBezTo>
                      <a:pt x="228495" y="339904"/>
                      <a:pt x="196003" y="307510"/>
                      <a:pt x="195950" y="267535"/>
                    </a:cubicBezTo>
                    <a:moveTo>
                      <a:pt x="-76" y="267535"/>
                    </a:moveTo>
                    <a:cubicBezTo>
                      <a:pt x="-129" y="415466"/>
                      <a:pt x="120115" y="535430"/>
                      <a:pt x="268496" y="535483"/>
                    </a:cubicBezTo>
                    <a:cubicBezTo>
                      <a:pt x="416877" y="535535"/>
                      <a:pt x="537206" y="415656"/>
                      <a:pt x="537259" y="267725"/>
                    </a:cubicBezTo>
                    <a:cubicBezTo>
                      <a:pt x="537311" y="119794"/>
                      <a:pt x="417067" y="-170"/>
                      <a:pt x="268687" y="-222"/>
                    </a:cubicBezTo>
                    <a:cubicBezTo>
                      <a:pt x="268655" y="-222"/>
                      <a:pt x="268623" y="-222"/>
                      <a:pt x="268591" y="-222"/>
                    </a:cubicBezTo>
                    <a:cubicBezTo>
                      <a:pt x="120263" y="-275"/>
                      <a:pt x="-23" y="119562"/>
                      <a:pt x="-76" y="267440"/>
                    </a:cubicBezTo>
                    <a:cubicBezTo>
                      <a:pt x="-76" y="267472"/>
                      <a:pt x="-76" y="267504"/>
                      <a:pt x="-76" y="267535"/>
                    </a:cubicBezTo>
                  </a:path>
                </a:pathLst>
              </a:custGeom>
              <a:solidFill>
                <a:schemeClr val="accent2"/>
              </a:solidFill>
              <a:ln w="95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9F9C145B-B587-5F48-A719-DA15942E587B}"/>
                  </a:ext>
                </a:extLst>
              </p:cNvPr>
              <p:cNvSpPr/>
              <p:nvPr/>
            </p:nvSpPr>
            <p:spPr>
              <a:xfrm>
                <a:off x="380999" y="460400"/>
                <a:ext cx="120749" cy="120382"/>
              </a:xfrm>
              <a:custGeom>
                <a:avLst/>
                <a:gdLst>
                  <a:gd name="connsiteX0" fmla="*/ 195950 w 537334"/>
                  <a:gd name="connsiteY0" fmla="*/ 267535 h 535704"/>
                  <a:gd name="connsiteX1" fmla="*/ 268591 w 537334"/>
                  <a:gd name="connsiteY1" fmla="*/ 195114 h 535704"/>
                  <a:gd name="connsiteX2" fmla="*/ 341232 w 537334"/>
                  <a:gd name="connsiteY2" fmla="*/ 267535 h 535704"/>
                  <a:gd name="connsiteX3" fmla="*/ 268591 w 537334"/>
                  <a:gd name="connsiteY3" fmla="*/ 339956 h 535704"/>
                  <a:gd name="connsiteX4" fmla="*/ 195950 w 537334"/>
                  <a:gd name="connsiteY4" fmla="*/ 267535 h 535704"/>
                  <a:gd name="connsiteX5" fmla="*/ -76 w 537334"/>
                  <a:gd name="connsiteY5" fmla="*/ 267535 h 535704"/>
                  <a:gd name="connsiteX6" fmla="*/ 268496 w 537334"/>
                  <a:gd name="connsiteY6" fmla="*/ 535483 h 535704"/>
                  <a:gd name="connsiteX7" fmla="*/ 537259 w 537334"/>
                  <a:gd name="connsiteY7" fmla="*/ 267725 h 535704"/>
                  <a:gd name="connsiteX8" fmla="*/ 268687 w 537334"/>
                  <a:gd name="connsiteY8" fmla="*/ -222 h 535704"/>
                  <a:gd name="connsiteX9" fmla="*/ 268591 w 537334"/>
                  <a:gd name="connsiteY9" fmla="*/ -222 h 535704"/>
                  <a:gd name="connsiteX10" fmla="*/ -76 w 537334"/>
                  <a:gd name="connsiteY10" fmla="*/ 267440 h 535704"/>
                  <a:gd name="connsiteX11" fmla="*/ -76 w 537334"/>
                  <a:gd name="connsiteY11" fmla="*/ 267535 h 53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7334" h="535704">
                    <a:moveTo>
                      <a:pt x="195950" y="267535"/>
                    </a:moveTo>
                    <a:cubicBezTo>
                      <a:pt x="195950" y="227538"/>
                      <a:pt x="228473" y="195114"/>
                      <a:pt x="268591" y="195114"/>
                    </a:cubicBezTo>
                    <a:cubicBezTo>
                      <a:pt x="308710" y="195114"/>
                      <a:pt x="341232" y="227538"/>
                      <a:pt x="341232" y="267535"/>
                    </a:cubicBezTo>
                    <a:cubicBezTo>
                      <a:pt x="341232" y="307532"/>
                      <a:pt x="308710" y="339956"/>
                      <a:pt x="268591" y="339956"/>
                    </a:cubicBezTo>
                    <a:cubicBezTo>
                      <a:pt x="228473" y="339956"/>
                      <a:pt x="195950" y="307532"/>
                      <a:pt x="195950" y="267535"/>
                    </a:cubicBezTo>
                    <a:moveTo>
                      <a:pt x="-76" y="267535"/>
                    </a:moveTo>
                    <a:cubicBezTo>
                      <a:pt x="-129" y="415466"/>
                      <a:pt x="120115" y="535430"/>
                      <a:pt x="268496" y="535483"/>
                    </a:cubicBezTo>
                    <a:cubicBezTo>
                      <a:pt x="416877" y="535535"/>
                      <a:pt x="537206" y="415656"/>
                      <a:pt x="537259" y="267725"/>
                    </a:cubicBezTo>
                    <a:cubicBezTo>
                      <a:pt x="537311" y="119794"/>
                      <a:pt x="417067" y="-170"/>
                      <a:pt x="268687" y="-222"/>
                    </a:cubicBezTo>
                    <a:cubicBezTo>
                      <a:pt x="268655" y="-222"/>
                      <a:pt x="268623" y="-222"/>
                      <a:pt x="268591" y="-222"/>
                    </a:cubicBezTo>
                    <a:cubicBezTo>
                      <a:pt x="120263" y="-275"/>
                      <a:pt x="-23" y="119562"/>
                      <a:pt x="-76" y="267440"/>
                    </a:cubicBezTo>
                    <a:cubicBezTo>
                      <a:pt x="-76" y="267472"/>
                      <a:pt x="-76" y="267504"/>
                      <a:pt x="-76" y="267535"/>
                    </a:cubicBezTo>
                  </a:path>
                </a:pathLst>
              </a:custGeom>
              <a:solidFill>
                <a:schemeClr val="accent2"/>
              </a:solidFill>
              <a:ln w="95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DC738569-CA9D-2B45-93EC-51654ED024C5}"/>
                  </a:ext>
                </a:extLst>
              </p:cNvPr>
              <p:cNvSpPr/>
              <p:nvPr/>
            </p:nvSpPr>
            <p:spPr>
              <a:xfrm>
                <a:off x="735480" y="357913"/>
                <a:ext cx="147342" cy="217815"/>
              </a:xfrm>
              <a:custGeom>
                <a:avLst/>
                <a:gdLst>
                  <a:gd name="connsiteX0" fmla="*/ 655598 w 655673"/>
                  <a:gd name="connsiteY0" fmla="*/ 635619 h 969280"/>
                  <a:gd name="connsiteX1" fmla="*/ 337710 w 655673"/>
                  <a:gd name="connsiteY1" fmla="*/ 302180 h 969280"/>
                  <a:gd name="connsiteX2" fmla="*/ 138637 w 655673"/>
                  <a:gd name="connsiteY2" fmla="*/ 394153 h 969280"/>
                  <a:gd name="connsiteX3" fmla="*/ 138637 w 655673"/>
                  <a:gd name="connsiteY3" fmla="*/ -222 h 969280"/>
                  <a:gd name="connsiteX4" fmla="*/ -76 w 655673"/>
                  <a:gd name="connsiteY4" fmla="*/ -222 h 969280"/>
                  <a:gd name="connsiteX5" fmla="*/ -76 w 655673"/>
                  <a:gd name="connsiteY5" fmla="*/ 952542 h 969280"/>
                  <a:gd name="connsiteX6" fmla="*/ 138637 w 655673"/>
                  <a:gd name="connsiteY6" fmla="*/ 952542 h 969280"/>
                  <a:gd name="connsiteX7" fmla="*/ 138637 w 655673"/>
                  <a:gd name="connsiteY7" fmla="*/ 877085 h 969280"/>
                  <a:gd name="connsiteX8" fmla="*/ 337710 w 655673"/>
                  <a:gd name="connsiteY8" fmla="*/ 969058 h 969280"/>
                  <a:gd name="connsiteX9" fmla="*/ 655598 w 655673"/>
                  <a:gd name="connsiteY9" fmla="*/ 635619 h 969280"/>
                  <a:gd name="connsiteX10" fmla="*/ 512791 w 655673"/>
                  <a:gd name="connsiteY10" fmla="*/ 635619 h 969280"/>
                  <a:gd name="connsiteX11" fmla="*/ 321049 w 655673"/>
                  <a:gd name="connsiteY11" fmla="*/ 838738 h 969280"/>
                  <a:gd name="connsiteX12" fmla="*/ 129212 w 655673"/>
                  <a:gd name="connsiteY12" fmla="*/ 635619 h 969280"/>
                  <a:gd name="connsiteX13" fmla="*/ 321049 w 655673"/>
                  <a:gd name="connsiteY13" fmla="*/ 432499 h 969280"/>
                  <a:gd name="connsiteX14" fmla="*/ 512791 w 655673"/>
                  <a:gd name="connsiteY14" fmla="*/ 635619 h 969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5673" h="969280">
                    <a:moveTo>
                      <a:pt x="655598" y="635619"/>
                    </a:moveTo>
                    <a:cubicBezTo>
                      <a:pt x="655598" y="441801"/>
                      <a:pt x="515552" y="302180"/>
                      <a:pt x="337710" y="302180"/>
                    </a:cubicBezTo>
                    <a:cubicBezTo>
                      <a:pt x="246789" y="302180"/>
                      <a:pt x="183098" y="338532"/>
                      <a:pt x="138637" y="394153"/>
                    </a:cubicBezTo>
                    <a:lnTo>
                      <a:pt x="138637" y="-222"/>
                    </a:lnTo>
                    <a:lnTo>
                      <a:pt x="-76" y="-222"/>
                    </a:lnTo>
                    <a:lnTo>
                      <a:pt x="-76" y="952542"/>
                    </a:lnTo>
                    <a:lnTo>
                      <a:pt x="138637" y="952542"/>
                    </a:lnTo>
                    <a:lnTo>
                      <a:pt x="138637" y="877085"/>
                    </a:lnTo>
                    <a:cubicBezTo>
                      <a:pt x="183098" y="932705"/>
                      <a:pt x="246789" y="969058"/>
                      <a:pt x="337710" y="969058"/>
                    </a:cubicBezTo>
                    <a:cubicBezTo>
                      <a:pt x="515552" y="969058"/>
                      <a:pt x="655598" y="829437"/>
                      <a:pt x="655598" y="635619"/>
                    </a:cubicBezTo>
                    <a:moveTo>
                      <a:pt x="512791" y="635619"/>
                    </a:moveTo>
                    <a:cubicBezTo>
                      <a:pt x="512791" y="746765"/>
                      <a:pt x="440435" y="838738"/>
                      <a:pt x="321049" y="838738"/>
                    </a:cubicBezTo>
                    <a:cubicBezTo>
                      <a:pt x="206804" y="838738"/>
                      <a:pt x="129212" y="751416"/>
                      <a:pt x="129212" y="635619"/>
                    </a:cubicBezTo>
                    <a:cubicBezTo>
                      <a:pt x="129212" y="519821"/>
                      <a:pt x="206899" y="432499"/>
                      <a:pt x="321049" y="432499"/>
                    </a:cubicBezTo>
                    <a:cubicBezTo>
                      <a:pt x="440435" y="432499"/>
                      <a:pt x="512791" y="524472"/>
                      <a:pt x="512791" y="635619"/>
                    </a:cubicBezTo>
                  </a:path>
                </a:pathLst>
              </a:custGeom>
              <a:solidFill>
                <a:schemeClr val="accent1"/>
              </a:solidFill>
              <a:ln w="95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DF31C193-BFB9-9B48-AFA5-18D6270C93EE}"/>
                  </a:ext>
                </a:extLst>
              </p:cNvPr>
              <p:cNvSpPr/>
              <p:nvPr/>
            </p:nvSpPr>
            <p:spPr>
              <a:xfrm>
                <a:off x="908666" y="386473"/>
                <a:ext cx="95183" cy="189276"/>
              </a:xfrm>
              <a:custGeom>
                <a:avLst/>
                <a:gdLst>
                  <a:gd name="connsiteX0" fmla="*/ 382837 w 423565"/>
                  <a:gd name="connsiteY0" fmla="*/ 317366 h 842282"/>
                  <a:gd name="connsiteX1" fmla="*/ 382837 w 423565"/>
                  <a:gd name="connsiteY1" fmla="*/ 191603 h 842282"/>
                  <a:gd name="connsiteX2" fmla="*/ 139303 w 423565"/>
                  <a:gd name="connsiteY2" fmla="*/ 191603 h 842282"/>
                  <a:gd name="connsiteX3" fmla="*/ 139303 w 423565"/>
                  <a:gd name="connsiteY3" fmla="*/ -222 h 842282"/>
                  <a:gd name="connsiteX4" fmla="*/ -76 w 423565"/>
                  <a:gd name="connsiteY4" fmla="*/ -222 h 842282"/>
                  <a:gd name="connsiteX5" fmla="*/ -76 w 423565"/>
                  <a:gd name="connsiteY5" fmla="*/ 595944 h 842282"/>
                  <a:gd name="connsiteX6" fmla="*/ 228415 w 423565"/>
                  <a:gd name="connsiteY6" fmla="*/ 842060 h 842282"/>
                  <a:gd name="connsiteX7" fmla="*/ 423489 w 423565"/>
                  <a:gd name="connsiteY7" fmla="*/ 779226 h 842282"/>
                  <a:gd name="connsiteX8" fmla="*/ 368461 w 423565"/>
                  <a:gd name="connsiteY8" fmla="*/ 668744 h 842282"/>
                  <a:gd name="connsiteX9" fmla="*/ 240316 w 423565"/>
                  <a:gd name="connsiteY9" fmla="*/ 711741 h 842282"/>
                  <a:gd name="connsiteX10" fmla="*/ 139494 w 423565"/>
                  <a:gd name="connsiteY10" fmla="*/ 593286 h 842282"/>
                  <a:gd name="connsiteX11" fmla="*/ 139494 w 423565"/>
                  <a:gd name="connsiteY11" fmla="*/ 317366 h 84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3565" h="842282">
                    <a:moveTo>
                      <a:pt x="382837" y="317366"/>
                    </a:moveTo>
                    <a:lnTo>
                      <a:pt x="382837" y="191603"/>
                    </a:lnTo>
                    <a:lnTo>
                      <a:pt x="139303" y="191603"/>
                    </a:lnTo>
                    <a:lnTo>
                      <a:pt x="139303" y="-222"/>
                    </a:lnTo>
                    <a:lnTo>
                      <a:pt x="-76" y="-222"/>
                    </a:lnTo>
                    <a:lnTo>
                      <a:pt x="-76" y="595944"/>
                    </a:lnTo>
                    <a:cubicBezTo>
                      <a:pt x="-76" y="764704"/>
                      <a:pt x="84180" y="842060"/>
                      <a:pt x="228415" y="842060"/>
                    </a:cubicBezTo>
                    <a:cubicBezTo>
                      <a:pt x="298354" y="841491"/>
                      <a:pt x="366437" y="819561"/>
                      <a:pt x="423489" y="779226"/>
                    </a:cubicBezTo>
                    <a:lnTo>
                      <a:pt x="368461" y="668744"/>
                    </a:lnTo>
                    <a:cubicBezTo>
                      <a:pt x="330379" y="692568"/>
                      <a:pt x="283443" y="711741"/>
                      <a:pt x="240316" y="711741"/>
                    </a:cubicBezTo>
                    <a:cubicBezTo>
                      <a:pt x="184621" y="711741"/>
                      <a:pt x="139494" y="677951"/>
                      <a:pt x="139494" y="593286"/>
                    </a:cubicBezTo>
                    <a:lnTo>
                      <a:pt x="139494" y="317366"/>
                    </a:lnTo>
                    <a:close/>
                  </a:path>
                </a:pathLst>
              </a:custGeom>
              <a:solidFill>
                <a:schemeClr val="accent1"/>
              </a:solidFill>
              <a:ln w="95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9E41AAB5-884E-7B44-8C57-9D8B06C15509}"/>
                  </a:ext>
                </a:extLst>
              </p:cNvPr>
              <p:cNvSpPr/>
              <p:nvPr/>
            </p:nvSpPr>
            <p:spPr>
              <a:xfrm>
                <a:off x="1026141" y="426006"/>
                <a:ext cx="126311" cy="149572"/>
              </a:xfrm>
              <a:custGeom>
                <a:avLst/>
                <a:gdLst>
                  <a:gd name="connsiteX0" fmla="*/ 509649 w 562087"/>
                  <a:gd name="connsiteY0" fmla="*/ 46621 h 665599"/>
                  <a:gd name="connsiteX1" fmla="*/ 288680 w 562087"/>
                  <a:gd name="connsiteY1" fmla="*/ -172 h 665599"/>
                  <a:gd name="connsiteX2" fmla="*/ 25915 w 562087"/>
                  <a:gd name="connsiteY2" fmla="*/ 202947 h 665599"/>
                  <a:gd name="connsiteX3" fmla="*/ 241553 w 562087"/>
                  <a:gd name="connsiteY3" fmla="*/ 388887 h 665599"/>
                  <a:gd name="connsiteX4" fmla="*/ 308196 w 562087"/>
                  <a:gd name="connsiteY4" fmla="*/ 397430 h 665599"/>
                  <a:gd name="connsiteX5" fmla="*/ 418348 w 562087"/>
                  <a:gd name="connsiteY5" fmla="*/ 467573 h 665599"/>
                  <a:gd name="connsiteX6" fmla="*/ 273732 w 562087"/>
                  <a:gd name="connsiteY6" fmla="*/ 545024 h 665599"/>
                  <a:gd name="connsiteX7" fmla="*/ 64282 w 562087"/>
                  <a:gd name="connsiteY7" fmla="*/ 480196 h 665599"/>
                  <a:gd name="connsiteX8" fmla="*/ -76 w 562087"/>
                  <a:gd name="connsiteY8" fmla="*/ 584034 h 665599"/>
                  <a:gd name="connsiteX9" fmla="*/ 272685 w 562087"/>
                  <a:gd name="connsiteY9" fmla="*/ 665377 h 665599"/>
                  <a:gd name="connsiteX10" fmla="*/ 562012 w 562087"/>
                  <a:gd name="connsiteY10" fmla="*/ 458271 h 665599"/>
                  <a:gd name="connsiteX11" fmla="*/ 341042 w 562087"/>
                  <a:gd name="connsiteY11" fmla="*/ 271097 h 665599"/>
                  <a:gd name="connsiteX12" fmla="*/ 275351 w 562087"/>
                  <a:gd name="connsiteY12" fmla="*/ 261131 h 665599"/>
                  <a:gd name="connsiteX13" fmla="*/ 170626 w 562087"/>
                  <a:gd name="connsiteY13" fmla="*/ 195639 h 665599"/>
                  <a:gd name="connsiteX14" fmla="*/ 290774 w 562087"/>
                  <a:gd name="connsiteY14" fmla="*/ 120276 h 665599"/>
                  <a:gd name="connsiteX15" fmla="*/ 461095 w 562087"/>
                  <a:gd name="connsiteY15" fmla="*/ 160805 h 665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2087" h="665599">
                    <a:moveTo>
                      <a:pt x="509649" y="46621"/>
                    </a:moveTo>
                    <a:cubicBezTo>
                      <a:pt x="440427" y="14752"/>
                      <a:pt x="364919" y="-1238"/>
                      <a:pt x="288680" y="-172"/>
                    </a:cubicBezTo>
                    <a:cubicBezTo>
                      <a:pt x="126832" y="-172"/>
                      <a:pt x="25915" y="77943"/>
                      <a:pt x="25915" y="202947"/>
                    </a:cubicBezTo>
                    <a:cubicBezTo>
                      <a:pt x="25915" y="305456"/>
                      <a:pt x="100270" y="369620"/>
                      <a:pt x="241553" y="388887"/>
                    </a:cubicBezTo>
                    <a:lnTo>
                      <a:pt x="308196" y="397430"/>
                    </a:lnTo>
                    <a:cubicBezTo>
                      <a:pt x="384360" y="408060"/>
                      <a:pt x="418348" y="431220"/>
                      <a:pt x="418348" y="467573"/>
                    </a:cubicBezTo>
                    <a:cubicBezTo>
                      <a:pt x="418348" y="515031"/>
                      <a:pt x="369318" y="545024"/>
                      <a:pt x="273732" y="545024"/>
                    </a:cubicBezTo>
                    <a:cubicBezTo>
                      <a:pt x="170816" y="545024"/>
                      <a:pt x="109124" y="515220"/>
                      <a:pt x="64282" y="480196"/>
                    </a:cubicBezTo>
                    <a:lnTo>
                      <a:pt x="-76" y="584034"/>
                    </a:lnTo>
                    <a:cubicBezTo>
                      <a:pt x="92177" y="652848"/>
                      <a:pt x="207660" y="665377"/>
                      <a:pt x="272685" y="665377"/>
                    </a:cubicBezTo>
                    <a:cubicBezTo>
                      <a:pt x="455859" y="665377"/>
                      <a:pt x="562012" y="579953"/>
                      <a:pt x="562012" y="458271"/>
                    </a:cubicBezTo>
                    <a:cubicBezTo>
                      <a:pt x="562012" y="349782"/>
                      <a:pt x="479755" y="291599"/>
                      <a:pt x="341042" y="271097"/>
                    </a:cubicBezTo>
                    <a:lnTo>
                      <a:pt x="275351" y="261131"/>
                    </a:lnTo>
                    <a:cubicBezTo>
                      <a:pt x="216895" y="252588"/>
                      <a:pt x="170626" y="240629"/>
                      <a:pt x="170626" y="195639"/>
                    </a:cubicBezTo>
                    <a:cubicBezTo>
                      <a:pt x="170626" y="150649"/>
                      <a:pt x="214420" y="120276"/>
                      <a:pt x="290774" y="120276"/>
                    </a:cubicBezTo>
                    <a:cubicBezTo>
                      <a:pt x="349796" y="121531"/>
                      <a:pt x="407867" y="135350"/>
                      <a:pt x="461095" y="1608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860DB04A-1B95-AE46-ADED-9AE72DCC4711}"/>
                  </a:ext>
                </a:extLst>
              </p:cNvPr>
              <p:cNvSpPr/>
              <p:nvPr/>
            </p:nvSpPr>
            <p:spPr>
              <a:xfrm>
                <a:off x="465912" y="311884"/>
                <a:ext cx="120749" cy="120382"/>
              </a:xfrm>
              <a:custGeom>
                <a:avLst/>
                <a:gdLst>
                  <a:gd name="connsiteX0" fmla="*/ 268591 w 537334"/>
                  <a:gd name="connsiteY0" fmla="*/ -222 h 535704"/>
                  <a:gd name="connsiteX1" fmla="*/ -76 w 537334"/>
                  <a:gd name="connsiteY1" fmla="*/ 267630 h 535704"/>
                  <a:gd name="connsiteX2" fmla="*/ 268591 w 537334"/>
                  <a:gd name="connsiteY2" fmla="*/ 535483 h 535704"/>
                  <a:gd name="connsiteX3" fmla="*/ 537259 w 537334"/>
                  <a:gd name="connsiteY3" fmla="*/ 267630 h 535704"/>
                  <a:gd name="connsiteX4" fmla="*/ 537259 w 537334"/>
                  <a:gd name="connsiteY4" fmla="*/ 267535 h 535704"/>
                  <a:gd name="connsiteX5" fmla="*/ 268687 w 537334"/>
                  <a:gd name="connsiteY5" fmla="*/ -222 h 535704"/>
                  <a:gd name="connsiteX6" fmla="*/ 268591 w 537334"/>
                  <a:gd name="connsiteY6" fmla="*/ -222 h 535704"/>
                  <a:gd name="connsiteX7" fmla="*/ 268591 w 537334"/>
                  <a:gd name="connsiteY7" fmla="*/ 339956 h 535704"/>
                  <a:gd name="connsiteX8" fmla="*/ 195950 w 537334"/>
                  <a:gd name="connsiteY8" fmla="*/ 267535 h 535704"/>
                  <a:gd name="connsiteX9" fmla="*/ 268591 w 537334"/>
                  <a:gd name="connsiteY9" fmla="*/ 195114 h 535704"/>
                  <a:gd name="connsiteX10" fmla="*/ 341232 w 537334"/>
                  <a:gd name="connsiteY10" fmla="*/ 267535 h 535704"/>
                  <a:gd name="connsiteX11" fmla="*/ 268591 w 537334"/>
                  <a:gd name="connsiteY11" fmla="*/ 339956 h 53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7334" h="535704">
                    <a:moveTo>
                      <a:pt x="268591" y="-222"/>
                    </a:moveTo>
                    <a:cubicBezTo>
                      <a:pt x="120210" y="-222"/>
                      <a:pt x="-76" y="119699"/>
                      <a:pt x="-76" y="267630"/>
                    </a:cubicBezTo>
                    <a:cubicBezTo>
                      <a:pt x="-76" y="415561"/>
                      <a:pt x="120210" y="535483"/>
                      <a:pt x="268591" y="535483"/>
                    </a:cubicBezTo>
                    <a:cubicBezTo>
                      <a:pt x="416972" y="535483"/>
                      <a:pt x="537259" y="415561"/>
                      <a:pt x="537259" y="267630"/>
                    </a:cubicBezTo>
                    <a:cubicBezTo>
                      <a:pt x="537259" y="267599"/>
                      <a:pt x="537259" y="267567"/>
                      <a:pt x="537259" y="267535"/>
                    </a:cubicBezTo>
                    <a:cubicBezTo>
                      <a:pt x="537259" y="119657"/>
                      <a:pt x="417015" y="-222"/>
                      <a:pt x="268687" y="-222"/>
                    </a:cubicBezTo>
                    <a:cubicBezTo>
                      <a:pt x="268655" y="-222"/>
                      <a:pt x="268623" y="-222"/>
                      <a:pt x="268591" y="-222"/>
                    </a:cubicBezTo>
                    <a:close/>
                    <a:moveTo>
                      <a:pt x="268591" y="339956"/>
                    </a:moveTo>
                    <a:cubicBezTo>
                      <a:pt x="228473" y="339956"/>
                      <a:pt x="195950" y="307532"/>
                      <a:pt x="195950" y="267535"/>
                    </a:cubicBezTo>
                    <a:cubicBezTo>
                      <a:pt x="195950" y="227538"/>
                      <a:pt x="228473" y="195114"/>
                      <a:pt x="268591" y="195114"/>
                    </a:cubicBezTo>
                    <a:cubicBezTo>
                      <a:pt x="308710" y="195114"/>
                      <a:pt x="341232" y="227538"/>
                      <a:pt x="341232" y="267535"/>
                    </a:cubicBezTo>
                    <a:cubicBezTo>
                      <a:pt x="341232" y="307532"/>
                      <a:pt x="308710" y="339956"/>
                      <a:pt x="268591" y="33995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</p:grp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5F84C20F-F900-6243-906E-2F82C1E85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5479" y="623829"/>
              <a:ext cx="1140119" cy="89840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5A5B011-ED3B-0B48-BC18-006F587FF881}"/>
              </a:ext>
            </a:extLst>
          </p:cNvPr>
          <p:cNvGrpSpPr/>
          <p:nvPr userDrawn="1"/>
        </p:nvGrpSpPr>
        <p:grpSpPr>
          <a:xfrm>
            <a:off x="6996371" y="619229"/>
            <a:ext cx="1484846" cy="491279"/>
            <a:chOff x="380999" y="311884"/>
            <a:chExt cx="1494599" cy="401786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98D3B8B-7B12-7B4B-8C5F-95CB1B06963A}"/>
                </a:ext>
              </a:extLst>
            </p:cNvPr>
            <p:cNvGrpSpPr/>
            <p:nvPr userDrawn="1"/>
          </p:nvGrpSpPr>
          <p:grpSpPr>
            <a:xfrm>
              <a:off x="380999" y="311884"/>
              <a:ext cx="771453" cy="268898"/>
              <a:chOff x="380999" y="311884"/>
              <a:chExt cx="771453" cy="268898"/>
            </a:xfrm>
          </p:grpSpPr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1BC66A11-6129-8940-B404-72EB01846792}"/>
                  </a:ext>
                </a:extLst>
              </p:cNvPr>
              <p:cNvSpPr/>
              <p:nvPr/>
            </p:nvSpPr>
            <p:spPr>
              <a:xfrm>
                <a:off x="553180" y="460400"/>
                <a:ext cx="120749" cy="120382"/>
              </a:xfrm>
              <a:custGeom>
                <a:avLst/>
                <a:gdLst>
                  <a:gd name="connsiteX0" fmla="*/ 195950 w 537334"/>
                  <a:gd name="connsiteY0" fmla="*/ 267535 h 535704"/>
                  <a:gd name="connsiteX1" fmla="*/ 268592 w 537334"/>
                  <a:gd name="connsiteY1" fmla="*/ 195114 h 535704"/>
                  <a:gd name="connsiteX2" fmla="*/ 341233 w 537334"/>
                  <a:gd name="connsiteY2" fmla="*/ 267535 h 535704"/>
                  <a:gd name="connsiteX3" fmla="*/ 268592 w 537334"/>
                  <a:gd name="connsiteY3" fmla="*/ 339956 h 535704"/>
                  <a:gd name="connsiteX4" fmla="*/ 195950 w 537334"/>
                  <a:gd name="connsiteY4" fmla="*/ 267535 h 535704"/>
                  <a:gd name="connsiteX5" fmla="*/ -76 w 537334"/>
                  <a:gd name="connsiteY5" fmla="*/ 267535 h 535704"/>
                  <a:gd name="connsiteX6" fmla="*/ 268496 w 537334"/>
                  <a:gd name="connsiteY6" fmla="*/ 535483 h 535704"/>
                  <a:gd name="connsiteX7" fmla="*/ 537259 w 537334"/>
                  <a:gd name="connsiteY7" fmla="*/ 267725 h 535704"/>
                  <a:gd name="connsiteX8" fmla="*/ 268687 w 537334"/>
                  <a:gd name="connsiteY8" fmla="*/ -222 h 535704"/>
                  <a:gd name="connsiteX9" fmla="*/ 268591 w 537334"/>
                  <a:gd name="connsiteY9" fmla="*/ -222 h 535704"/>
                  <a:gd name="connsiteX10" fmla="*/ -76 w 537334"/>
                  <a:gd name="connsiteY10" fmla="*/ 267440 h 535704"/>
                  <a:gd name="connsiteX11" fmla="*/ -76 w 537334"/>
                  <a:gd name="connsiteY11" fmla="*/ 267535 h 53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7334" h="535704">
                    <a:moveTo>
                      <a:pt x="195950" y="267535"/>
                    </a:moveTo>
                    <a:cubicBezTo>
                      <a:pt x="195950" y="227538"/>
                      <a:pt x="228473" y="195114"/>
                      <a:pt x="268592" y="195114"/>
                    </a:cubicBezTo>
                    <a:cubicBezTo>
                      <a:pt x="308710" y="195114"/>
                      <a:pt x="341233" y="227538"/>
                      <a:pt x="341233" y="267535"/>
                    </a:cubicBezTo>
                    <a:cubicBezTo>
                      <a:pt x="341233" y="307532"/>
                      <a:pt x="308710" y="339956"/>
                      <a:pt x="268592" y="339956"/>
                    </a:cubicBezTo>
                    <a:cubicBezTo>
                      <a:pt x="228495" y="339904"/>
                      <a:pt x="196003" y="307510"/>
                      <a:pt x="195950" y="267535"/>
                    </a:cubicBezTo>
                    <a:moveTo>
                      <a:pt x="-76" y="267535"/>
                    </a:moveTo>
                    <a:cubicBezTo>
                      <a:pt x="-129" y="415466"/>
                      <a:pt x="120115" y="535430"/>
                      <a:pt x="268496" y="535483"/>
                    </a:cubicBezTo>
                    <a:cubicBezTo>
                      <a:pt x="416877" y="535535"/>
                      <a:pt x="537206" y="415656"/>
                      <a:pt x="537259" y="267725"/>
                    </a:cubicBezTo>
                    <a:cubicBezTo>
                      <a:pt x="537311" y="119794"/>
                      <a:pt x="417067" y="-170"/>
                      <a:pt x="268687" y="-222"/>
                    </a:cubicBezTo>
                    <a:cubicBezTo>
                      <a:pt x="268655" y="-222"/>
                      <a:pt x="268623" y="-222"/>
                      <a:pt x="268591" y="-222"/>
                    </a:cubicBezTo>
                    <a:cubicBezTo>
                      <a:pt x="120263" y="-275"/>
                      <a:pt x="-23" y="119562"/>
                      <a:pt x="-76" y="267440"/>
                    </a:cubicBezTo>
                    <a:cubicBezTo>
                      <a:pt x="-76" y="267472"/>
                      <a:pt x="-76" y="267504"/>
                      <a:pt x="-76" y="267535"/>
                    </a:cubicBezTo>
                  </a:path>
                </a:pathLst>
              </a:custGeom>
              <a:solidFill>
                <a:schemeClr val="accent2"/>
              </a:solidFill>
              <a:ln w="95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3001C50C-FB48-1F49-9864-0F487DEA406E}"/>
                  </a:ext>
                </a:extLst>
              </p:cNvPr>
              <p:cNvSpPr/>
              <p:nvPr/>
            </p:nvSpPr>
            <p:spPr>
              <a:xfrm>
                <a:off x="380999" y="460400"/>
                <a:ext cx="120749" cy="120382"/>
              </a:xfrm>
              <a:custGeom>
                <a:avLst/>
                <a:gdLst>
                  <a:gd name="connsiteX0" fmla="*/ 195950 w 537334"/>
                  <a:gd name="connsiteY0" fmla="*/ 267535 h 535704"/>
                  <a:gd name="connsiteX1" fmla="*/ 268591 w 537334"/>
                  <a:gd name="connsiteY1" fmla="*/ 195114 h 535704"/>
                  <a:gd name="connsiteX2" fmla="*/ 341232 w 537334"/>
                  <a:gd name="connsiteY2" fmla="*/ 267535 h 535704"/>
                  <a:gd name="connsiteX3" fmla="*/ 268591 w 537334"/>
                  <a:gd name="connsiteY3" fmla="*/ 339956 h 535704"/>
                  <a:gd name="connsiteX4" fmla="*/ 195950 w 537334"/>
                  <a:gd name="connsiteY4" fmla="*/ 267535 h 535704"/>
                  <a:gd name="connsiteX5" fmla="*/ -76 w 537334"/>
                  <a:gd name="connsiteY5" fmla="*/ 267535 h 535704"/>
                  <a:gd name="connsiteX6" fmla="*/ 268496 w 537334"/>
                  <a:gd name="connsiteY6" fmla="*/ 535483 h 535704"/>
                  <a:gd name="connsiteX7" fmla="*/ 537259 w 537334"/>
                  <a:gd name="connsiteY7" fmla="*/ 267725 h 535704"/>
                  <a:gd name="connsiteX8" fmla="*/ 268687 w 537334"/>
                  <a:gd name="connsiteY8" fmla="*/ -222 h 535704"/>
                  <a:gd name="connsiteX9" fmla="*/ 268591 w 537334"/>
                  <a:gd name="connsiteY9" fmla="*/ -222 h 535704"/>
                  <a:gd name="connsiteX10" fmla="*/ -76 w 537334"/>
                  <a:gd name="connsiteY10" fmla="*/ 267440 h 535704"/>
                  <a:gd name="connsiteX11" fmla="*/ -76 w 537334"/>
                  <a:gd name="connsiteY11" fmla="*/ 267535 h 53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7334" h="535704">
                    <a:moveTo>
                      <a:pt x="195950" y="267535"/>
                    </a:moveTo>
                    <a:cubicBezTo>
                      <a:pt x="195950" y="227538"/>
                      <a:pt x="228473" y="195114"/>
                      <a:pt x="268591" y="195114"/>
                    </a:cubicBezTo>
                    <a:cubicBezTo>
                      <a:pt x="308710" y="195114"/>
                      <a:pt x="341232" y="227538"/>
                      <a:pt x="341232" y="267535"/>
                    </a:cubicBezTo>
                    <a:cubicBezTo>
                      <a:pt x="341232" y="307532"/>
                      <a:pt x="308710" y="339956"/>
                      <a:pt x="268591" y="339956"/>
                    </a:cubicBezTo>
                    <a:cubicBezTo>
                      <a:pt x="228473" y="339956"/>
                      <a:pt x="195950" y="307532"/>
                      <a:pt x="195950" y="267535"/>
                    </a:cubicBezTo>
                    <a:moveTo>
                      <a:pt x="-76" y="267535"/>
                    </a:moveTo>
                    <a:cubicBezTo>
                      <a:pt x="-129" y="415466"/>
                      <a:pt x="120115" y="535430"/>
                      <a:pt x="268496" y="535483"/>
                    </a:cubicBezTo>
                    <a:cubicBezTo>
                      <a:pt x="416877" y="535535"/>
                      <a:pt x="537206" y="415656"/>
                      <a:pt x="537259" y="267725"/>
                    </a:cubicBezTo>
                    <a:cubicBezTo>
                      <a:pt x="537311" y="119794"/>
                      <a:pt x="417067" y="-170"/>
                      <a:pt x="268687" y="-222"/>
                    </a:cubicBezTo>
                    <a:cubicBezTo>
                      <a:pt x="268655" y="-222"/>
                      <a:pt x="268623" y="-222"/>
                      <a:pt x="268591" y="-222"/>
                    </a:cubicBezTo>
                    <a:cubicBezTo>
                      <a:pt x="120263" y="-275"/>
                      <a:pt x="-23" y="119562"/>
                      <a:pt x="-76" y="267440"/>
                    </a:cubicBezTo>
                    <a:cubicBezTo>
                      <a:pt x="-76" y="267472"/>
                      <a:pt x="-76" y="267504"/>
                      <a:pt x="-76" y="267535"/>
                    </a:cubicBezTo>
                  </a:path>
                </a:pathLst>
              </a:custGeom>
              <a:solidFill>
                <a:schemeClr val="accent2"/>
              </a:solidFill>
              <a:ln w="95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2D743850-EBE5-E945-BD79-8569376D8FD9}"/>
                  </a:ext>
                </a:extLst>
              </p:cNvPr>
              <p:cNvSpPr/>
              <p:nvPr/>
            </p:nvSpPr>
            <p:spPr>
              <a:xfrm>
                <a:off x="735480" y="357913"/>
                <a:ext cx="147342" cy="217815"/>
              </a:xfrm>
              <a:custGeom>
                <a:avLst/>
                <a:gdLst>
                  <a:gd name="connsiteX0" fmla="*/ 655598 w 655673"/>
                  <a:gd name="connsiteY0" fmla="*/ 635619 h 969280"/>
                  <a:gd name="connsiteX1" fmla="*/ 337710 w 655673"/>
                  <a:gd name="connsiteY1" fmla="*/ 302180 h 969280"/>
                  <a:gd name="connsiteX2" fmla="*/ 138637 w 655673"/>
                  <a:gd name="connsiteY2" fmla="*/ 394153 h 969280"/>
                  <a:gd name="connsiteX3" fmla="*/ 138637 w 655673"/>
                  <a:gd name="connsiteY3" fmla="*/ -222 h 969280"/>
                  <a:gd name="connsiteX4" fmla="*/ -76 w 655673"/>
                  <a:gd name="connsiteY4" fmla="*/ -222 h 969280"/>
                  <a:gd name="connsiteX5" fmla="*/ -76 w 655673"/>
                  <a:gd name="connsiteY5" fmla="*/ 952542 h 969280"/>
                  <a:gd name="connsiteX6" fmla="*/ 138637 w 655673"/>
                  <a:gd name="connsiteY6" fmla="*/ 952542 h 969280"/>
                  <a:gd name="connsiteX7" fmla="*/ 138637 w 655673"/>
                  <a:gd name="connsiteY7" fmla="*/ 877085 h 969280"/>
                  <a:gd name="connsiteX8" fmla="*/ 337710 w 655673"/>
                  <a:gd name="connsiteY8" fmla="*/ 969058 h 969280"/>
                  <a:gd name="connsiteX9" fmla="*/ 655598 w 655673"/>
                  <a:gd name="connsiteY9" fmla="*/ 635619 h 969280"/>
                  <a:gd name="connsiteX10" fmla="*/ 512791 w 655673"/>
                  <a:gd name="connsiteY10" fmla="*/ 635619 h 969280"/>
                  <a:gd name="connsiteX11" fmla="*/ 321049 w 655673"/>
                  <a:gd name="connsiteY11" fmla="*/ 838738 h 969280"/>
                  <a:gd name="connsiteX12" fmla="*/ 129212 w 655673"/>
                  <a:gd name="connsiteY12" fmla="*/ 635619 h 969280"/>
                  <a:gd name="connsiteX13" fmla="*/ 321049 w 655673"/>
                  <a:gd name="connsiteY13" fmla="*/ 432499 h 969280"/>
                  <a:gd name="connsiteX14" fmla="*/ 512791 w 655673"/>
                  <a:gd name="connsiteY14" fmla="*/ 635619 h 969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5673" h="969280">
                    <a:moveTo>
                      <a:pt x="655598" y="635619"/>
                    </a:moveTo>
                    <a:cubicBezTo>
                      <a:pt x="655598" y="441801"/>
                      <a:pt x="515552" y="302180"/>
                      <a:pt x="337710" y="302180"/>
                    </a:cubicBezTo>
                    <a:cubicBezTo>
                      <a:pt x="246789" y="302180"/>
                      <a:pt x="183098" y="338532"/>
                      <a:pt x="138637" y="394153"/>
                    </a:cubicBezTo>
                    <a:lnTo>
                      <a:pt x="138637" y="-222"/>
                    </a:lnTo>
                    <a:lnTo>
                      <a:pt x="-76" y="-222"/>
                    </a:lnTo>
                    <a:lnTo>
                      <a:pt x="-76" y="952542"/>
                    </a:lnTo>
                    <a:lnTo>
                      <a:pt x="138637" y="952542"/>
                    </a:lnTo>
                    <a:lnTo>
                      <a:pt x="138637" y="877085"/>
                    </a:lnTo>
                    <a:cubicBezTo>
                      <a:pt x="183098" y="932705"/>
                      <a:pt x="246789" y="969058"/>
                      <a:pt x="337710" y="969058"/>
                    </a:cubicBezTo>
                    <a:cubicBezTo>
                      <a:pt x="515552" y="969058"/>
                      <a:pt x="655598" y="829437"/>
                      <a:pt x="655598" y="635619"/>
                    </a:cubicBezTo>
                    <a:moveTo>
                      <a:pt x="512791" y="635619"/>
                    </a:moveTo>
                    <a:cubicBezTo>
                      <a:pt x="512791" y="746765"/>
                      <a:pt x="440435" y="838738"/>
                      <a:pt x="321049" y="838738"/>
                    </a:cubicBezTo>
                    <a:cubicBezTo>
                      <a:pt x="206804" y="838738"/>
                      <a:pt x="129212" y="751416"/>
                      <a:pt x="129212" y="635619"/>
                    </a:cubicBezTo>
                    <a:cubicBezTo>
                      <a:pt x="129212" y="519821"/>
                      <a:pt x="206899" y="432499"/>
                      <a:pt x="321049" y="432499"/>
                    </a:cubicBezTo>
                    <a:cubicBezTo>
                      <a:pt x="440435" y="432499"/>
                      <a:pt x="512791" y="524472"/>
                      <a:pt x="512791" y="635619"/>
                    </a:cubicBezTo>
                  </a:path>
                </a:pathLst>
              </a:custGeom>
              <a:solidFill>
                <a:schemeClr val="bg1"/>
              </a:solidFill>
              <a:ln w="95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6202947A-2B69-6545-8474-D773AD8B9EE0}"/>
                  </a:ext>
                </a:extLst>
              </p:cNvPr>
              <p:cNvSpPr/>
              <p:nvPr/>
            </p:nvSpPr>
            <p:spPr>
              <a:xfrm>
                <a:off x="908666" y="386473"/>
                <a:ext cx="95183" cy="189276"/>
              </a:xfrm>
              <a:custGeom>
                <a:avLst/>
                <a:gdLst>
                  <a:gd name="connsiteX0" fmla="*/ 382837 w 423565"/>
                  <a:gd name="connsiteY0" fmla="*/ 317366 h 842282"/>
                  <a:gd name="connsiteX1" fmla="*/ 382837 w 423565"/>
                  <a:gd name="connsiteY1" fmla="*/ 191603 h 842282"/>
                  <a:gd name="connsiteX2" fmla="*/ 139303 w 423565"/>
                  <a:gd name="connsiteY2" fmla="*/ 191603 h 842282"/>
                  <a:gd name="connsiteX3" fmla="*/ 139303 w 423565"/>
                  <a:gd name="connsiteY3" fmla="*/ -222 h 842282"/>
                  <a:gd name="connsiteX4" fmla="*/ -76 w 423565"/>
                  <a:gd name="connsiteY4" fmla="*/ -222 h 842282"/>
                  <a:gd name="connsiteX5" fmla="*/ -76 w 423565"/>
                  <a:gd name="connsiteY5" fmla="*/ 595944 h 842282"/>
                  <a:gd name="connsiteX6" fmla="*/ 228415 w 423565"/>
                  <a:gd name="connsiteY6" fmla="*/ 842060 h 842282"/>
                  <a:gd name="connsiteX7" fmla="*/ 423489 w 423565"/>
                  <a:gd name="connsiteY7" fmla="*/ 779226 h 842282"/>
                  <a:gd name="connsiteX8" fmla="*/ 368461 w 423565"/>
                  <a:gd name="connsiteY8" fmla="*/ 668744 h 842282"/>
                  <a:gd name="connsiteX9" fmla="*/ 240316 w 423565"/>
                  <a:gd name="connsiteY9" fmla="*/ 711741 h 842282"/>
                  <a:gd name="connsiteX10" fmla="*/ 139494 w 423565"/>
                  <a:gd name="connsiteY10" fmla="*/ 593286 h 842282"/>
                  <a:gd name="connsiteX11" fmla="*/ 139494 w 423565"/>
                  <a:gd name="connsiteY11" fmla="*/ 317366 h 84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3565" h="842282">
                    <a:moveTo>
                      <a:pt x="382837" y="317366"/>
                    </a:moveTo>
                    <a:lnTo>
                      <a:pt x="382837" y="191603"/>
                    </a:lnTo>
                    <a:lnTo>
                      <a:pt x="139303" y="191603"/>
                    </a:lnTo>
                    <a:lnTo>
                      <a:pt x="139303" y="-222"/>
                    </a:lnTo>
                    <a:lnTo>
                      <a:pt x="-76" y="-222"/>
                    </a:lnTo>
                    <a:lnTo>
                      <a:pt x="-76" y="595944"/>
                    </a:lnTo>
                    <a:cubicBezTo>
                      <a:pt x="-76" y="764704"/>
                      <a:pt x="84180" y="842060"/>
                      <a:pt x="228415" y="842060"/>
                    </a:cubicBezTo>
                    <a:cubicBezTo>
                      <a:pt x="298354" y="841491"/>
                      <a:pt x="366437" y="819561"/>
                      <a:pt x="423489" y="779226"/>
                    </a:cubicBezTo>
                    <a:lnTo>
                      <a:pt x="368461" y="668744"/>
                    </a:lnTo>
                    <a:cubicBezTo>
                      <a:pt x="330379" y="692568"/>
                      <a:pt x="283443" y="711741"/>
                      <a:pt x="240316" y="711741"/>
                    </a:cubicBezTo>
                    <a:cubicBezTo>
                      <a:pt x="184621" y="711741"/>
                      <a:pt x="139494" y="677951"/>
                      <a:pt x="139494" y="593286"/>
                    </a:cubicBezTo>
                    <a:lnTo>
                      <a:pt x="139494" y="317366"/>
                    </a:lnTo>
                    <a:close/>
                  </a:path>
                </a:pathLst>
              </a:custGeom>
              <a:solidFill>
                <a:schemeClr val="bg1"/>
              </a:solidFill>
              <a:ln w="95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E7DBAF2A-5E0A-174C-B10E-7483898FE615}"/>
                  </a:ext>
                </a:extLst>
              </p:cNvPr>
              <p:cNvSpPr/>
              <p:nvPr/>
            </p:nvSpPr>
            <p:spPr>
              <a:xfrm>
                <a:off x="1026141" y="426006"/>
                <a:ext cx="126311" cy="149572"/>
              </a:xfrm>
              <a:custGeom>
                <a:avLst/>
                <a:gdLst>
                  <a:gd name="connsiteX0" fmla="*/ 509649 w 562087"/>
                  <a:gd name="connsiteY0" fmla="*/ 46621 h 665599"/>
                  <a:gd name="connsiteX1" fmla="*/ 288680 w 562087"/>
                  <a:gd name="connsiteY1" fmla="*/ -172 h 665599"/>
                  <a:gd name="connsiteX2" fmla="*/ 25915 w 562087"/>
                  <a:gd name="connsiteY2" fmla="*/ 202947 h 665599"/>
                  <a:gd name="connsiteX3" fmla="*/ 241553 w 562087"/>
                  <a:gd name="connsiteY3" fmla="*/ 388887 h 665599"/>
                  <a:gd name="connsiteX4" fmla="*/ 308196 w 562087"/>
                  <a:gd name="connsiteY4" fmla="*/ 397430 h 665599"/>
                  <a:gd name="connsiteX5" fmla="*/ 418348 w 562087"/>
                  <a:gd name="connsiteY5" fmla="*/ 467573 h 665599"/>
                  <a:gd name="connsiteX6" fmla="*/ 273732 w 562087"/>
                  <a:gd name="connsiteY6" fmla="*/ 545024 h 665599"/>
                  <a:gd name="connsiteX7" fmla="*/ 64282 w 562087"/>
                  <a:gd name="connsiteY7" fmla="*/ 480196 h 665599"/>
                  <a:gd name="connsiteX8" fmla="*/ -76 w 562087"/>
                  <a:gd name="connsiteY8" fmla="*/ 584034 h 665599"/>
                  <a:gd name="connsiteX9" fmla="*/ 272685 w 562087"/>
                  <a:gd name="connsiteY9" fmla="*/ 665377 h 665599"/>
                  <a:gd name="connsiteX10" fmla="*/ 562012 w 562087"/>
                  <a:gd name="connsiteY10" fmla="*/ 458271 h 665599"/>
                  <a:gd name="connsiteX11" fmla="*/ 341042 w 562087"/>
                  <a:gd name="connsiteY11" fmla="*/ 271097 h 665599"/>
                  <a:gd name="connsiteX12" fmla="*/ 275351 w 562087"/>
                  <a:gd name="connsiteY12" fmla="*/ 261131 h 665599"/>
                  <a:gd name="connsiteX13" fmla="*/ 170626 w 562087"/>
                  <a:gd name="connsiteY13" fmla="*/ 195639 h 665599"/>
                  <a:gd name="connsiteX14" fmla="*/ 290774 w 562087"/>
                  <a:gd name="connsiteY14" fmla="*/ 120276 h 665599"/>
                  <a:gd name="connsiteX15" fmla="*/ 461095 w 562087"/>
                  <a:gd name="connsiteY15" fmla="*/ 160805 h 665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2087" h="665599">
                    <a:moveTo>
                      <a:pt x="509649" y="46621"/>
                    </a:moveTo>
                    <a:cubicBezTo>
                      <a:pt x="440427" y="14752"/>
                      <a:pt x="364919" y="-1238"/>
                      <a:pt x="288680" y="-172"/>
                    </a:cubicBezTo>
                    <a:cubicBezTo>
                      <a:pt x="126832" y="-172"/>
                      <a:pt x="25915" y="77943"/>
                      <a:pt x="25915" y="202947"/>
                    </a:cubicBezTo>
                    <a:cubicBezTo>
                      <a:pt x="25915" y="305456"/>
                      <a:pt x="100270" y="369620"/>
                      <a:pt x="241553" y="388887"/>
                    </a:cubicBezTo>
                    <a:lnTo>
                      <a:pt x="308196" y="397430"/>
                    </a:lnTo>
                    <a:cubicBezTo>
                      <a:pt x="384360" y="408060"/>
                      <a:pt x="418348" y="431220"/>
                      <a:pt x="418348" y="467573"/>
                    </a:cubicBezTo>
                    <a:cubicBezTo>
                      <a:pt x="418348" y="515031"/>
                      <a:pt x="369318" y="545024"/>
                      <a:pt x="273732" y="545024"/>
                    </a:cubicBezTo>
                    <a:cubicBezTo>
                      <a:pt x="170816" y="545024"/>
                      <a:pt x="109124" y="515220"/>
                      <a:pt x="64282" y="480196"/>
                    </a:cubicBezTo>
                    <a:lnTo>
                      <a:pt x="-76" y="584034"/>
                    </a:lnTo>
                    <a:cubicBezTo>
                      <a:pt x="92177" y="652848"/>
                      <a:pt x="207660" y="665377"/>
                      <a:pt x="272685" y="665377"/>
                    </a:cubicBezTo>
                    <a:cubicBezTo>
                      <a:pt x="455859" y="665377"/>
                      <a:pt x="562012" y="579953"/>
                      <a:pt x="562012" y="458271"/>
                    </a:cubicBezTo>
                    <a:cubicBezTo>
                      <a:pt x="562012" y="349782"/>
                      <a:pt x="479755" y="291599"/>
                      <a:pt x="341042" y="271097"/>
                    </a:cubicBezTo>
                    <a:lnTo>
                      <a:pt x="275351" y="261131"/>
                    </a:lnTo>
                    <a:cubicBezTo>
                      <a:pt x="216895" y="252588"/>
                      <a:pt x="170626" y="240629"/>
                      <a:pt x="170626" y="195639"/>
                    </a:cubicBezTo>
                    <a:cubicBezTo>
                      <a:pt x="170626" y="150649"/>
                      <a:pt x="214420" y="120276"/>
                      <a:pt x="290774" y="120276"/>
                    </a:cubicBezTo>
                    <a:cubicBezTo>
                      <a:pt x="349796" y="121531"/>
                      <a:pt x="407867" y="135350"/>
                      <a:pt x="461095" y="160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075BEE7C-1349-9140-B5DA-782BB07E6EC2}"/>
                  </a:ext>
                </a:extLst>
              </p:cNvPr>
              <p:cNvSpPr/>
              <p:nvPr/>
            </p:nvSpPr>
            <p:spPr>
              <a:xfrm>
                <a:off x="465912" y="311884"/>
                <a:ext cx="120749" cy="120382"/>
              </a:xfrm>
              <a:custGeom>
                <a:avLst/>
                <a:gdLst>
                  <a:gd name="connsiteX0" fmla="*/ 268591 w 537334"/>
                  <a:gd name="connsiteY0" fmla="*/ -222 h 535704"/>
                  <a:gd name="connsiteX1" fmla="*/ -76 w 537334"/>
                  <a:gd name="connsiteY1" fmla="*/ 267630 h 535704"/>
                  <a:gd name="connsiteX2" fmla="*/ 268591 w 537334"/>
                  <a:gd name="connsiteY2" fmla="*/ 535483 h 535704"/>
                  <a:gd name="connsiteX3" fmla="*/ 537259 w 537334"/>
                  <a:gd name="connsiteY3" fmla="*/ 267630 h 535704"/>
                  <a:gd name="connsiteX4" fmla="*/ 537259 w 537334"/>
                  <a:gd name="connsiteY4" fmla="*/ 267535 h 535704"/>
                  <a:gd name="connsiteX5" fmla="*/ 268687 w 537334"/>
                  <a:gd name="connsiteY5" fmla="*/ -222 h 535704"/>
                  <a:gd name="connsiteX6" fmla="*/ 268591 w 537334"/>
                  <a:gd name="connsiteY6" fmla="*/ -222 h 535704"/>
                  <a:gd name="connsiteX7" fmla="*/ 268591 w 537334"/>
                  <a:gd name="connsiteY7" fmla="*/ 339956 h 535704"/>
                  <a:gd name="connsiteX8" fmla="*/ 195950 w 537334"/>
                  <a:gd name="connsiteY8" fmla="*/ 267535 h 535704"/>
                  <a:gd name="connsiteX9" fmla="*/ 268591 w 537334"/>
                  <a:gd name="connsiteY9" fmla="*/ 195114 h 535704"/>
                  <a:gd name="connsiteX10" fmla="*/ 341232 w 537334"/>
                  <a:gd name="connsiteY10" fmla="*/ 267535 h 535704"/>
                  <a:gd name="connsiteX11" fmla="*/ 268591 w 537334"/>
                  <a:gd name="connsiteY11" fmla="*/ 339956 h 53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7334" h="535704">
                    <a:moveTo>
                      <a:pt x="268591" y="-222"/>
                    </a:moveTo>
                    <a:cubicBezTo>
                      <a:pt x="120210" y="-222"/>
                      <a:pt x="-76" y="119699"/>
                      <a:pt x="-76" y="267630"/>
                    </a:cubicBezTo>
                    <a:cubicBezTo>
                      <a:pt x="-76" y="415561"/>
                      <a:pt x="120210" y="535483"/>
                      <a:pt x="268591" y="535483"/>
                    </a:cubicBezTo>
                    <a:cubicBezTo>
                      <a:pt x="416972" y="535483"/>
                      <a:pt x="537259" y="415561"/>
                      <a:pt x="537259" y="267630"/>
                    </a:cubicBezTo>
                    <a:cubicBezTo>
                      <a:pt x="537259" y="267599"/>
                      <a:pt x="537259" y="267567"/>
                      <a:pt x="537259" y="267535"/>
                    </a:cubicBezTo>
                    <a:cubicBezTo>
                      <a:pt x="537259" y="119657"/>
                      <a:pt x="417015" y="-222"/>
                      <a:pt x="268687" y="-222"/>
                    </a:cubicBezTo>
                    <a:cubicBezTo>
                      <a:pt x="268655" y="-222"/>
                      <a:pt x="268623" y="-222"/>
                      <a:pt x="268591" y="-222"/>
                    </a:cubicBezTo>
                    <a:close/>
                    <a:moveTo>
                      <a:pt x="268591" y="339956"/>
                    </a:moveTo>
                    <a:cubicBezTo>
                      <a:pt x="228473" y="339956"/>
                      <a:pt x="195950" y="307532"/>
                      <a:pt x="195950" y="267535"/>
                    </a:cubicBezTo>
                    <a:cubicBezTo>
                      <a:pt x="195950" y="227538"/>
                      <a:pt x="228473" y="195114"/>
                      <a:pt x="268591" y="195114"/>
                    </a:cubicBezTo>
                    <a:cubicBezTo>
                      <a:pt x="308710" y="195114"/>
                      <a:pt x="341232" y="227538"/>
                      <a:pt x="341232" y="267535"/>
                    </a:cubicBezTo>
                    <a:cubicBezTo>
                      <a:pt x="341232" y="307532"/>
                      <a:pt x="308710" y="339956"/>
                      <a:pt x="268591" y="33995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</p:grp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AE760C2-292B-ED47-BF10-6862DA5791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479" y="623829"/>
              <a:ext cx="1140119" cy="89841"/>
            </a:xfrm>
            <a:prstGeom prst="rect">
              <a:avLst/>
            </a:prstGeom>
          </p:spPr>
        </p:pic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12CEA2B-1B2D-DE4B-938E-C51C741436D3}"/>
              </a:ext>
            </a:extLst>
          </p:cNvPr>
          <p:cNvGrpSpPr/>
          <p:nvPr userDrawn="1"/>
        </p:nvGrpSpPr>
        <p:grpSpPr>
          <a:xfrm>
            <a:off x="561508" y="1612515"/>
            <a:ext cx="8782984" cy="4802653"/>
            <a:chOff x="-1768771" y="6122242"/>
            <a:chExt cx="1662218" cy="738500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1D0914EC-3F0A-7846-9914-4BB8F6A108F8}"/>
                </a:ext>
              </a:extLst>
            </p:cNvPr>
            <p:cNvSpPr/>
            <p:nvPr/>
          </p:nvSpPr>
          <p:spPr>
            <a:xfrm>
              <a:off x="-1768771" y="6122242"/>
              <a:ext cx="243397" cy="22083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09F5B78-4821-2C45-8350-A78703128EEA}"/>
                </a:ext>
              </a:extLst>
            </p:cNvPr>
            <p:cNvSpPr/>
            <p:nvPr/>
          </p:nvSpPr>
          <p:spPr>
            <a:xfrm>
              <a:off x="-1485007" y="6122242"/>
              <a:ext cx="243397" cy="2208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69B601CE-901D-B54E-B7B0-1112356D6DC8}"/>
                </a:ext>
              </a:extLst>
            </p:cNvPr>
            <p:cNvSpPr/>
            <p:nvPr/>
          </p:nvSpPr>
          <p:spPr>
            <a:xfrm>
              <a:off x="-1201243" y="6122242"/>
              <a:ext cx="243397" cy="22083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56DBF0E-EF2E-AC47-B7AB-630ADAD01B20}"/>
                </a:ext>
              </a:extLst>
            </p:cNvPr>
            <p:cNvSpPr/>
            <p:nvPr/>
          </p:nvSpPr>
          <p:spPr>
            <a:xfrm>
              <a:off x="-917478" y="6122242"/>
              <a:ext cx="243397" cy="2208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6C918FBC-8AFC-FA47-9508-25F69B8BBF0E}"/>
                </a:ext>
              </a:extLst>
            </p:cNvPr>
            <p:cNvSpPr/>
            <p:nvPr/>
          </p:nvSpPr>
          <p:spPr>
            <a:xfrm>
              <a:off x="-633714" y="6122242"/>
              <a:ext cx="243397" cy="2208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B7EE7F0E-C092-8C4A-B890-2D4028F1916B}"/>
                </a:ext>
              </a:extLst>
            </p:cNvPr>
            <p:cNvSpPr/>
            <p:nvPr/>
          </p:nvSpPr>
          <p:spPr>
            <a:xfrm>
              <a:off x="-349950" y="6122242"/>
              <a:ext cx="243397" cy="22083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3C73046-D731-624E-B099-8871612890ED}"/>
                </a:ext>
              </a:extLst>
            </p:cNvPr>
            <p:cNvSpPr/>
            <p:nvPr/>
          </p:nvSpPr>
          <p:spPr>
            <a:xfrm>
              <a:off x="-1768771" y="6382400"/>
              <a:ext cx="243397" cy="220838"/>
            </a:xfrm>
            <a:prstGeom prst="rect">
              <a:avLst/>
            </a:prstGeom>
            <a:solidFill>
              <a:srgbClr val="A2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B8C8C822-40EB-A444-AAF2-A4241B137069}"/>
                </a:ext>
              </a:extLst>
            </p:cNvPr>
            <p:cNvSpPr/>
            <p:nvPr/>
          </p:nvSpPr>
          <p:spPr>
            <a:xfrm>
              <a:off x="-1485007" y="6381073"/>
              <a:ext cx="243397" cy="220838"/>
            </a:xfrm>
            <a:prstGeom prst="rect">
              <a:avLst/>
            </a:prstGeom>
            <a:solidFill>
              <a:srgbClr val="EA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A3173F8-8415-A84B-9D5D-15E7FEA82093}"/>
                </a:ext>
              </a:extLst>
            </p:cNvPr>
            <p:cNvSpPr/>
            <p:nvPr/>
          </p:nvSpPr>
          <p:spPr>
            <a:xfrm>
              <a:off x="-1201243" y="6381073"/>
              <a:ext cx="243397" cy="220838"/>
            </a:xfrm>
            <a:prstGeom prst="rect">
              <a:avLst/>
            </a:prstGeom>
            <a:solidFill>
              <a:srgbClr val="0DB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446B1B6E-F874-4B48-98E9-D66CB82CE8F5}"/>
                </a:ext>
              </a:extLst>
            </p:cNvPr>
            <p:cNvSpPr/>
            <p:nvPr/>
          </p:nvSpPr>
          <p:spPr>
            <a:xfrm>
              <a:off x="-917478" y="6381073"/>
              <a:ext cx="243397" cy="220838"/>
            </a:xfrm>
            <a:prstGeom prst="rect">
              <a:avLst/>
            </a:prstGeom>
            <a:solidFill>
              <a:srgbClr val="826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9083559-F5CC-B243-B599-40D75772F14D}"/>
                </a:ext>
              </a:extLst>
            </p:cNvPr>
            <p:cNvSpPr/>
            <p:nvPr/>
          </p:nvSpPr>
          <p:spPr>
            <a:xfrm>
              <a:off x="-633714" y="6381073"/>
              <a:ext cx="243397" cy="220838"/>
            </a:xfrm>
            <a:prstGeom prst="rect">
              <a:avLst/>
            </a:prstGeom>
            <a:solidFill>
              <a:srgbClr val="EA6B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52EA91D-244F-AE48-8042-C3679AE75B13}"/>
                </a:ext>
              </a:extLst>
            </p:cNvPr>
            <p:cNvSpPr/>
            <p:nvPr/>
          </p:nvSpPr>
          <p:spPr>
            <a:xfrm>
              <a:off x="-349950" y="6381073"/>
              <a:ext cx="243397" cy="220838"/>
            </a:xfrm>
            <a:prstGeom prst="rect">
              <a:avLst/>
            </a:prstGeom>
            <a:solidFill>
              <a:srgbClr val="6CBF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403C2AF-58F2-F04B-8543-CE10E95C77FC}"/>
                </a:ext>
              </a:extLst>
            </p:cNvPr>
            <p:cNvSpPr/>
            <p:nvPr/>
          </p:nvSpPr>
          <p:spPr>
            <a:xfrm>
              <a:off x="-1768771" y="6639904"/>
              <a:ext cx="243397" cy="2208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8491F256-1BF0-8E48-A683-AF2065D47F3B}"/>
                </a:ext>
              </a:extLst>
            </p:cNvPr>
            <p:cNvSpPr/>
            <p:nvPr/>
          </p:nvSpPr>
          <p:spPr>
            <a:xfrm>
              <a:off x="-1485007" y="6639904"/>
              <a:ext cx="243397" cy="220838"/>
            </a:xfrm>
            <a:prstGeom prst="rect">
              <a:avLst/>
            </a:prstGeom>
            <a:solidFill>
              <a:srgbClr val="F4A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00A84FF3-3373-4C47-8864-0CB33B3CF13C}"/>
                </a:ext>
              </a:extLst>
            </p:cNvPr>
            <p:cNvSpPr/>
            <p:nvPr/>
          </p:nvSpPr>
          <p:spPr>
            <a:xfrm>
              <a:off x="-1201243" y="6639904"/>
              <a:ext cx="243397" cy="220838"/>
            </a:xfrm>
            <a:prstGeom prst="rect">
              <a:avLst/>
            </a:prstGeom>
            <a:solidFill>
              <a:srgbClr val="B0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F7B9C8ED-B5A0-8F46-9F24-8094EBA90ADA}"/>
                </a:ext>
              </a:extLst>
            </p:cNvPr>
            <p:cNvSpPr/>
            <p:nvPr/>
          </p:nvSpPr>
          <p:spPr>
            <a:xfrm>
              <a:off x="-917478" y="6639904"/>
              <a:ext cx="243397" cy="220838"/>
            </a:xfrm>
            <a:prstGeom prst="rect">
              <a:avLst/>
            </a:prstGeom>
            <a:solidFill>
              <a:srgbClr val="B6A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2D3149C-73FE-A548-A18A-3171ABEB9F29}"/>
                </a:ext>
              </a:extLst>
            </p:cNvPr>
            <p:cNvSpPr/>
            <p:nvPr/>
          </p:nvSpPr>
          <p:spPr>
            <a:xfrm>
              <a:off x="-633714" y="6639904"/>
              <a:ext cx="243397" cy="220838"/>
            </a:xfrm>
            <a:prstGeom prst="rect">
              <a:avLst/>
            </a:prstGeom>
            <a:solidFill>
              <a:srgbClr val="F4B1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5EBB79C5-8429-454E-AE39-15A23F838EAD}"/>
                </a:ext>
              </a:extLst>
            </p:cNvPr>
            <p:cNvSpPr/>
            <p:nvPr/>
          </p:nvSpPr>
          <p:spPr>
            <a:xfrm>
              <a:off x="-349950" y="6639904"/>
              <a:ext cx="243397" cy="220838"/>
            </a:xfrm>
            <a:prstGeom prst="rect">
              <a:avLst/>
            </a:prstGeom>
            <a:solidFill>
              <a:srgbClr val="C2E3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BF24436F-B18A-B246-AED3-E722D77D350C}"/>
              </a:ext>
            </a:extLst>
          </p:cNvPr>
          <p:cNvSpPr txBox="1"/>
          <p:nvPr userDrawn="1"/>
        </p:nvSpPr>
        <p:spPr>
          <a:xfrm>
            <a:off x="657757" y="1957272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bg1"/>
                </a:solidFill>
              </a:rPr>
              <a:t>Charcoal</a:t>
            </a:r>
          </a:p>
          <a:p>
            <a:r>
              <a:rPr lang="en-US" sz="894" dirty="0">
                <a:solidFill>
                  <a:schemeClr val="bg1"/>
                </a:solidFill>
              </a:rPr>
              <a:t>RGB: 36 40 43</a:t>
            </a:r>
          </a:p>
          <a:p>
            <a:r>
              <a:rPr lang="en-US" sz="894" dirty="0">
                <a:solidFill>
                  <a:schemeClr val="bg1"/>
                </a:solidFill>
              </a:rPr>
              <a:t>Web: 24282b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79AA196-77B3-4943-825A-B4587D19317F}"/>
              </a:ext>
            </a:extLst>
          </p:cNvPr>
          <p:cNvSpPr txBox="1"/>
          <p:nvPr userDrawn="1"/>
        </p:nvSpPr>
        <p:spPr>
          <a:xfrm>
            <a:off x="2163627" y="1957272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bg1"/>
                </a:solidFill>
              </a:rPr>
              <a:t>Magenta</a:t>
            </a:r>
          </a:p>
          <a:p>
            <a:r>
              <a:rPr lang="en-US" sz="894" dirty="0">
                <a:solidFill>
                  <a:schemeClr val="bg1"/>
                </a:solidFill>
              </a:rPr>
              <a:t>RGB: 202 28 104</a:t>
            </a:r>
          </a:p>
          <a:p>
            <a:r>
              <a:rPr lang="en-US" sz="894" dirty="0">
                <a:solidFill>
                  <a:schemeClr val="bg1"/>
                </a:solidFill>
              </a:rPr>
              <a:t>Web: ca1c68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1774CAC-22A2-3344-92F0-4AF090480BCB}"/>
              </a:ext>
            </a:extLst>
          </p:cNvPr>
          <p:cNvSpPr txBox="1"/>
          <p:nvPr userDrawn="1"/>
        </p:nvSpPr>
        <p:spPr>
          <a:xfrm>
            <a:off x="3657729" y="1957272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bg1"/>
                </a:solidFill>
              </a:rPr>
              <a:t>Emerald</a:t>
            </a:r>
          </a:p>
          <a:p>
            <a:r>
              <a:rPr lang="en-US" sz="894" dirty="0">
                <a:solidFill>
                  <a:schemeClr val="bg1"/>
                </a:solidFill>
              </a:rPr>
              <a:t>RGB: 29 114 121</a:t>
            </a:r>
          </a:p>
          <a:p>
            <a:r>
              <a:rPr lang="en-US" sz="894" dirty="0">
                <a:solidFill>
                  <a:schemeClr val="bg1"/>
                </a:solidFill>
              </a:rPr>
              <a:t>Web: 1d7279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A1395EFB-E6B0-2348-8FA4-941FE90C8F63}"/>
              </a:ext>
            </a:extLst>
          </p:cNvPr>
          <p:cNvSpPr txBox="1"/>
          <p:nvPr userDrawn="1"/>
        </p:nvSpPr>
        <p:spPr>
          <a:xfrm>
            <a:off x="5163600" y="1957272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bg1"/>
                </a:solidFill>
              </a:rPr>
              <a:t>Purple</a:t>
            </a:r>
          </a:p>
          <a:p>
            <a:r>
              <a:rPr lang="en-US" sz="894" dirty="0">
                <a:solidFill>
                  <a:schemeClr val="bg1"/>
                </a:solidFill>
              </a:rPr>
              <a:t>RGB: 76 52 128</a:t>
            </a:r>
          </a:p>
          <a:p>
            <a:r>
              <a:rPr lang="en-US" sz="894" dirty="0">
                <a:solidFill>
                  <a:schemeClr val="bg1"/>
                </a:solidFill>
              </a:rPr>
              <a:t>Web: 4c3480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442B87D6-B234-8442-9538-5E3DDE08049C}"/>
              </a:ext>
            </a:extLst>
          </p:cNvPr>
          <p:cNvSpPr txBox="1"/>
          <p:nvPr userDrawn="1"/>
        </p:nvSpPr>
        <p:spPr>
          <a:xfrm>
            <a:off x="6656492" y="1957272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bg1"/>
                </a:solidFill>
              </a:rPr>
              <a:t>Blood Orange</a:t>
            </a:r>
          </a:p>
          <a:p>
            <a:r>
              <a:rPr lang="en-US" sz="894" dirty="0">
                <a:solidFill>
                  <a:schemeClr val="bg1"/>
                </a:solidFill>
              </a:rPr>
              <a:t>RGB: 230 63 80</a:t>
            </a:r>
          </a:p>
          <a:p>
            <a:r>
              <a:rPr lang="en-US" sz="894" dirty="0">
                <a:solidFill>
                  <a:schemeClr val="bg1"/>
                </a:solidFill>
              </a:rPr>
              <a:t>Web: e63f50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8F804D2-3BFC-1C49-87BB-1CB444A8B116}"/>
              </a:ext>
            </a:extLst>
          </p:cNvPr>
          <p:cNvSpPr txBox="1"/>
          <p:nvPr userDrawn="1"/>
        </p:nvSpPr>
        <p:spPr>
          <a:xfrm>
            <a:off x="8162363" y="1957272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bg1"/>
                </a:solidFill>
              </a:rPr>
              <a:t>Blue</a:t>
            </a:r>
          </a:p>
          <a:p>
            <a:r>
              <a:rPr lang="en-US" sz="894" dirty="0">
                <a:solidFill>
                  <a:schemeClr val="bg1"/>
                </a:solidFill>
              </a:rPr>
              <a:t>RGB: 28 76 135</a:t>
            </a:r>
          </a:p>
          <a:p>
            <a:r>
              <a:rPr lang="en-US" sz="894" dirty="0">
                <a:solidFill>
                  <a:schemeClr val="bg1"/>
                </a:solidFill>
              </a:rPr>
              <a:t>Web: 1c4c87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48D9EB3-7DAA-D940-84A6-E3FF407B78F1}"/>
              </a:ext>
            </a:extLst>
          </p:cNvPr>
          <p:cNvSpPr txBox="1"/>
          <p:nvPr userDrawn="1"/>
        </p:nvSpPr>
        <p:spPr>
          <a:xfrm>
            <a:off x="657757" y="3660867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accent1"/>
                </a:solidFill>
              </a:rPr>
              <a:t>Medium Grey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RGB: 162 165 168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Web: a2a5a8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6F7E3E55-EA93-AE4B-AE7F-D015C673767F}"/>
              </a:ext>
            </a:extLst>
          </p:cNvPr>
          <p:cNvSpPr txBox="1"/>
          <p:nvPr userDrawn="1"/>
        </p:nvSpPr>
        <p:spPr>
          <a:xfrm>
            <a:off x="2163627" y="3660867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accent1"/>
                </a:solidFill>
              </a:rPr>
              <a:t>Magenta Medium Tint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RGB: 234 95 132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Web: ea5f84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8EC9768-F2C1-A646-BA8C-CFB143DA1B30}"/>
              </a:ext>
            </a:extLst>
          </p:cNvPr>
          <p:cNvSpPr txBox="1"/>
          <p:nvPr userDrawn="1"/>
        </p:nvSpPr>
        <p:spPr>
          <a:xfrm>
            <a:off x="3657729" y="3660867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accent1"/>
                </a:solidFill>
              </a:rPr>
              <a:t>Emerald Medium Tint 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RGB: 13 180 171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Web: 0db4ab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2FD3BAE-6160-024F-A829-BC0927144E6B}"/>
              </a:ext>
            </a:extLst>
          </p:cNvPr>
          <p:cNvSpPr txBox="1"/>
          <p:nvPr userDrawn="1"/>
        </p:nvSpPr>
        <p:spPr>
          <a:xfrm>
            <a:off x="5163600" y="3660867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accent1"/>
                </a:solidFill>
              </a:rPr>
              <a:t>Purple Medium Tint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RGB: 130 109 170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Web: 826daa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5D5E67B-3A85-9B48-9CC1-5FF46FBDB2E4}"/>
              </a:ext>
            </a:extLst>
          </p:cNvPr>
          <p:cNvSpPr txBox="1"/>
          <p:nvPr userDrawn="1"/>
        </p:nvSpPr>
        <p:spPr>
          <a:xfrm>
            <a:off x="6656492" y="3660867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accent1"/>
                </a:solidFill>
              </a:rPr>
              <a:t>Blood Orange Medium Tint 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RGB: 234 107 105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Web: ea6b69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65CE76B-FA6F-AF4E-8279-E0A821373A51}"/>
              </a:ext>
            </a:extLst>
          </p:cNvPr>
          <p:cNvSpPr txBox="1"/>
          <p:nvPr userDrawn="1"/>
        </p:nvSpPr>
        <p:spPr>
          <a:xfrm>
            <a:off x="8162363" y="3660867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accent1"/>
                </a:solidFill>
              </a:rPr>
              <a:t>Blue Medium Tint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CMYK: 53 8 2 0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RGB: 108 190 229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Web: 6cbee5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4AFC48D-32F7-4242-B039-D58361C750B9}"/>
              </a:ext>
            </a:extLst>
          </p:cNvPr>
          <p:cNvSpPr txBox="1"/>
          <p:nvPr userDrawn="1"/>
        </p:nvSpPr>
        <p:spPr>
          <a:xfrm>
            <a:off x="657757" y="5324545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accent1"/>
                </a:solidFill>
              </a:rPr>
              <a:t>Light Grey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RGB: 234 238 241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Web: eaeef1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9BF6F7D6-DBD7-A749-9E40-84B5AB05A84A}"/>
              </a:ext>
            </a:extLst>
          </p:cNvPr>
          <p:cNvSpPr txBox="1"/>
          <p:nvPr userDrawn="1"/>
        </p:nvSpPr>
        <p:spPr>
          <a:xfrm>
            <a:off x="2163627" y="5324545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accent1"/>
                </a:solidFill>
              </a:rPr>
              <a:t>Magenta Light Tint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RGB: 244 173 185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Web: f4adb9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C3F93338-C724-9C4D-8233-A313B5D5F05D}"/>
              </a:ext>
            </a:extLst>
          </p:cNvPr>
          <p:cNvSpPr txBox="1"/>
          <p:nvPr userDrawn="1"/>
        </p:nvSpPr>
        <p:spPr>
          <a:xfrm>
            <a:off x="3657729" y="5324545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accent1"/>
                </a:solidFill>
              </a:rPr>
              <a:t>Emerald Light Tint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RGB: 176 220 217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Web: b0dcd9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56249663-7783-D34D-8001-F367BAE09823}"/>
              </a:ext>
            </a:extLst>
          </p:cNvPr>
          <p:cNvSpPr txBox="1"/>
          <p:nvPr userDrawn="1"/>
        </p:nvSpPr>
        <p:spPr>
          <a:xfrm>
            <a:off x="5163600" y="5324545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accent1"/>
                </a:solidFill>
              </a:rPr>
              <a:t>Purple Light Tint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RGB: 182 171 207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Web: b6abcf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86E5E6D-3C81-2447-8DBF-6E7E5CA66FBB}"/>
              </a:ext>
            </a:extLst>
          </p:cNvPr>
          <p:cNvSpPr txBox="1"/>
          <p:nvPr userDrawn="1"/>
        </p:nvSpPr>
        <p:spPr>
          <a:xfrm>
            <a:off x="6656492" y="5324545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accent1"/>
                </a:solidFill>
              </a:rPr>
              <a:t>Blood Orange Light Tint 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RGB: 244 177 167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Web: f4b1a7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573A6BD-F5B8-C145-A5FE-2ADED8861D8A}"/>
              </a:ext>
            </a:extLst>
          </p:cNvPr>
          <p:cNvSpPr txBox="1"/>
          <p:nvPr userDrawn="1"/>
        </p:nvSpPr>
        <p:spPr>
          <a:xfrm>
            <a:off x="8162363" y="5324545"/>
            <a:ext cx="1135781" cy="107910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noAutofit/>
          </a:bodyPr>
          <a:lstStyle/>
          <a:p>
            <a:r>
              <a:rPr lang="en-US" sz="894" b="1" dirty="0">
                <a:solidFill>
                  <a:schemeClr val="accent1"/>
                </a:solidFill>
              </a:rPr>
              <a:t>Blue Light Tint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RGB: 194 226 245</a:t>
            </a:r>
          </a:p>
          <a:p>
            <a:r>
              <a:rPr lang="en-US" sz="894" dirty="0">
                <a:solidFill>
                  <a:schemeClr val="accent1"/>
                </a:solidFill>
              </a:rPr>
              <a:t>Web: c2e2f5</a:t>
            </a:r>
          </a:p>
        </p:txBody>
      </p:sp>
    </p:spTree>
    <p:extLst>
      <p:ext uri="{BB962C8B-B14F-4D97-AF65-F5344CB8AC3E}">
        <p14:creationId xmlns:p14="http://schemas.microsoft.com/office/powerpoint/2010/main" val="3572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dy Al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01" y="549275"/>
            <a:ext cx="6551612" cy="365125"/>
          </a:xfrm>
        </p:spPr>
        <p:txBody>
          <a:bodyPr anchor="b">
            <a:noAutofit/>
          </a:bodyPr>
          <a:lstStyle>
            <a:lvl1pPr algn="l">
              <a:defRPr sz="2100">
                <a:solidFill>
                  <a:srgbClr val="2626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901" y="1628775"/>
            <a:ext cx="6551612" cy="48958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100">
                <a:solidFill>
                  <a:srgbClr val="595959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901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Photo Circle with Lef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D195344-AEC4-F244-9912-C7E96C4AE928}"/>
              </a:ext>
            </a:extLst>
          </p:cNvPr>
          <p:cNvSpPr/>
          <p:nvPr userDrawn="1"/>
        </p:nvSpPr>
        <p:spPr>
          <a:xfrm rot="14400000">
            <a:off x="6299561" y="1518153"/>
            <a:ext cx="1861732" cy="1512657"/>
          </a:xfrm>
          <a:prstGeom prst="ellipse">
            <a:avLst/>
          </a:prstGeom>
          <a:gradFill>
            <a:gsLst>
              <a:gs pos="24000">
                <a:schemeClr val="accent5"/>
              </a:gs>
              <a:gs pos="98000">
                <a:schemeClr val="accent1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8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02C4B3-73AA-8F43-8324-B70D0C3D50CA}"/>
              </a:ext>
            </a:extLst>
          </p:cNvPr>
          <p:cNvSpPr/>
          <p:nvPr userDrawn="1"/>
        </p:nvSpPr>
        <p:spPr>
          <a:xfrm>
            <a:off x="6875418" y="332945"/>
            <a:ext cx="2340146" cy="2880180"/>
          </a:xfrm>
          <a:prstGeom prst="ellipse">
            <a:avLst/>
          </a:prstGeom>
          <a:gradFill>
            <a:gsLst>
              <a:gs pos="25000">
                <a:schemeClr val="accent4"/>
              </a:gs>
              <a:gs pos="100000">
                <a:schemeClr val="accent5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8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6A13DF-C63E-EF4A-833F-036274AE68B5}"/>
              </a:ext>
            </a:extLst>
          </p:cNvPr>
          <p:cNvSpPr/>
          <p:nvPr userDrawn="1"/>
        </p:nvSpPr>
        <p:spPr>
          <a:xfrm>
            <a:off x="6197263" y="2357355"/>
            <a:ext cx="3550570" cy="4369932"/>
          </a:xfrm>
          <a:prstGeom prst="ellipse">
            <a:avLst/>
          </a:prstGeom>
          <a:gradFill>
            <a:gsLst>
              <a:gs pos="25000">
                <a:schemeClr val="accent2"/>
              </a:gs>
              <a:gs pos="99000">
                <a:srgbClr val="FB054B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8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09565" y="1084219"/>
            <a:ext cx="5719167" cy="4706983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2879" indent="-222879">
              <a:buClr>
                <a:schemeClr val="accent2"/>
              </a:buClr>
              <a:buFont typeface="Arial" panose="020B0604020202020204" pitchFamily="34" charset="0"/>
              <a:buChar char="•"/>
              <a:defRPr sz="1625"/>
            </a:lvl1pPr>
            <a:lvl2pPr marL="445759" indent="-148586">
              <a:buClr>
                <a:schemeClr val="accent4"/>
              </a:buClr>
              <a:buFont typeface="Arial" panose="020B0604020202020204" pitchFamily="34" charset="0"/>
              <a:buChar char="•"/>
              <a:defRPr sz="1463"/>
            </a:lvl2pPr>
            <a:lvl3pPr marL="594345" indent="-148586">
              <a:buClr>
                <a:schemeClr val="accent1"/>
              </a:buClr>
              <a:buFont typeface="Arial" panose="020B0604020202020204" pitchFamily="34" charset="0"/>
              <a:buChar char="•"/>
              <a:defRPr sz="1300"/>
            </a:lvl3pPr>
            <a:lvl4pPr>
              <a:defRPr sz="1463"/>
            </a:lvl4pPr>
            <a:lvl5pPr>
              <a:defRPr sz="1300"/>
            </a:lvl5pPr>
          </a:lstStyle>
          <a:p>
            <a:pPr lvl="0"/>
            <a:r>
              <a:rPr lang="en-US" dirty="0"/>
              <a:t>Click to edit paragraph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9565" y="381002"/>
            <a:ext cx="5719167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3EB6D8B-6008-2E4D-87A4-3194D408AA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19938" y="0"/>
            <a:ext cx="5572125" cy="68580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  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4142775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33D66-8EDB-40FD-BF2D-61368D700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05" y="681494"/>
            <a:ext cx="8277650" cy="329069"/>
          </a:xfrm>
        </p:spPr>
        <p:txBody>
          <a:bodyPr lIns="0" tIns="0" rIns="0" bIns="0">
            <a:noAutofit/>
          </a:bodyPr>
          <a:lstStyle>
            <a:lvl1pPr>
              <a:defRPr sz="1768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A233D-0F9D-440C-98CF-D84D5BAED8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3005" y="1188213"/>
            <a:ext cx="4509245" cy="4988883"/>
          </a:xfrm>
        </p:spPr>
        <p:txBody>
          <a:bodyPr lIns="0" tIns="0" rIns="0" bIns="0" numCol="1" spcCol="180000">
            <a:noAutofit/>
          </a:bodyPr>
          <a:lstStyle>
            <a:lvl1pPr>
              <a:defRPr sz="1326">
                <a:solidFill>
                  <a:schemeClr val="tx2"/>
                </a:solidFill>
              </a:defRPr>
            </a:lvl1pPr>
            <a:lvl2pPr>
              <a:defRPr sz="1032">
                <a:solidFill>
                  <a:schemeClr val="tx2"/>
                </a:solidFill>
              </a:defRPr>
            </a:lvl2pPr>
            <a:lvl3pPr>
              <a:defRPr sz="737" i="1">
                <a:solidFill>
                  <a:schemeClr val="tx2"/>
                </a:solidFill>
              </a:defRPr>
            </a:lvl3pPr>
            <a:lvl4pPr>
              <a:defRPr sz="737" i="1"/>
            </a:lvl4pPr>
            <a:lvl5pPr>
              <a:defRPr sz="737"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CA2D6-5C32-44F9-A60D-FAD197489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37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©2022 BTS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08FAEF-E774-4403-A570-5AB2AA17F0AE}"/>
              </a:ext>
            </a:extLst>
          </p:cNvPr>
          <p:cNvSpPr txBox="1">
            <a:spLocks/>
          </p:cNvSpPr>
          <p:nvPr userDrawn="1"/>
        </p:nvSpPr>
        <p:spPr>
          <a:xfrm>
            <a:off x="293005" y="204551"/>
            <a:ext cx="8932243" cy="5067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1179" b="1" dirty="0">
                <a:solidFill>
                  <a:schemeClr val="accent4"/>
                </a:solidFill>
              </a:rPr>
              <a:t>RELATE  |  Level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C9E097-4C24-4AC2-AE3A-5188F3963F2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009145" y="1188213"/>
            <a:ext cx="4509245" cy="4988883"/>
          </a:xfrm>
        </p:spPr>
        <p:txBody>
          <a:bodyPr lIns="0" tIns="0" rIns="0" bIns="0" numCol="1" spcCol="180000">
            <a:noAutofit/>
          </a:bodyPr>
          <a:lstStyle>
            <a:lvl1pPr>
              <a:defRPr sz="1326">
                <a:solidFill>
                  <a:schemeClr val="tx2"/>
                </a:solidFill>
              </a:defRPr>
            </a:lvl1pPr>
            <a:lvl2pPr>
              <a:defRPr sz="1032">
                <a:solidFill>
                  <a:schemeClr val="tx2"/>
                </a:solidFill>
              </a:defRPr>
            </a:lvl2pPr>
            <a:lvl3pPr>
              <a:defRPr sz="737" i="1">
                <a:solidFill>
                  <a:schemeClr val="tx2"/>
                </a:solidFill>
              </a:defRPr>
            </a:lvl3pPr>
            <a:lvl4pPr>
              <a:defRPr sz="737" i="1"/>
            </a:lvl4pPr>
            <a:lvl5pPr>
              <a:defRPr sz="737"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6602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8">
          <p15:clr>
            <a:srgbClr val="FBAE40"/>
          </p15:clr>
        </p15:guide>
        <p15:guide id="2" pos="4091">
          <p15:clr>
            <a:srgbClr val="FBAE40"/>
          </p15:clr>
        </p15:guide>
        <p15:guide id="3" pos="4283">
          <p15:clr>
            <a:srgbClr val="FBAE40"/>
          </p15:clr>
        </p15:guide>
        <p15:guide id="4" orient="horz" pos="3246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ackground No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51A787E-9206-0149-A721-BB45A11C08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3" y="381001"/>
            <a:ext cx="9286875" cy="491836"/>
          </a:xfrm>
          <a:prstGeom prst="rect">
            <a:avLst/>
          </a:prstGeom>
        </p:spPr>
        <p:txBody>
          <a:bodyPr lIns="0" tIns="0" rIns="0" bIns="0"/>
          <a:lstStyle>
            <a:lvl1pPr>
              <a:defRPr sz="2031" b="1" spc="-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page title (sentence case)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E7521B-7A51-4E44-B496-587A3807DC1A}"/>
              </a:ext>
            </a:extLst>
          </p:cNvPr>
          <p:cNvSpPr txBox="1"/>
          <p:nvPr userDrawn="1"/>
        </p:nvSpPr>
        <p:spPr>
          <a:xfrm>
            <a:off x="7798208" y="6300224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fld id="{8D4FAEBE-B6EB-4E5D-A6B9-749E6598E908}" type="slidenum">
              <a:rPr lang="en-GB" sz="569" b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‹#›</a:t>
            </a:fld>
            <a:endParaRPr lang="en-GB" sz="569" b="0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B37F70-4360-45E2-82DD-6DB071C79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562" y="6124666"/>
            <a:ext cx="1781611" cy="43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52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2786" y="6192105"/>
            <a:ext cx="676452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A25C5859-2FEC-4F20-905F-8AF1E67A5B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190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dy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7488" y="549275"/>
            <a:ext cx="6551612" cy="365125"/>
          </a:xfrm>
        </p:spPr>
        <p:txBody>
          <a:bodyPr anchor="b">
            <a:noAutofit/>
          </a:bodyPr>
          <a:lstStyle>
            <a:lvl1pPr algn="l">
              <a:defRPr sz="2100">
                <a:solidFill>
                  <a:srgbClr val="2626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7488" y="1628775"/>
            <a:ext cx="6551612" cy="489585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100">
                <a:solidFill>
                  <a:srgbClr val="595959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4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9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50" Type="http://schemas.openxmlformats.org/officeDocument/2006/relationships/slideLayout" Target="../slideLayouts/slideLayout80.xml"/><Relationship Id="rId55" Type="http://schemas.openxmlformats.org/officeDocument/2006/relationships/image" Target="../media/image12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71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53" Type="http://schemas.openxmlformats.org/officeDocument/2006/relationships/slideLayout" Target="../slideLayouts/slideLayout83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3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6900" y="549275"/>
            <a:ext cx="8712200" cy="31317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0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5" r:id="rId2"/>
    <p:sldLayoutId id="2147483789" r:id="rId3"/>
    <p:sldLayoutId id="2147483790" r:id="rId4"/>
    <p:sldLayoutId id="2147483774" r:id="rId5"/>
    <p:sldLayoutId id="2147483782" r:id="rId6"/>
    <p:sldLayoutId id="2147483783" r:id="rId7"/>
    <p:sldLayoutId id="2147483780" r:id="rId8"/>
    <p:sldLayoutId id="2147483769" r:id="rId9"/>
    <p:sldLayoutId id="2147483777" r:id="rId10"/>
    <p:sldLayoutId id="2147483784" r:id="rId11"/>
    <p:sldLayoutId id="2147483787" r:id="rId12"/>
    <p:sldLayoutId id="2147483778" r:id="rId13"/>
    <p:sldLayoutId id="2147483791" r:id="rId14"/>
    <p:sldLayoutId id="2147483802" r:id="rId15"/>
    <p:sldLayoutId id="2147483856" r:id="rId16"/>
    <p:sldLayoutId id="2147483857" r:id="rId17"/>
    <p:sldLayoutId id="2147483858" r:id="rId18"/>
    <p:sldLayoutId id="2147483859" r:id="rId19"/>
    <p:sldLayoutId id="2147483860" r:id="rId20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bg1"/>
          </a:solidFill>
          <a:latin typeface="Nunito Sans" charset="0"/>
          <a:ea typeface="Nunito Sans" charset="0"/>
          <a:cs typeface="Nunito San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76" userDrawn="1">
          <p15:clr>
            <a:srgbClr val="F26B43"/>
          </p15:clr>
        </p15:guide>
        <p15:guide id="3" pos="5864" userDrawn="1">
          <p15:clr>
            <a:srgbClr val="F26B43"/>
          </p15:clr>
        </p15:guide>
        <p15:guide id="4" orient="horz" pos="1026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799" userDrawn="1">
          <p15:clr>
            <a:srgbClr val="F26B43"/>
          </p15:clr>
        </p15:guide>
        <p15:guide id="7" pos="1737" userDrawn="1">
          <p15:clr>
            <a:srgbClr val="F26B43"/>
          </p15:clr>
        </p15:guide>
        <p15:guide id="8" pos="4503" userDrawn="1">
          <p15:clr>
            <a:srgbClr val="F26B43"/>
          </p15:clr>
        </p15:guide>
        <p15:guide id="9" orient="horz" pos="4110" userDrawn="1">
          <p15:clr>
            <a:srgbClr val="F26B43"/>
          </p15:clr>
        </p15:guide>
        <p15:guide id="10" pos="31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613" y="279004"/>
            <a:ext cx="8543925" cy="60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613" y="964673"/>
            <a:ext cx="9388306" cy="512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7558" y="6200572"/>
            <a:ext cx="6792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A25C5859-2FEC-4F20-905F-8AF1E67A5B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869539" y="54241"/>
            <a:ext cx="844381" cy="973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344" y="6094538"/>
            <a:ext cx="9924344" cy="67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2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C945F6-3965-4F1B-A4E7-8A1349D2BBCD}"/>
              </a:ext>
            </a:extLst>
          </p:cNvPr>
          <p:cNvSpPr txBox="1"/>
          <p:nvPr userDrawn="1"/>
        </p:nvSpPr>
        <p:spPr>
          <a:xfrm>
            <a:off x="7798208" y="6300224"/>
            <a:ext cx="1798230" cy="19126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fld id="{8D4FAEBE-B6EB-4E5D-A6B9-749E6598E908}" type="slidenum">
              <a:rPr lang="en-GB" sz="569" b="0" smtClean="0">
                <a:solidFill>
                  <a:srgbClr val="868789"/>
                </a:solidFill>
              </a:rPr>
              <a:t>‹#›</a:t>
            </a:fld>
            <a:endParaRPr lang="en-GB" sz="569" b="0" dirty="0">
              <a:solidFill>
                <a:srgbClr val="868789"/>
              </a:solidFill>
            </a:endParaRP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D32BA79D-FAA3-41AF-A97E-19E106D86E41}"/>
              </a:ext>
            </a:extLst>
          </p:cNvPr>
          <p:cNvPicPr>
            <a:picLocks noChangeAspect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35" y="6225616"/>
            <a:ext cx="1312174" cy="3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5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  <p:sldLayoutId id="2147483829" r:id="rId26"/>
    <p:sldLayoutId id="2147483830" r:id="rId27"/>
    <p:sldLayoutId id="2147483831" r:id="rId28"/>
    <p:sldLayoutId id="2147483832" r:id="rId29"/>
    <p:sldLayoutId id="2147483833" r:id="rId30"/>
    <p:sldLayoutId id="2147483834" r:id="rId31"/>
    <p:sldLayoutId id="2147483835" r:id="rId32"/>
    <p:sldLayoutId id="2147483836" r:id="rId33"/>
    <p:sldLayoutId id="2147483837" r:id="rId34"/>
    <p:sldLayoutId id="2147483838" r:id="rId35"/>
    <p:sldLayoutId id="2147483839" r:id="rId36"/>
    <p:sldLayoutId id="2147483840" r:id="rId37"/>
    <p:sldLayoutId id="2147483841" r:id="rId38"/>
    <p:sldLayoutId id="2147483842" r:id="rId39"/>
    <p:sldLayoutId id="2147483843" r:id="rId40"/>
    <p:sldLayoutId id="2147483844" r:id="rId41"/>
    <p:sldLayoutId id="2147483845" r:id="rId42"/>
    <p:sldLayoutId id="2147483846" r:id="rId43"/>
    <p:sldLayoutId id="2147483847" r:id="rId44"/>
    <p:sldLayoutId id="2147483848" r:id="rId45"/>
    <p:sldLayoutId id="2147483849" r:id="rId46"/>
    <p:sldLayoutId id="2147483850" r:id="rId47"/>
    <p:sldLayoutId id="2147483851" r:id="rId48"/>
    <p:sldLayoutId id="2147483852" r:id="rId49"/>
    <p:sldLayoutId id="2147483853" r:id="rId50"/>
    <p:sldLayoutId id="2147483854" r:id="rId51"/>
    <p:sldLayoutId id="2147483855" r:id="rId52"/>
    <p:sldLayoutId id="2147483862" r:id="rId53"/>
  </p:sldLayoutIdLst>
  <p:hf hdr="0" dt="0"/>
  <p:txStyles>
    <p:titleStyle>
      <a:lvl1pPr algn="l" defTabSz="742950" rtl="0" eaLnBrk="1" latinLnBrk="0" hangingPunct="1">
        <a:lnSpc>
          <a:spcPct val="100000"/>
        </a:lnSpc>
        <a:spcBef>
          <a:spcPct val="0"/>
        </a:spcBef>
        <a:buNone/>
        <a:defRPr sz="227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742950" rtl="0" eaLnBrk="1" latinLnBrk="0" hangingPunct="1">
        <a:lnSpc>
          <a:spcPct val="100000"/>
        </a:lnSpc>
        <a:spcBef>
          <a:spcPts val="813"/>
        </a:spcBef>
        <a:buFontTx/>
        <a:buNone/>
        <a:defRPr sz="1138" kern="1200">
          <a:solidFill>
            <a:schemeClr val="tx2"/>
          </a:solidFill>
          <a:latin typeface="+mn-lt"/>
          <a:ea typeface="+mn-ea"/>
          <a:cs typeface="+mn-cs"/>
        </a:defRPr>
      </a:lvl1pPr>
      <a:lvl2pPr marL="125115" indent="-125115" algn="l" defTabSz="742950" rtl="0" eaLnBrk="1" latinLnBrk="0" hangingPunct="1">
        <a:lnSpc>
          <a:spcPct val="100000"/>
        </a:lnSpc>
        <a:spcBef>
          <a:spcPts val="813"/>
        </a:spcBef>
        <a:buClr>
          <a:srgbClr val="28324B"/>
        </a:buClr>
        <a:buSzPct val="90000"/>
        <a:buFont typeface="Verdana" panose="020B0604030504040204" pitchFamily="34" charset="0"/>
        <a:buChar char="●"/>
        <a:defRPr sz="1138" kern="1200">
          <a:solidFill>
            <a:schemeClr val="tx2"/>
          </a:solidFill>
          <a:latin typeface="+mn-lt"/>
          <a:ea typeface="+mn-ea"/>
          <a:cs typeface="+mn-cs"/>
        </a:defRPr>
      </a:lvl2pPr>
      <a:lvl3pPr marL="265708" indent="-132854" algn="l" defTabSz="742950" rtl="0" eaLnBrk="1" latinLnBrk="0" hangingPunct="1">
        <a:lnSpc>
          <a:spcPct val="100000"/>
        </a:lnSpc>
        <a:spcBef>
          <a:spcPts val="813"/>
        </a:spcBef>
        <a:buClr>
          <a:srgbClr val="28324B"/>
        </a:buClr>
        <a:buSzPct val="90000"/>
        <a:buFont typeface="Verdana" panose="020B0604030504040204" pitchFamily="34" charset="0"/>
        <a:buChar char="●"/>
        <a:defRPr sz="1138" kern="1200">
          <a:solidFill>
            <a:schemeClr val="tx2"/>
          </a:solidFill>
          <a:latin typeface="+mn-lt"/>
          <a:ea typeface="+mn-ea"/>
          <a:cs typeface="+mn-cs"/>
        </a:defRPr>
      </a:lvl3pPr>
      <a:lvl4pPr marL="375345" indent="-125115" algn="l" defTabSz="742950" rtl="0" eaLnBrk="1" latinLnBrk="0" hangingPunct="1">
        <a:lnSpc>
          <a:spcPct val="100000"/>
        </a:lnSpc>
        <a:spcBef>
          <a:spcPts val="813"/>
        </a:spcBef>
        <a:buClr>
          <a:srgbClr val="28324B"/>
        </a:buClr>
        <a:buSzPct val="90000"/>
        <a:buFont typeface="Verdana" panose="020B0604030504040204" pitchFamily="34" charset="0"/>
        <a:buChar char="●"/>
        <a:defRPr sz="1138" kern="1200">
          <a:solidFill>
            <a:schemeClr val="tx2"/>
          </a:solidFill>
          <a:latin typeface="+mn-lt"/>
          <a:ea typeface="+mn-ea"/>
          <a:cs typeface="+mn-cs"/>
        </a:defRPr>
      </a:lvl4pPr>
      <a:lvl5pPr marL="508198" indent="-132854" algn="l" defTabSz="742950" rtl="0" eaLnBrk="1" latinLnBrk="0" hangingPunct="1">
        <a:lnSpc>
          <a:spcPct val="100000"/>
        </a:lnSpc>
        <a:spcBef>
          <a:spcPts val="813"/>
        </a:spcBef>
        <a:buClr>
          <a:srgbClr val="28324B"/>
        </a:buClr>
        <a:buSzPct val="90000"/>
        <a:buFont typeface="Verdana" panose="020B0604030504040204" pitchFamily="34" charset="0"/>
        <a:buChar char="●"/>
        <a:defRPr sz="1138" kern="1200">
          <a:solidFill>
            <a:schemeClr val="tx2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F26B43"/>
          </p15:clr>
        </p15:guide>
        <p15:guide id="2" pos="240">
          <p15:clr>
            <a:srgbClr val="F26B43"/>
          </p15:clr>
        </p15:guide>
        <p15:guide id="3" orient="horz" pos="408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3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E_267916C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2_3F3EC03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F870_769392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A9D7D-8C5D-EAA8-F419-FD4CE5FEE9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3517" y="237637"/>
            <a:ext cx="9286875" cy="400050"/>
          </a:xfrm>
        </p:spPr>
        <p:txBody>
          <a:bodyPr>
            <a:normAutofit fontScale="90000"/>
          </a:bodyPr>
          <a:lstStyle/>
          <a:p>
            <a:r>
              <a:rPr lang="en-GB" dirty="0"/>
              <a:t>Outline timings</a:t>
            </a:r>
            <a:endParaRPr lang="en-AU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76E127-E7FD-106E-E496-5DF6B696C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112897"/>
              </p:ext>
            </p:extLst>
          </p:nvPr>
        </p:nvGraphicFramePr>
        <p:xfrm>
          <a:off x="309563" y="783231"/>
          <a:ext cx="8301225" cy="411914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94611">
                  <a:extLst>
                    <a:ext uri="{9D8B030D-6E8A-4147-A177-3AD203B41FA5}">
                      <a16:colId xmlns:a16="http://schemas.microsoft.com/office/drawing/2014/main" val="162617143"/>
                    </a:ext>
                  </a:extLst>
                </a:gridCol>
                <a:gridCol w="1010412">
                  <a:extLst>
                    <a:ext uri="{9D8B030D-6E8A-4147-A177-3AD203B41FA5}">
                      <a16:colId xmlns:a16="http://schemas.microsoft.com/office/drawing/2014/main" val="797965900"/>
                    </a:ext>
                  </a:extLst>
                </a:gridCol>
                <a:gridCol w="6196202">
                  <a:extLst>
                    <a:ext uri="{9D8B030D-6E8A-4147-A177-3AD203B41FA5}">
                      <a16:colId xmlns:a16="http://schemas.microsoft.com/office/drawing/2014/main" val="2249574893"/>
                    </a:ext>
                  </a:extLst>
                </a:gridCol>
              </a:tblGrid>
              <a:tr h="314803">
                <a:tc>
                  <a:txBody>
                    <a:bodyPr/>
                    <a:lstStyle/>
                    <a:p>
                      <a:r>
                        <a:rPr lang="en-GB" sz="1300" dirty="0"/>
                        <a:t>Timing</a:t>
                      </a:r>
                      <a:endParaRPr lang="en-AU" sz="13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Slides</a:t>
                      </a:r>
                      <a:endParaRPr lang="en-AU" sz="13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Segment</a:t>
                      </a:r>
                      <a:endParaRPr lang="en-AU" sz="13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505253562"/>
                  </a:ext>
                </a:extLst>
              </a:tr>
              <a:tr h="340898">
                <a:tc>
                  <a:txBody>
                    <a:bodyPr/>
                    <a:lstStyle/>
                    <a:p>
                      <a:r>
                        <a:rPr lang="en-GB" sz="1100" dirty="0"/>
                        <a:t>12:00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Introduce myself and session objectives (Rosie)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832264495"/>
                  </a:ext>
                </a:extLst>
              </a:tr>
              <a:tr h="552140">
                <a:tc>
                  <a:txBody>
                    <a:bodyPr/>
                    <a:lstStyle/>
                    <a:p>
                      <a:r>
                        <a:rPr lang="en-GB" sz="1100" dirty="0"/>
                        <a:t>12:03</a:t>
                      </a:r>
                    </a:p>
                    <a:p>
                      <a:endParaRPr lang="en-GB" sz="1100" dirty="0"/>
                    </a:p>
                    <a:p>
                      <a:r>
                        <a:rPr lang="en-GB" sz="1100" dirty="0"/>
                        <a:t>12:13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Scoping the problem: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100" dirty="0"/>
                        <a:t>BMW session (discuss with a partner, then take shares from individuals)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100" dirty="0"/>
                        <a:t>Key issues with scout volunteering (Rosie)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654776419"/>
                  </a:ext>
                </a:extLst>
              </a:tr>
              <a:tr h="492697">
                <a:tc>
                  <a:txBody>
                    <a:bodyPr/>
                    <a:lstStyle/>
                    <a:p>
                      <a:r>
                        <a:rPr lang="en-GB" sz="1100" dirty="0"/>
                        <a:t>12:20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Sharing the vision for a new volunteering model/ support structure (Rosie)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319342101"/>
                  </a:ext>
                </a:extLst>
              </a:tr>
              <a:tr h="872855">
                <a:tc>
                  <a:txBody>
                    <a:bodyPr/>
                    <a:lstStyle/>
                    <a:p>
                      <a:r>
                        <a:rPr lang="en-GB" sz="1100" dirty="0"/>
                        <a:t>12:25</a:t>
                      </a:r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r>
                        <a:rPr lang="en-GB" sz="1100" dirty="0"/>
                        <a:t>12:35</a:t>
                      </a:r>
                    </a:p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Building a healthy volunteering pipeline in your group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100" dirty="0"/>
                        <a:t>Share new volunteering model of flexi roles (Rosie)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100" dirty="0"/>
                        <a:t>Explain concept of a pipeline (Rosie)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100" dirty="0"/>
                        <a:t>Unpack how the assistant leader role will be trialled in Victoria (Craig/ Daniella)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777388237"/>
                  </a:ext>
                </a:extLst>
              </a:tr>
              <a:tr h="734363">
                <a:tc>
                  <a:txBody>
                    <a:bodyPr/>
                    <a:lstStyle/>
                    <a:p>
                      <a:r>
                        <a:rPr lang="en-GB" sz="1100" dirty="0"/>
                        <a:t>12:40</a:t>
                      </a:r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r>
                        <a:rPr lang="en-GB" sz="1100" dirty="0"/>
                        <a:t>12:50</a:t>
                      </a:r>
                    </a:p>
                    <a:p>
                      <a:r>
                        <a:rPr lang="en-GB" sz="1100" dirty="0"/>
                        <a:t>12:55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Recruiting new volunteers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100" dirty="0"/>
                        <a:t>Suggested targets and strategies (Rosie)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100" dirty="0"/>
                        <a:t>Key messages (Rosie)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100" dirty="0"/>
                        <a:t>Deploying experienced adults in scouting e.g. as mentors, ‘flexi leaders’ etc (Craig/ Daniella)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100" dirty="0"/>
                        <a:t>Commitment to action in 2025 (participant discussion in pairs/ small groups)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157419674"/>
                  </a:ext>
                </a:extLst>
              </a:tr>
              <a:tr h="568539">
                <a:tc>
                  <a:txBody>
                    <a:bodyPr/>
                    <a:lstStyle/>
                    <a:p>
                      <a:r>
                        <a:rPr lang="en-GB" sz="1100" dirty="0"/>
                        <a:t>1:00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100" dirty="0"/>
                        <a:t>Invite to afternoon workshops and close for lunch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42394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76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EA63F-5BF3-A9CC-D32A-97EE99555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520C0F06-329C-04F0-D6B8-8559AA9A5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9274"/>
            <a:ext cx="4136465" cy="719139"/>
          </a:xfrm>
        </p:spPr>
        <p:txBody>
          <a:bodyPr anchor="t">
            <a:normAutofit/>
          </a:bodyPr>
          <a:lstStyle/>
          <a:p>
            <a:r>
              <a:rPr lang="en-US" sz="3600" dirty="0"/>
              <a:t>Issue #4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8D4CCB6-5BAE-4238-852F-2EB835114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900" y="1628775"/>
            <a:ext cx="4136465" cy="3281892"/>
          </a:xfrm>
        </p:spPr>
        <p:txBody>
          <a:bodyPr>
            <a:normAutofit/>
          </a:bodyPr>
          <a:lstStyle/>
          <a:p>
            <a:r>
              <a:rPr lang="en-US" sz="2800" b="1" dirty="0"/>
              <a:t>Training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Average 1.5 years to complete (</a:t>
            </a:r>
            <a:r>
              <a:rPr lang="en-US" sz="2000" dirty="0" err="1"/>
              <a:t>cf</a:t>
            </a:r>
            <a:r>
              <a:rPr lang="en-US" sz="2000" dirty="0"/>
              <a:t> leader average tenure is 2.4 years)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Does not </a:t>
            </a:r>
            <a:r>
              <a:rPr lang="en-US" sz="2000" dirty="0" err="1"/>
              <a:t>recognise</a:t>
            </a:r>
            <a:r>
              <a:rPr lang="en-US" sz="2000" dirty="0"/>
              <a:t> prior learning</a:t>
            </a:r>
          </a:p>
          <a:p>
            <a:endParaRPr lang="en-US" sz="2400" b="1" dirty="0"/>
          </a:p>
          <a:p>
            <a:endParaRPr lang="en-US" sz="2800" b="1" dirty="0"/>
          </a:p>
          <a:p>
            <a:pPr marL="457200" indent="-457200">
              <a:buFontTx/>
              <a:buChar char="-"/>
            </a:pP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6480C-8B40-9B0C-F3D7-1FDB8A03D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637" y="476250"/>
            <a:ext cx="4515628" cy="577215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6933CCC-ED0B-57DB-1BD8-DD300FA4752A}"/>
              </a:ext>
            </a:extLst>
          </p:cNvPr>
          <p:cNvSpPr txBox="1">
            <a:spLocks/>
          </p:cNvSpPr>
          <p:nvPr/>
        </p:nvSpPr>
        <p:spPr>
          <a:xfrm>
            <a:off x="596900" y="4496858"/>
            <a:ext cx="3230033" cy="1464733"/>
          </a:xfrm>
          <a:prstGeom prst="rect">
            <a:avLst/>
          </a:prstGeom>
        </p:spPr>
        <p:txBody>
          <a:bodyPr lIns="0" rIns="3600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rgbClr val="595959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i="1" dirty="0"/>
          </a:p>
          <a:p>
            <a:r>
              <a:rPr lang="en-US" sz="2000" i="1" dirty="0"/>
              <a:t>“Why do we expect everyone to go through everything?”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925257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9B0B8-DEA8-5705-F0BC-548E92A7C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88998-D6F1-E477-6D79-6EC1BB5C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02" y="1028458"/>
            <a:ext cx="8543925" cy="609997"/>
          </a:xfrm>
        </p:spPr>
        <p:txBody>
          <a:bodyPr/>
          <a:lstStyle/>
          <a:p>
            <a:r>
              <a:rPr lang="en-AU" dirty="0"/>
              <a:t>What are the “bottom” five rankings?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30773-113F-27FC-F329-97196549E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82" y="1710778"/>
            <a:ext cx="6509904" cy="2878464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272A55A-3D0C-00B6-A562-3AF895C18C88}"/>
              </a:ext>
            </a:extLst>
          </p:cNvPr>
          <p:cNvSpPr/>
          <p:nvPr/>
        </p:nvSpPr>
        <p:spPr>
          <a:xfrm rot="10800000">
            <a:off x="7646096" y="2672760"/>
            <a:ext cx="1509386" cy="1240076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DC852-E55A-9F38-8694-2A1D5AA59DDA}"/>
              </a:ext>
            </a:extLst>
          </p:cNvPr>
          <p:cNvSpPr txBox="1"/>
          <p:nvPr/>
        </p:nvSpPr>
        <p:spPr>
          <a:xfrm>
            <a:off x="8159663" y="2829737"/>
            <a:ext cx="482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BAD863-3D0C-8DF5-CE0F-270050A50482}"/>
              </a:ext>
            </a:extLst>
          </p:cNvPr>
          <p:cNvSpPr txBox="1">
            <a:spLocks/>
          </p:cNvSpPr>
          <p:nvPr/>
        </p:nvSpPr>
        <p:spPr>
          <a:xfrm>
            <a:off x="325613" y="279004"/>
            <a:ext cx="8543925" cy="609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j-ea"/>
                <a:cs typeface="+mj-cs"/>
              </a:rPr>
              <a:t>Insights from Adult Experience Survey 2023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11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EEFCB-ED34-6EF9-319A-F74DA08A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wo men and child during hike">
            <a:extLst>
              <a:ext uri="{FF2B5EF4-FFF2-40B4-BE49-F238E27FC236}">
                <a16:creationId xmlns:a16="http://schemas.microsoft.com/office/drawing/2014/main" id="{26E11CD3-70D9-845E-5AF5-25F382424A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47315" r="4537"/>
          <a:stretch/>
        </p:blipFill>
        <p:spPr>
          <a:xfrm>
            <a:off x="4953001" y="1"/>
            <a:ext cx="4953000" cy="6858000"/>
          </a:xfr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318C41E-15AB-07C0-4A7D-C88A33D0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9274"/>
            <a:ext cx="4136465" cy="719139"/>
          </a:xfrm>
        </p:spPr>
        <p:txBody>
          <a:bodyPr anchor="t">
            <a:normAutofit/>
          </a:bodyPr>
          <a:lstStyle/>
          <a:p>
            <a:r>
              <a:rPr lang="en-US" sz="3600" dirty="0"/>
              <a:t>Issue #5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4B508F-8559-ED20-6F4C-D5E6FD6D0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900" y="1628775"/>
            <a:ext cx="4136465" cy="4895850"/>
          </a:xfrm>
        </p:spPr>
        <p:txBody>
          <a:bodyPr>
            <a:normAutofit/>
          </a:bodyPr>
          <a:lstStyle/>
          <a:p>
            <a:r>
              <a:rPr lang="en-US" sz="2800" b="1" dirty="0"/>
              <a:t>There is ‘churn’…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Many volunteers are parents. When their children leave or transition, they too leave.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Other leaders burn out.</a:t>
            </a:r>
          </a:p>
        </p:txBody>
      </p:sp>
    </p:spTree>
    <p:extLst>
      <p:ext uri="{BB962C8B-B14F-4D97-AF65-F5344CB8AC3E}">
        <p14:creationId xmlns:p14="http://schemas.microsoft.com/office/powerpoint/2010/main" val="3803523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F3B5A-238A-3344-CD2B-991B7DD2D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6F29-450F-2C97-4977-B4334252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13" y="1218021"/>
            <a:ext cx="8543925" cy="609997"/>
          </a:xfrm>
        </p:spPr>
        <p:txBody>
          <a:bodyPr>
            <a:normAutofit fontScale="90000"/>
          </a:bodyPr>
          <a:lstStyle/>
          <a:p>
            <a:r>
              <a:rPr lang="en-AU" dirty="0"/>
              <a:t>If adults are planning to leave, then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B402B-A726-2859-0CE3-32221E04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966" y="2004639"/>
            <a:ext cx="8743226" cy="48286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400" dirty="0"/>
              <a:t>29.6% (~30%) of Adults do not see themselves being in Scouting three years from now.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400" dirty="0"/>
              <a:t>514 responses were offered as to why they may leave e.g.</a:t>
            </a:r>
          </a:p>
          <a:p>
            <a:pPr marL="612775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sz="2000" dirty="0"/>
              <a:t>Politics and bureaucracy</a:t>
            </a:r>
          </a:p>
          <a:p>
            <a:pPr marL="612775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sz="2000" dirty="0"/>
              <a:t>Lack of respect / feeling undervalued</a:t>
            </a:r>
          </a:p>
          <a:p>
            <a:pPr marL="612775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sz="2000" dirty="0"/>
              <a:t>New Program – especially Scouts | Terrain</a:t>
            </a:r>
          </a:p>
          <a:p>
            <a:pPr marL="612775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sz="2000" dirty="0"/>
              <a:t>Burnout (heavy workload)</a:t>
            </a:r>
          </a:p>
          <a:p>
            <a:pPr marL="612775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sz="2000" dirty="0"/>
              <a:t>Age and Health</a:t>
            </a:r>
          </a:p>
          <a:p>
            <a:pPr marL="612775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sz="2000" dirty="0"/>
              <a:t>Cost of living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8D3202-A50D-8272-E29A-56557C34FA4C}"/>
              </a:ext>
            </a:extLst>
          </p:cNvPr>
          <p:cNvSpPr txBox="1">
            <a:spLocks/>
          </p:cNvSpPr>
          <p:nvPr/>
        </p:nvSpPr>
        <p:spPr>
          <a:xfrm>
            <a:off x="478013" y="431404"/>
            <a:ext cx="8543925" cy="609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j-ea"/>
                <a:cs typeface="+mj-cs"/>
              </a:rPr>
              <a:t>Insights from Adult Experience Survey 2023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590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73C58-0C85-98C1-D86B-D71F81675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n angry face">
            <a:extLst>
              <a:ext uri="{FF2B5EF4-FFF2-40B4-BE49-F238E27FC236}">
                <a16:creationId xmlns:a16="http://schemas.microsoft.com/office/drawing/2014/main" id="{D8BAF7E6-86C7-F70F-F512-A7ADFA7289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889" r="13889"/>
          <a:stretch/>
        </p:blipFill>
        <p:spPr/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E6BB274-218F-A99B-D88B-70991B0B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9274"/>
            <a:ext cx="4136465" cy="719139"/>
          </a:xfrm>
        </p:spPr>
        <p:txBody>
          <a:bodyPr anchor="t">
            <a:normAutofit/>
          </a:bodyPr>
          <a:lstStyle/>
          <a:p>
            <a:r>
              <a:rPr lang="en-US" sz="3600" dirty="0"/>
              <a:t>Issue #6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2A4C06F-90D5-0374-CBF6-798356994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900" y="1628775"/>
            <a:ext cx="4136465" cy="4895850"/>
          </a:xfrm>
        </p:spPr>
        <p:txBody>
          <a:bodyPr>
            <a:normAutofit/>
          </a:bodyPr>
          <a:lstStyle/>
          <a:p>
            <a:r>
              <a:rPr lang="en-US" sz="2800" b="1" dirty="0"/>
              <a:t>Many of our volunteers are disillusioned. They express frustrations with: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over regulation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IT systems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leadership</a:t>
            </a:r>
          </a:p>
          <a:p>
            <a:r>
              <a:rPr lang="en-US" sz="2800" b="1" dirty="0"/>
              <a:t>As ‘detractors’, they may not be great advocates to recruit new volunteers.</a:t>
            </a:r>
          </a:p>
        </p:txBody>
      </p:sp>
    </p:spTree>
    <p:extLst>
      <p:ext uri="{BB962C8B-B14F-4D97-AF65-F5344CB8AC3E}">
        <p14:creationId xmlns:p14="http://schemas.microsoft.com/office/powerpoint/2010/main" val="1149089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D63D-2BDD-008D-06CB-320109094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F44E-8F67-CEE5-F2EF-0CD6162E5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13" y="1592907"/>
            <a:ext cx="8543925" cy="609997"/>
          </a:xfrm>
        </p:spPr>
        <p:txBody>
          <a:bodyPr>
            <a:normAutofit/>
          </a:bodyPr>
          <a:lstStyle/>
          <a:p>
            <a:r>
              <a:rPr lang="en-AU" dirty="0"/>
              <a:t>Are our Adults promoters for Scouting?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F81EA-9A8E-CCFC-78B5-4267DBAD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26" y="2199252"/>
            <a:ext cx="7886700" cy="2459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FA58B-1E2E-CE85-11C9-D4F1C2A910A9}"/>
              </a:ext>
            </a:extLst>
          </p:cNvPr>
          <p:cNvSpPr txBox="1"/>
          <p:nvPr/>
        </p:nvSpPr>
        <p:spPr>
          <a:xfrm>
            <a:off x="473771" y="4924871"/>
            <a:ext cx="8892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Note: an NPS of &gt;0 is desirable and &gt;50% considered excellent.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7656F3-04A5-AD29-5FBF-CE1FA9F2474E}"/>
              </a:ext>
            </a:extLst>
          </p:cNvPr>
          <p:cNvSpPr txBox="1">
            <a:spLocks/>
          </p:cNvSpPr>
          <p:nvPr/>
        </p:nvSpPr>
        <p:spPr>
          <a:xfrm>
            <a:off x="478013" y="431404"/>
            <a:ext cx="8543925" cy="609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j-ea"/>
                <a:cs typeface="+mj-cs"/>
              </a:rPr>
              <a:t>Insights from Adult Experience Survey 2023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327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C3BEF-31E1-3B93-0E92-8F583236C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yramid of large falling stones on beach">
            <a:extLst>
              <a:ext uri="{FF2B5EF4-FFF2-40B4-BE49-F238E27FC236}">
                <a16:creationId xmlns:a16="http://schemas.microsoft.com/office/drawing/2014/main" id="{E406048D-E86A-029C-DF4D-72FEAE8D80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926" r="25926"/>
          <a:stretch/>
        </p:blipFill>
        <p:spPr/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107F165-FB69-B3E4-ADBB-2A6155BF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9274"/>
            <a:ext cx="4136465" cy="719139"/>
          </a:xfrm>
        </p:spPr>
        <p:txBody>
          <a:bodyPr anchor="t">
            <a:normAutofit/>
          </a:bodyPr>
          <a:lstStyle/>
          <a:p>
            <a:r>
              <a:rPr lang="en-US" sz="3600" dirty="0"/>
              <a:t>Issue #7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1E38C64-0929-6F9C-C38A-69E32F4F4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900" y="1628775"/>
            <a:ext cx="4136465" cy="4895850"/>
          </a:xfrm>
        </p:spPr>
        <p:txBody>
          <a:bodyPr>
            <a:normAutofit/>
          </a:bodyPr>
          <a:lstStyle/>
          <a:p>
            <a:r>
              <a:rPr lang="en-US" sz="2800" b="1" dirty="0"/>
              <a:t>We may be ‘top heavy’. 57% of our volunteers are not youth leaders. Many experienced youth leaders leave to go into ‘other’ roles. </a:t>
            </a:r>
          </a:p>
          <a:p>
            <a:r>
              <a:rPr lang="en-US" sz="2800" b="1" dirty="0"/>
              <a:t>Have we got the balance right?</a:t>
            </a:r>
          </a:p>
        </p:txBody>
      </p:sp>
    </p:spTree>
    <p:extLst>
      <p:ext uri="{BB962C8B-B14F-4D97-AF65-F5344CB8AC3E}">
        <p14:creationId xmlns:p14="http://schemas.microsoft.com/office/powerpoint/2010/main" val="2994081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9AD69-517D-95C9-2D08-F8553EC63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B6EF8A8B-B047-2C28-1DA8-512B3FE85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9274"/>
            <a:ext cx="4136465" cy="719139"/>
          </a:xfrm>
        </p:spPr>
        <p:txBody>
          <a:bodyPr anchor="t">
            <a:normAutofit/>
          </a:bodyPr>
          <a:lstStyle/>
          <a:p>
            <a:r>
              <a:rPr lang="en-US" sz="3600" dirty="0"/>
              <a:t>Issue #8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02C72FD-57C3-2FFA-7D40-310D564B8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900" y="1628775"/>
            <a:ext cx="4136465" cy="4895850"/>
          </a:xfrm>
        </p:spPr>
        <p:txBody>
          <a:bodyPr>
            <a:normAutofit/>
          </a:bodyPr>
          <a:lstStyle/>
          <a:p>
            <a:r>
              <a:rPr lang="en-US" sz="2800" b="1" dirty="0"/>
              <a:t>Some types of scout groups may be especially struggling to recruit volunteers</a:t>
            </a:r>
          </a:p>
          <a:p>
            <a:endParaRPr lang="en-US" sz="2800" b="1" dirty="0"/>
          </a:p>
          <a:p>
            <a:r>
              <a:rPr lang="en-US" sz="2800" b="1" dirty="0"/>
              <a:t>e.g. small groups?</a:t>
            </a:r>
          </a:p>
          <a:p>
            <a:r>
              <a:rPr lang="en-US" sz="2800" b="1" dirty="0"/>
              <a:t>regional locations?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CC87E-06FB-CCFD-F5FF-2C6394C29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365" y="1047021"/>
            <a:ext cx="4982135" cy="50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28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5ED6D-43E2-0218-FBB5-089A9DC2C1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Key issues re volunteering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F141F-8EDC-F835-6A53-B7774F7EE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901" y="1171575"/>
            <a:ext cx="7818966" cy="48958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We try to recruit into a one-size-fits-all role of ‘leader’.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Leaders are seen as superheroes … exceptional, alone and committed forever.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We make it REALLY hard to become a leader.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Training takes too long to complete.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There is churn as leaders leave us.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Many of our volunteers are disillusioned.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We are ‘top heavy’. Experienced youth leaders go into ‘other’ roles.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Small groups and rural groups find it tough.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Behaviour</a:t>
            </a:r>
            <a:r>
              <a:rPr lang="en-US" sz="2400" dirty="0"/>
              <a:t> management increasingly challenging.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Poor reputation of Scouting from historical child abuse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765203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funnel chart&#10;&#10;Description automatically generated">
            <a:extLst>
              <a:ext uri="{FF2B5EF4-FFF2-40B4-BE49-F238E27FC236}">
                <a16:creationId xmlns:a16="http://schemas.microsoft.com/office/drawing/2014/main" id="{482C5759-D2EC-411F-BCBD-E0AA064558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19" y="481238"/>
            <a:ext cx="5982933" cy="598293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AB5925-0775-42F0-8B23-A60309209A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1114425" tIns="457200" rIns="457200" bIns="731520" anchor="ctr"/>
          <a:lstStyle/>
          <a:p>
            <a:r>
              <a:rPr lang="en-US" sz="3575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6E8C18-1813-494E-B84B-8697ABB20D04}"/>
              </a:ext>
            </a:extLst>
          </p:cNvPr>
          <p:cNvSpPr/>
          <p:nvPr/>
        </p:nvSpPr>
        <p:spPr>
          <a:xfrm>
            <a:off x="211346" y="2055035"/>
            <a:ext cx="1241045" cy="25930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5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4E502D-28E4-4A67-8BF9-8F415A433424}"/>
              </a:ext>
            </a:extLst>
          </p:cNvPr>
          <p:cNvSpPr/>
          <p:nvPr/>
        </p:nvSpPr>
        <p:spPr>
          <a:xfrm>
            <a:off x="1155700" y="2654393"/>
            <a:ext cx="2378472" cy="1442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75" b="1" dirty="0">
                <a:solidFill>
                  <a:schemeClr val="tx2"/>
                </a:solidFill>
              </a:rPr>
              <a:t>Big </a:t>
            </a:r>
            <a:br>
              <a:rPr lang="en-US" sz="4875" b="1" dirty="0">
                <a:solidFill>
                  <a:schemeClr val="tx2"/>
                </a:solidFill>
              </a:rPr>
            </a:br>
            <a:r>
              <a:rPr lang="en-US" sz="4875" b="1" dirty="0">
                <a:solidFill>
                  <a:schemeClr val="tx2"/>
                </a:solidFill>
              </a:rPr>
              <a:t>Ideas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D1F0AF90-87FD-4A3D-A00A-A7056C7B2664}"/>
              </a:ext>
            </a:extLst>
          </p:cNvPr>
          <p:cNvSpPr/>
          <p:nvPr/>
        </p:nvSpPr>
        <p:spPr>
          <a:xfrm>
            <a:off x="5338479" y="2859826"/>
            <a:ext cx="2480186" cy="1014524"/>
          </a:xfrm>
          <a:prstGeom prst="rect">
            <a:avLst/>
          </a:prstGeom>
          <a:noFill/>
          <a:ln>
            <a:noFill/>
          </a:ln>
          <a:effectLst>
            <a:outerShdw blurRad="381000" dist="63500" dir="27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1396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63" b="1" dirty="0"/>
              <a:t>Recruiting new volunteers</a:t>
            </a:r>
          </a:p>
        </p:txBody>
      </p:sp>
      <p:sp>
        <p:nvSpPr>
          <p:cNvPr id="13" name="Freeform 4 - 1">
            <a:extLst>
              <a:ext uri="{FF2B5EF4-FFF2-40B4-BE49-F238E27FC236}">
                <a16:creationId xmlns:a16="http://schemas.microsoft.com/office/drawing/2014/main" id="{8D1FFA74-3D10-4D72-9947-F44AB6C25358}"/>
              </a:ext>
            </a:extLst>
          </p:cNvPr>
          <p:cNvSpPr/>
          <p:nvPr/>
        </p:nvSpPr>
        <p:spPr>
          <a:xfrm>
            <a:off x="6088062" y="4015706"/>
            <a:ext cx="1264047" cy="1014524"/>
          </a:xfrm>
          <a:prstGeom prst="rect">
            <a:avLst/>
          </a:prstGeom>
          <a:noFill/>
          <a:ln>
            <a:noFill/>
          </a:ln>
          <a:effectLst>
            <a:outerShdw blurRad="381000" dist="63500" dir="27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1396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81" b="1" dirty="0"/>
              <a:t>Retaining current volunteers (workshop)</a:t>
            </a:r>
          </a:p>
        </p:txBody>
      </p:sp>
      <p:sp>
        <p:nvSpPr>
          <p:cNvPr id="14" name="Freeform 4 - 2">
            <a:extLst>
              <a:ext uri="{FF2B5EF4-FFF2-40B4-BE49-F238E27FC236}">
                <a16:creationId xmlns:a16="http://schemas.microsoft.com/office/drawing/2014/main" id="{5F06617F-1ADC-4B53-83CC-232543E74FDF}"/>
              </a:ext>
            </a:extLst>
          </p:cNvPr>
          <p:cNvSpPr/>
          <p:nvPr/>
        </p:nvSpPr>
        <p:spPr>
          <a:xfrm>
            <a:off x="5739436" y="1966317"/>
            <a:ext cx="1961300" cy="893508"/>
          </a:xfrm>
          <a:prstGeom prst="rect">
            <a:avLst/>
          </a:prstGeom>
          <a:noFill/>
          <a:ln>
            <a:noFill/>
          </a:ln>
          <a:effectLst>
            <a:outerShdw blurRad="381000" dist="63500" dir="27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1396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63" b="1" dirty="0"/>
              <a:t>Building a healthy volunteering pipeline</a:t>
            </a:r>
          </a:p>
        </p:txBody>
      </p:sp>
    </p:spTree>
    <p:extLst>
      <p:ext uri="{BB962C8B-B14F-4D97-AF65-F5344CB8AC3E}">
        <p14:creationId xmlns:p14="http://schemas.microsoft.com/office/powerpoint/2010/main" val="167786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3423" y="1007757"/>
            <a:ext cx="8712200" cy="405968"/>
          </a:xfrm>
        </p:spPr>
        <p:txBody>
          <a:bodyPr/>
          <a:lstStyle/>
          <a:p>
            <a:pPr algn="ctr"/>
            <a:r>
              <a:rPr lang="en-GB" sz="4400" b="1" dirty="0"/>
              <a:t>Strengthening volunteer support in Scouts Victoria 2025 conference plenary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2400" b="1" dirty="0"/>
              <a:t>1 February 2025</a:t>
            </a:r>
          </a:p>
          <a:p>
            <a:pPr algn="ctr"/>
            <a:r>
              <a:rPr lang="en-US" sz="2400" b="1" dirty="0"/>
              <a:t>Rosie Connor</a:t>
            </a:r>
          </a:p>
          <a:p>
            <a:pPr algn="ctr"/>
            <a:r>
              <a:rPr lang="en-US" sz="2400" b="1" dirty="0"/>
              <a:t>Key Move Manager (Volunteering), Scouts Australia</a:t>
            </a:r>
          </a:p>
        </p:txBody>
      </p:sp>
    </p:spTree>
    <p:extLst>
      <p:ext uri="{BB962C8B-B14F-4D97-AF65-F5344CB8AC3E}">
        <p14:creationId xmlns:p14="http://schemas.microsoft.com/office/powerpoint/2010/main" val="6454698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C5759-D2EC-411F-BCBD-E0AA06455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8619" y="481238"/>
            <a:ext cx="5982933" cy="598293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AB5925-0775-42F0-8B23-A60309209A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1114425" tIns="457200" rIns="457200" bIns="731520" anchor="ctr"/>
          <a:lstStyle/>
          <a:p>
            <a:r>
              <a:rPr lang="en-US" sz="3575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6E8C18-1813-494E-B84B-8697ABB20D04}"/>
              </a:ext>
            </a:extLst>
          </p:cNvPr>
          <p:cNvSpPr/>
          <p:nvPr/>
        </p:nvSpPr>
        <p:spPr>
          <a:xfrm>
            <a:off x="211346" y="2055035"/>
            <a:ext cx="1241045" cy="25930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5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4E502D-28E4-4A67-8BF9-8F415A433424}"/>
              </a:ext>
            </a:extLst>
          </p:cNvPr>
          <p:cNvSpPr/>
          <p:nvPr/>
        </p:nvSpPr>
        <p:spPr>
          <a:xfrm>
            <a:off x="1155700" y="2654393"/>
            <a:ext cx="2378472" cy="1442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75" b="1" dirty="0">
                <a:solidFill>
                  <a:schemeClr val="tx2"/>
                </a:solidFill>
              </a:rPr>
              <a:t>Big </a:t>
            </a:r>
            <a:br>
              <a:rPr lang="en-US" sz="4875" b="1" dirty="0">
                <a:solidFill>
                  <a:schemeClr val="tx2"/>
                </a:solidFill>
              </a:rPr>
            </a:br>
            <a:r>
              <a:rPr lang="en-US" sz="4875" b="1" dirty="0">
                <a:solidFill>
                  <a:schemeClr val="tx2"/>
                </a:solidFill>
              </a:rPr>
              <a:t>Ideas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5F9DCD2-2C61-49A6-BF32-85B79C38B0CE}"/>
              </a:ext>
            </a:extLst>
          </p:cNvPr>
          <p:cNvSpPr/>
          <p:nvPr/>
        </p:nvSpPr>
        <p:spPr>
          <a:xfrm>
            <a:off x="5338479" y="2859826"/>
            <a:ext cx="2480186" cy="1014524"/>
          </a:xfrm>
          <a:prstGeom prst="rect">
            <a:avLst/>
          </a:prstGeom>
          <a:noFill/>
          <a:ln>
            <a:noFill/>
          </a:ln>
          <a:effectLst>
            <a:outerShdw blurRad="381000" dist="63500" dir="27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1396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6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Recruiting new volunteers</a:t>
            </a:r>
          </a:p>
        </p:txBody>
      </p:sp>
      <p:sp>
        <p:nvSpPr>
          <p:cNvPr id="11" name="Freeform 4 - 1">
            <a:extLst>
              <a:ext uri="{FF2B5EF4-FFF2-40B4-BE49-F238E27FC236}">
                <a16:creationId xmlns:a16="http://schemas.microsoft.com/office/drawing/2014/main" id="{C94F0DC4-CFAC-4CC0-BE6F-DFDCDB92A6EC}"/>
              </a:ext>
            </a:extLst>
          </p:cNvPr>
          <p:cNvSpPr/>
          <p:nvPr/>
        </p:nvSpPr>
        <p:spPr>
          <a:xfrm>
            <a:off x="6088062" y="4015706"/>
            <a:ext cx="1264047" cy="1014524"/>
          </a:xfrm>
          <a:prstGeom prst="rect">
            <a:avLst/>
          </a:prstGeom>
          <a:noFill/>
          <a:ln>
            <a:noFill/>
          </a:ln>
          <a:effectLst>
            <a:outerShdw blurRad="381000" dist="63500" dir="27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1396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81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Retaining current volunteers</a:t>
            </a:r>
          </a:p>
        </p:txBody>
      </p:sp>
      <p:sp>
        <p:nvSpPr>
          <p:cNvPr id="15" name="Freeform 4 - 2">
            <a:extLst>
              <a:ext uri="{FF2B5EF4-FFF2-40B4-BE49-F238E27FC236}">
                <a16:creationId xmlns:a16="http://schemas.microsoft.com/office/drawing/2014/main" id="{04E2CD61-BFD6-4A4E-BD4D-794183FBD2FC}"/>
              </a:ext>
            </a:extLst>
          </p:cNvPr>
          <p:cNvSpPr/>
          <p:nvPr/>
        </p:nvSpPr>
        <p:spPr>
          <a:xfrm>
            <a:off x="5739436" y="1966317"/>
            <a:ext cx="1961300" cy="893508"/>
          </a:xfrm>
          <a:prstGeom prst="rect">
            <a:avLst/>
          </a:prstGeom>
          <a:noFill/>
          <a:ln>
            <a:noFill/>
          </a:ln>
          <a:effectLst>
            <a:outerShdw blurRad="381000" dist="63500" dir="27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1396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63" b="1" dirty="0"/>
              <a:t>Building a healthy volunteering pipeline</a:t>
            </a:r>
          </a:p>
        </p:txBody>
      </p:sp>
    </p:spTree>
    <p:extLst>
      <p:ext uri="{BB962C8B-B14F-4D97-AF65-F5344CB8AC3E}">
        <p14:creationId xmlns:p14="http://schemas.microsoft.com/office/powerpoint/2010/main" val="10603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3CCC7-DD4D-FE28-088B-BE8655357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D1E7-19EB-CCC7-E305-B3A31D959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01" y="549275"/>
            <a:ext cx="7576138" cy="789331"/>
          </a:xfrm>
        </p:spPr>
        <p:txBody>
          <a:bodyPr/>
          <a:lstStyle/>
          <a:p>
            <a:r>
              <a:rPr lang="en-GB" sz="2800" dirty="0"/>
              <a:t>How can we flip the system, so that Scout Groups are always the No 1 priority?</a:t>
            </a:r>
            <a:endParaRPr lang="en-AU" sz="2800" dirty="0"/>
          </a:p>
        </p:txBody>
      </p:sp>
      <p:pic>
        <p:nvPicPr>
          <p:cNvPr id="6" name="Picture 5" descr="Paper people pyramid">
            <a:extLst>
              <a:ext uri="{FF2B5EF4-FFF2-40B4-BE49-F238E27FC236}">
                <a16:creationId xmlns:a16="http://schemas.microsoft.com/office/drawing/2014/main" id="{B810AD41-2790-E55D-D60D-1000D93C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846" y="3959887"/>
            <a:ext cx="3133516" cy="2348838"/>
          </a:xfrm>
          <a:prstGeom prst="rect">
            <a:avLst/>
          </a:prstGeom>
        </p:spPr>
      </p:pic>
      <p:sp>
        <p:nvSpPr>
          <p:cNvPr id="10" name="Arrow: Bent 9">
            <a:extLst>
              <a:ext uri="{FF2B5EF4-FFF2-40B4-BE49-F238E27FC236}">
                <a16:creationId xmlns:a16="http://schemas.microsoft.com/office/drawing/2014/main" id="{4B0AD530-7263-BB64-A78E-3F44C602D5CC}"/>
              </a:ext>
            </a:extLst>
          </p:cNvPr>
          <p:cNvSpPr/>
          <p:nvPr/>
        </p:nvSpPr>
        <p:spPr>
          <a:xfrm rot="5400000">
            <a:off x="4954130" y="1915656"/>
            <a:ext cx="1369338" cy="2286001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9168D2-C983-495E-657A-3BB897F2F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57" y="1662112"/>
            <a:ext cx="3493113" cy="229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92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5D26E-C066-F5D9-97B4-7DFFE32B8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930E-019D-D521-B56B-8998C6C52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00" y="549275"/>
            <a:ext cx="8555565" cy="789331"/>
          </a:xfrm>
        </p:spPr>
        <p:txBody>
          <a:bodyPr/>
          <a:lstStyle/>
          <a:p>
            <a:r>
              <a:rPr lang="en-GB" sz="2800" dirty="0"/>
              <a:t>So, what’s the vision for a new support structure?</a:t>
            </a:r>
            <a:endParaRPr lang="en-A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3FB39-5BC0-15EA-F37F-9DE89E9D4642}"/>
              </a:ext>
            </a:extLst>
          </p:cNvPr>
          <p:cNvSpPr txBox="1"/>
          <p:nvPr/>
        </p:nvSpPr>
        <p:spPr>
          <a:xfrm>
            <a:off x="1128410" y="1589268"/>
            <a:ext cx="2076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Assistant leaders share the load running weekly sessions</a:t>
            </a:r>
            <a:endParaRPr lang="en-A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CE5B0E-7CAC-2460-5339-6C4E287B8467}"/>
              </a:ext>
            </a:extLst>
          </p:cNvPr>
          <p:cNvSpPr txBox="1"/>
          <p:nvPr/>
        </p:nvSpPr>
        <p:spPr>
          <a:xfrm>
            <a:off x="912057" y="4815533"/>
            <a:ext cx="2200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Clear communications re what paperwork is needed and why</a:t>
            </a:r>
            <a:endParaRPr lang="en-A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29473-E9B8-DE44-A5F3-604DB78668F4}"/>
              </a:ext>
            </a:extLst>
          </p:cNvPr>
          <p:cNvSpPr txBox="1"/>
          <p:nvPr/>
        </p:nvSpPr>
        <p:spPr>
          <a:xfrm>
            <a:off x="3452812" y="1404080"/>
            <a:ext cx="3221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Activity experts available to book via a skills database for first aid, adventurous activities, arts etc</a:t>
            </a:r>
            <a:endParaRPr lang="en-AU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EE07E-4B85-C724-0C18-82EB75C658C5}"/>
              </a:ext>
            </a:extLst>
          </p:cNvPr>
          <p:cNvSpPr txBox="1"/>
          <p:nvPr/>
        </p:nvSpPr>
        <p:spPr>
          <a:xfrm>
            <a:off x="6922613" y="1997436"/>
            <a:ext cx="1771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Activity ideas ‘in a box’ or on a termly theme</a:t>
            </a:r>
            <a:endParaRPr lang="en-A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9BC1E9-51B0-6F03-E59F-CC91CDC9CF90}"/>
              </a:ext>
            </a:extLst>
          </p:cNvPr>
          <p:cNvSpPr txBox="1"/>
          <p:nvPr/>
        </p:nvSpPr>
        <p:spPr>
          <a:xfrm>
            <a:off x="130134" y="3572733"/>
            <a:ext cx="2099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Admin streamlined</a:t>
            </a:r>
            <a:endParaRPr lang="en-A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29BC2E-3200-EB7D-280E-BF2520EA339D}"/>
              </a:ext>
            </a:extLst>
          </p:cNvPr>
          <p:cNvSpPr txBox="1"/>
          <p:nvPr/>
        </p:nvSpPr>
        <p:spPr>
          <a:xfrm>
            <a:off x="3658129" y="5087829"/>
            <a:ext cx="2099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IT systems improved with 24/7 technical support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1D607-B898-3FBA-0634-F899D198040C}"/>
              </a:ext>
            </a:extLst>
          </p:cNvPr>
          <p:cNvSpPr txBox="1"/>
          <p:nvPr/>
        </p:nvSpPr>
        <p:spPr>
          <a:xfrm>
            <a:off x="6199123" y="5459155"/>
            <a:ext cx="2099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New leaders get mentored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963192-F9B3-7085-811B-E9DBECEFC5B7}"/>
              </a:ext>
            </a:extLst>
          </p:cNvPr>
          <p:cNvSpPr txBox="1"/>
          <p:nvPr/>
        </p:nvSpPr>
        <p:spPr>
          <a:xfrm>
            <a:off x="6674739" y="4105103"/>
            <a:ext cx="2200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Training differentiated </a:t>
            </a:r>
            <a:endParaRPr lang="en-AU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7507FC-D6C9-AEF0-E757-8E0373F6F1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17"/>
          <a:stretch/>
        </p:blipFill>
        <p:spPr>
          <a:xfrm>
            <a:off x="4379422" y="2912707"/>
            <a:ext cx="1368706" cy="18717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85262C-D401-8127-CF58-117D4535B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726" y="2744057"/>
            <a:ext cx="2222559" cy="22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3" grpId="0"/>
      <p:bldP spid="6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E18A4-E778-5286-DEE2-728C3E893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F9F279D4-69ED-A5C6-6161-8E6E2DBD42D3}"/>
              </a:ext>
            </a:extLst>
          </p:cNvPr>
          <p:cNvSpPr/>
          <p:nvPr/>
        </p:nvSpPr>
        <p:spPr>
          <a:xfrm>
            <a:off x="5321566" y="698948"/>
            <a:ext cx="3870462" cy="2262092"/>
          </a:xfrm>
          <a:prstGeom prst="ellipse">
            <a:avLst/>
          </a:prstGeom>
          <a:gradFill>
            <a:gsLst>
              <a:gs pos="50542">
                <a:srgbClr val="9FC6B8"/>
              </a:gs>
              <a:gs pos="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D14BA2-B19C-5E6E-2523-BA688FAAF271}"/>
              </a:ext>
            </a:extLst>
          </p:cNvPr>
          <p:cNvSpPr/>
          <p:nvPr/>
        </p:nvSpPr>
        <p:spPr>
          <a:xfrm>
            <a:off x="3544768" y="4120085"/>
            <a:ext cx="5627315" cy="254587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BF18B7-A6F3-6E51-43BB-81B8ECDABC4C}"/>
              </a:ext>
            </a:extLst>
          </p:cNvPr>
          <p:cNvSpPr/>
          <p:nvPr/>
        </p:nvSpPr>
        <p:spPr>
          <a:xfrm>
            <a:off x="551296" y="4550506"/>
            <a:ext cx="2480549" cy="2068756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5000">
                <a:srgbClr val="7030A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980828-67B9-A467-AA69-0F50D2565043}"/>
              </a:ext>
            </a:extLst>
          </p:cNvPr>
          <p:cNvSpPr/>
          <p:nvPr/>
        </p:nvSpPr>
        <p:spPr>
          <a:xfrm>
            <a:off x="76200" y="1137942"/>
            <a:ext cx="5295900" cy="293883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719C8-C33A-8DF2-44C8-2C312640C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01" y="549276"/>
            <a:ext cx="7576138" cy="348068"/>
          </a:xfrm>
        </p:spPr>
        <p:txBody>
          <a:bodyPr/>
          <a:lstStyle/>
          <a:p>
            <a:r>
              <a:rPr lang="en-GB" sz="2800" dirty="0"/>
              <a:t>Flexi volunteering options</a:t>
            </a:r>
            <a:endParaRPr lang="en-AU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2CFBB-DEA9-C013-0B27-FA59F6AE1F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111"/>
          <a:stretch/>
        </p:blipFill>
        <p:spPr>
          <a:xfrm>
            <a:off x="2481263" y="2793819"/>
            <a:ext cx="4532921" cy="14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8B4233-9A09-DBD2-27BA-FFB60E9F6164}"/>
              </a:ext>
            </a:extLst>
          </p:cNvPr>
          <p:cNvSpPr txBox="1"/>
          <p:nvPr/>
        </p:nvSpPr>
        <p:spPr>
          <a:xfrm>
            <a:off x="372633" y="2810196"/>
            <a:ext cx="1478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Leaders</a:t>
            </a:r>
            <a:endParaRPr lang="en-A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63F6F2-FB04-8DD5-AC99-842E67162D1C}"/>
              </a:ext>
            </a:extLst>
          </p:cNvPr>
          <p:cNvSpPr txBox="1"/>
          <p:nvPr/>
        </p:nvSpPr>
        <p:spPr>
          <a:xfrm>
            <a:off x="5132060" y="5477422"/>
            <a:ext cx="2200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Flexi-leaders in a scout group to sub in to any section</a:t>
            </a:r>
            <a:endParaRPr lang="en-A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6A426-98BA-8D57-0359-690A0F2F27CE}"/>
              </a:ext>
            </a:extLst>
          </p:cNvPr>
          <p:cNvSpPr txBox="1"/>
          <p:nvPr/>
        </p:nvSpPr>
        <p:spPr>
          <a:xfrm>
            <a:off x="636918" y="5333224"/>
            <a:ext cx="2309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Committee members – shared across groups?</a:t>
            </a:r>
            <a:endParaRPr lang="en-A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F7548D-E12E-DE70-D203-DA1835126227}"/>
              </a:ext>
            </a:extLst>
          </p:cNvPr>
          <p:cNvSpPr txBox="1"/>
          <p:nvPr/>
        </p:nvSpPr>
        <p:spPr>
          <a:xfrm>
            <a:off x="5459713" y="1286129"/>
            <a:ext cx="3413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‘Scouting fellows’ offering skills e.g. outdoor adventure skills, first aid, drama, STEM, environment etc.</a:t>
            </a:r>
            <a:endParaRPr lang="en-AU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01C5EF-B846-D4CC-90D3-16FF3380A26C}"/>
              </a:ext>
            </a:extLst>
          </p:cNvPr>
          <p:cNvSpPr txBox="1"/>
          <p:nvPr/>
        </p:nvSpPr>
        <p:spPr>
          <a:xfrm>
            <a:off x="1890713" y="1792480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Assistant leaders</a:t>
            </a:r>
            <a:endParaRPr lang="en-A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71384A-58CE-FAAE-7A7B-64709329B80D}"/>
              </a:ext>
            </a:extLst>
          </p:cNvPr>
          <p:cNvSpPr txBox="1"/>
          <p:nvPr/>
        </p:nvSpPr>
        <p:spPr>
          <a:xfrm>
            <a:off x="7256797" y="4550506"/>
            <a:ext cx="1595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Mentors of new leaders in a region or branch</a:t>
            </a:r>
            <a:endParaRPr lang="en-A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B05062-0201-AE21-DFF2-0DF1CA9A3CB6}"/>
              </a:ext>
            </a:extLst>
          </p:cNvPr>
          <p:cNvSpPr txBox="1"/>
          <p:nvPr/>
        </p:nvSpPr>
        <p:spPr>
          <a:xfrm>
            <a:off x="3726128" y="1977675"/>
            <a:ext cx="1181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Helpers</a:t>
            </a:r>
            <a:endParaRPr lang="en-A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2FC387-5618-3DBD-DC0D-E7118380AB16}"/>
              </a:ext>
            </a:extLst>
          </p:cNvPr>
          <p:cNvSpPr txBox="1"/>
          <p:nvPr/>
        </p:nvSpPr>
        <p:spPr>
          <a:xfrm>
            <a:off x="4140466" y="4700678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Group leaders</a:t>
            </a:r>
            <a:endParaRPr lang="en-A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20D905-A304-9792-8E56-C3E9E039C74A}"/>
              </a:ext>
            </a:extLst>
          </p:cNvPr>
          <p:cNvSpPr txBox="1"/>
          <p:nvPr/>
        </p:nvSpPr>
        <p:spPr>
          <a:xfrm>
            <a:off x="166786" y="1731141"/>
            <a:ext cx="1478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‘Youth support’</a:t>
            </a:r>
            <a:endParaRPr lang="en-AU" sz="1600" b="1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BEB-E7BB-FC7F-798A-0CFF7E7C2A93}"/>
              </a:ext>
            </a:extLst>
          </p:cNvPr>
          <p:cNvSpPr txBox="1"/>
          <p:nvPr/>
        </p:nvSpPr>
        <p:spPr>
          <a:xfrm>
            <a:off x="6232198" y="872739"/>
            <a:ext cx="1868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‘Activity support’</a:t>
            </a:r>
            <a:endParaRPr lang="en-AU" sz="16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88D4A3-9BD8-3D0B-7F87-6B1ED86EC6B6}"/>
              </a:ext>
            </a:extLst>
          </p:cNvPr>
          <p:cNvSpPr txBox="1"/>
          <p:nvPr/>
        </p:nvSpPr>
        <p:spPr>
          <a:xfrm>
            <a:off x="1088804" y="4667843"/>
            <a:ext cx="1478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‘Committee support’</a:t>
            </a:r>
            <a:endParaRPr lang="en-AU" sz="1600" b="1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9D6452-A885-8016-E064-3FFA2F5910C4}"/>
              </a:ext>
            </a:extLst>
          </p:cNvPr>
          <p:cNvSpPr txBox="1"/>
          <p:nvPr/>
        </p:nvSpPr>
        <p:spPr>
          <a:xfrm>
            <a:off x="5510778" y="4348937"/>
            <a:ext cx="1746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‘Adult support’</a:t>
            </a:r>
            <a:endParaRPr lang="en-AU" sz="1600" b="1" i="1" dirty="0"/>
          </a:p>
        </p:txBody>
      </p:sp>
    </p:spTree>
    <p:extLst>
      <p:ext uri="{BB962C8B-B14F-4D97-AF65-F5344CB8AC3E}">
        <p14:creationId xmlns:p14="http://schemas.microsoft.com/office/powerpoint/2010/main" val="285656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3" grpId="0"/>
      <p:bldP spid="4" grpId="0"/>
      <p:bldP spid="6" grpId="0"/>
      <p:bldP spid="16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51ADA7-7F3F-D202-7476-27551A2782FE}"/>
              </a:ext>
            </a:extLst>
          </p:cNvPr>
          <p:cNvSpPr/>
          <p:nvPr/>
        </p:nvSpPr>
        <p:spPr>
          <a:xfrm>
            <a:off x="2672750" y="2934039"/>
            <a:ext cx="6551612" cy="973947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6029" y="549275"/>
            <a:ext cx="6551612" cy="365125"/>
          </a:xfrm>
        </p:spPr>
        <p:txBody>
          <a:bodyPr/>
          <a:lstStyle/>
          <a:p>
            <a:r>
              <a:rPr lang="en-US" sz="2000" dirty="0"/>
              <a:t>Could we consider 4 levels of volunteers involved with ‘youth support’… and 4 levels of training?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0941" y="1199380"/>
            <a:ext cx="5699899" cy="3365936"/>
          </a:xfrm>
        </p:spPr>
        <p:txBody>
          <a:bodyPr lIns="0" tIns="45720" rIns="0" bIns="45720" anchor="t"/>
          <a:lstStyle/>
          <a:p>
            <a:pPr eaLnBrk="0" hangingPunct="0"/>
            <a:r>
              <a:rPr lang="en-AU" sz="2000" b="1" dirty="0">
                <a:solidFill>
                  <a:schemeClr val="tx1"/>
                </a:solidFill>
                <a:latin typeface="Nunito Sans" pitchFamily="2" charset="0"/>
              </a:rPr>
              <a:t>For example…</a:t>
            </a:r>
          </a:p>
          <a:p>
            <a:pPr eaLnBrk="0" hangingPunct="0"/>
            <a:endParaRPr lang="en-AU" sz="2000" spc="-5" dirty="0">
              <a:solidFill>
                <a:schemeClr val="tx1"/>
              </a:solidFill>
              <a:effectLst/>
              <a:latin typeface="Nunito Sans" pitchFamily="2" charset="0"/>
              <a:ea typeface="Times New Roman" panose="02020603050405020304" pitchFamily="18" charset="0"/>
            </a:endParaRPr>
          </a:p>
          <a:p>
            <a:pPr eaLnBrk="0" hangingPunct="0"/>
            <a:r>
              <a:rPr lang="en-AU" sz="2000" spc="-5" dirty="0">
                <a:solidFill>
                  <a:schemeClr val="tx1"/>
                </a:solidFill>
                <a:latin typeface="Nunito Sans" pitchFamily="2" charset="0"/>
                <a:ea typeface="Times New Roman" panose="02020603050405020304" pitchFamily="18" charset="0"/>
              </a:rPr>
              <a:t>Level 1	Assist in youth meetings/ activities</a:t>
            </a:r>
          </a:p>
          <a:p>
            <a:pPr eaLnBrk="0" hangingPunct="0"/>
            <a:endParaRPr lang="en-AU" sz="2000" spc="-5" dirty="0">
              <a:solidFill>
                <a:schemeClr val="tx1"/>
              </a:solidFill>
              <a:effectLst/>
              <a:latin typeface="Nunito Sans" pitchFamily="2" charset="0"/>
              <a:ea typeface="Times New Roman" panose="02020603050405020304" pitchFamily="18" charset="0"/>
            </a:endParaRPr>
          </a:p>
          <a:p>
            <a:pPr eaLnBrk="0" hangingPunct="0"/>
            <a:endParaRPr lang="en-AU" sz="1200" spc="-5" dirty="0">
              <a:solidFill>
                <a:schemeClr val="tx1"/>
              </a:solidFill>
              <a:effectLst/>
              <a:latin typeface="Nunito Sans" pitchFamily="2" charset="0"/>
              <a:ea typeface="Times New Roman" panose="02020603050405020304" pitchFamily="18" charset="0"/>
            </a:endParaRPr>
          </a:p>
          <a:p>
            <a:pPr eaLnBrk="0" hangingPunct="0"/>
            <a:r>
              <a:rPr lang="en-AU" sz="2000" spc="-5" dirty="0">
                <a:solidFill>
                  <a:schemeClr val="tx1"/>
                </a:solidFill>
                <a:latin typeface="Nunito Sans" pitchFamily="2" charset="0"/>
                <a:ea typeface="Times New Roman" panose="02020603050405020304" pitchFamily="18" charset="0"/>
              </a:rPr>
              <a:t>Level 2 	Able to lead a youth meeting/ activity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sz="2000" spc="-5" dirty="0">
              <a:solidFill>
                <a:schemeClr val="tx1"/>
              </a:solidFill>
              <a:effectLst/>
              <a:latin typeface="Nunito Sans" pitchFamily="2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sz="2000" spc="-5" dirty="0">
              <a:solidFill>
                <a:schemeClr val="tx1"/>
              </a:solidFill>
              <a:latin typeface="Nunito Sans" pitchFamily="2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sz="2000" spc="-5" dirty="0">
              <a:solidFill>
                <a:schemeClr val="tx1"/>
              </a:solidFill>
              <a:effectLst/>
              <a:latin typeface="Nunito Sans" pitchFamily="2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000" spc="-5" dirty="0">
                <a:solidFill>
                  <a:schemeClr val="tx1"/>
                </a:solidFill>
                <a:latin typeface="Nunito Sans" panose="00000500000000000000" pitchFamily="2" charset="0"/>
                <a:ea typeface="Times New Roman" panose="02020603050405020304" pitchFamily="18" charset="0"/>
              </a:rPr>
              <a:t>Level 3	Overall responsibility for a section                 (including investitures, patrol system etc)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000" spc="-5" dirty="0">
                <a:solidFill>
                  <a:schemeClr val="tx1"/>
                </a:solidFill>
                <a:latin typeface="Nunito Sans" panose="00000500000000000000" pitchFamily="2" charset="0"/>
                <a:ea typeface="Times New Roman" panose="02020603050405020304" pitchFamily="18" charset="0"/>
              </a:rPr>
              <a:t>	</a:t>
            </a:r>
            <a:endParaRPr lang="en-AU" sz="2000" spc="-5" dirty="0">
              <a:solidFill>
                <a:schemeClr val="tx1"/>
              </a:solidFill>
              <a:effectLst/>
              <a:latin typeface="Nunito Sans" panose="00000500000000000000" pitchFamily="2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sz="3200" spc="-5" dirty="0">
              <a:solidFill>
                <a:schemeClr val="tx1"/>
              </a:solidFill>
              <a:effectLst/>
              <a:latin typeface="Nunito Sans" panose="00000500000000000000" pitchFamily="2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000" spc="-5" dirty="0">
                <a:solidFill>
                  <a:schemeClr val="tx1"/>
                </a:solidFill>
                <a:latin typeface="Nunito Sans" panose="00000500000000000000" pitchFamily="2" charset="0"/>
                <a:ea typeface="Times New Roman" panose="02020603050405020304" pitchFamily="18" charset="0"/>
              </a:rPr>
              <a:t>Level 4	Able to lead scouts on certain 	adventurous activities such as overnight 	camps or bushwalks</a:t>
            </a:r>
            <a:endParaRPr lang="en-AU" sz="2000" spc="-5" dirty="0">
              <a:solidFill>
                <a:schemeClr val="tx1"/>
              </a:solidFill>
              <a:effectLst/>
              <a:latin typeface="Nunito Sans" panose="00000500000000000000" pitchFamily="2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sz="2000" dirty="0">
              <a:solidFill>
                <a:schemeClr val="tx1"/>
              </a:solidFill>
              <a:highlight>
                <a:srgbClr val="FFFF00"/>
              </a:highlight>
              <a:latin typeface="Nunito Sans" pitchFamily="2" charset="0"/>
            </a:endParaRPr>
          </a:p>
          <a:p>
            <a:pPr eaLnBrk="0" hangingPunct="0">
              <a:lnSpc>
                <a:spcPct val="100000"/>
              </a:lnSpc>
              <a:spcBef>
                <a:spcPts val="0"/>
              </a:spcBef>
            </a:pPr>
            <a:endParaRPr lang="en-AU" sz="2000" b="1" kern="0" spc="-5" dirty="0">
              <a:effectLst/>
              <a:latin typeface="Nunito Sans" pitchFamily="2" charset="0"/>
            </a:endParaRPr>
          </a:p>
          <a:p>
            <a:pPr eaLnBrk="0" hangingPunct="0">
              <a:lnSpc>
                <a:spcPct val="100000"/>
              </a:lnSpc>
              <a:spcBef>
                <a:spcPts val="0"/>
              </a:spcBef>
            </a:pPr>
            <a:endParaRPr lang="en-AU" sz="2000" spc="-5" dirty="0">
              <a:solidFill>
                <a:srgbClr val="000000"/>
              </a:solidFill>
              <a:effectLst/>
              <a:latin typeface="Nunito Sans" pitchFamily="2" charset="0"/>
              <a:ea typeface="Times New Roman" panose="02020603050405020304" pitchFamily="18" charset="0"/>
              <a:cs typeface="Book Antiqua" panose="02040602050305030304" pitchFamily="18" charset="0"/>
            </a:endParaRPr>
          </a:p>
          <a:p>
            <a:pPr eaLnBrk="0" hangingPunct="0">
              <a:lnSpc>
                <a:spcPct val="100000"/>
              </a:lnSpc>
              <a:spcBef>
                <a:spcPts val="0"/>
              </a:spcBef>
            </a:pPr>
            <a:endParaRPr lang="en-AU" sz="2000" spc="-5" dirty="0">
              <a:effectLst/>
              <a:latin typeface="Nunito Sans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AU" sz="2000" kern="0" spc="-5" dirty="0">
              <a:solidFill>
                <a:schemeClr val="tx1"/>
              </a:solidFill>
              <a:effectLst/>
              <a:latin typeface="Nunito Sans" panose="00000500000000000000" pitchFamily="2" charset="0"/>
              <a:cs typeface="Arial" panose="020B0604020202020204" pitchFamily="34" charset="0"/>
            </a:endParaRPr>
          </a:p>
          <a:p>
            <a:pPr eaLnBrk="0" hangingPunct="0"/>
            <a:br>
              <a:rPr lang="en-AU" sz="2000" dirty="0">
                <a:solidFill>
                  <a:schemeClr val="tx1"/>
                </a:solidFill>
                <a:latin typeface="Nunito Sans" pitchFamily="2" charset="0"/>
              </a:rPr>
            </a:br>
            <a:br>
              <a:rPr lang="en-AU" sz="2000" dirty="0">
                <a:solidFill>
                  <a:schemeClr val="tx1"/>
                </a:solidFill>
                <a:latin typeface="Nunito Sans" pitchFamily="2" charset="0"/>
              </a:rPr>
            </a:br>
            <a:endParaRPr lang="en-US" sz="2000" dirty="0">
              <a:latin typeface="Nunito Sans" pitchFamily="2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7D8EE999-1179-F906-C9DD-3CB720EC366C}"/>
              </a:ext>
            </a:extLst>
          </p:cNvPr>
          <p:cNvSpPr/>
          <p:nvPr/>
        </p:nvSpPr>
        <p:spPr>
          <a:xfrm>
            <a:off x="5168348" y="2544417"/>
            <a:ext cx="1630017" cy="47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5AE3F25-2CED-A4CA-8FB0-D1B84F44F29C}"/>
              </a:ext>
            </a:extLst>
          </p:cNvPr>
          <p:cNvSpPr/>
          <p:nvPr/>
        </p:nvSpPr>
        <p:spPr>
          <a:xfrm>
            <a:off x="5168346" y="3690730"/>
            <a:ext cx="1630017" cy="47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C16AC99-ABC5-8CD8-1457-AA660983B2BD}"/>
              </a:ext>
            </a:extLst>
          </p:cNvPr>
          <p:cNvSpPr/>
          <p:nvPr/>
        </p:nvSpPr>
        <p:spPr>
          <a:xfrm>
            <a:off x="5168347" y="5141756"/>
            <a:ext cx="1630017" cy="47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3AEC74-7E34-9B93-9682-D81EBA696474}"/>
              </a:ext>
            </a:extLst>
          </p:cNvPr>
          <p:cNvSpPr txBox="1">
            <a:spLocks/>
          </p:cNvSpPr>
          <p:nvPr/>
        </p:nvSpPr>
        <p:spPr>
          <a:xfrm>
            <a:off x="5484157" y="3108349"/>
            <a:ext cx="4324077" cy="58238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rgbClr val="26266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r>
              <a:rPr lang="en-US" sz="1400" i="1" dirty="0">
                <a:solidFill>
                  <a:srgbClr val="FF0000"/>
                </a:solidFill>
                <a:latin typeface="Mystical Woods Rough Script" panose="020F0502020204030204" pitchFamily="2" charset="0"/>
              </a:rPr>
              <a:t>Let’s explore this new ‘Assistant Leader’ role</a:t>
            </a:r>
          </a:p>
        </p:txBody>
      </p:sp>
    </p:spTree>
    <p:extLst>
      <p:ext uri="{BB962C8B-B14F-4D97-AF65-F5344CB8AC3E}">
        <p14:creationId xmlns:p14="http://schemas.microsoft.com/office/powerpoint/2010/main" val="10610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/>
      <p:bldP spid="4" grpId="0" animBg="1"/>
      <p:bldP spid="5" grpId="0" animBg="1"/>
      <p:bldP spid="6" grpId="0" animBg="1"/>
      <p:bldP spid="8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079498-C15C-B634-FE5D-92ED0AF09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C72E-9E69-1571-2709-23317A001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6029" y="549275"/>
            <a:ext cx="6551612" cy="365125"/>
          </a:xfrm>
        </p:spPr>
        <p:txBody>
          <a:bodyPr/>
          <a:lstStyle/>
          <a:p>
            <a:r>
              <a:rPr lang="en-US" sz="3200" dirty="0"/>
              <a:t>Consider your own scout group 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60978-7658-7C57-B1DF-A315F63B1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7742" y="1625164"/>
            <a:ext cx="5699899" cy="4483536"/>
          </a:xfrm>
        </p:spPr>
        <p:txBody>
          <a:bodyPr lIns="0" tIns="45720" rIns="0" bIns="45720" anchor="t"/>
          <a:lstStyle/>
          <a:p>
            <a:pPr eaLnBrk="0" hangingPunct="0"/>
            <a:r>
              <a:rPr lang="en-AU" sz="2000" b="1" dirty="0">
                <a:solidFill>
                  <a:schemeClr val="tx1"/>
                </a:solidFill>
              </a:rPr>
              <a:t>Complete the workforce planning sheet, by answering these 3 questions…</a:t>
            </a:r>
          </a:p>
          <a:p>
            <a:pPr eaLnBrk="0" hangingPunct="0"/>
            <a:endParaRPr lang="en-AU" sz="2000" b="1" dirty="0">
              <a:solidFill>
                <a:schemeClr val="tx1"/>
              </a:solidFill>
            </a:endParaRPr>
          </a:p>
          <a:p>
            <a:pPr marL="342900" indent="-342900" eaLnBrk="0" hangingPunct="0">
              <a:buAutoNum type="arabicPeriod"/>
            </a:pPr>
            <a:r>
              <a:rPr lang="en-US" sz="2000" dirty="0"/>
              <a:t>What leaders, assistant leaders and regular helpers do you have in each section right now … and what are the current gaps?</a:t>
            </a:r>
          </a:p>
          <a:p>
            <a:pPr marL="342900" indent="-342900" eaLnBrk="0" hangingPunct="0">
              <a:buFont typeface="Arial" panose="020B0604020202020204" pitchFamily="34" charset="0"/>
              <a:buAutoNum type="arabicPeriod"/>
            </a:pPr>
            <a:r>
              <a:rPr lang="en-US" sz="2000" dirty="0"/>
              <a:t>How about in 18 months’ time? Which of the current leaders, assistant leaders and helpers will you have then … and will the gaps be?</a:t>
            </a:r>
          </a:p>
          <a:p>
            <a:pPr eaLnBrk="0" hangingPunct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3113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C5759-D2EC-411F-BCBD-E0AA06455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8619" y="481238"/>
            <a:ext cx="5982933" cy="598293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AB5925-0775-42F0-8B23-A60309209A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1114425" tIns="457200" rIns="457200" bIns="731520" anchor="ctr"/>
          <a:lstStyle/>
          <a:p>
            <a:r>
              <a:rPr lang="en-US" sz="3575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6E8C18-1813-494E-B84B-8697ABB20D04}"/>
              </a:ext>
            </a:extLst>
          </p:cNvPr>
          <p:cNvSpPr/>
          <p:nvPr/>
        </p:nvSpPr>
        <p:spPr>
          <a:xfrm>
            <a:off x="211346" y="2055035"/>
            <a:ext cx="1241045" cy="25930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5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4E502D-28E4-4A67-8BF9-8F415A433424}"/>
              </a:ext>
            </a:extLst>
          </p:cNvPr>
          <p:cNvSpPr/>
          <p:nvPr/>
        </p:nvSpPr>
        <p:spPr>
          <a:xfrm>
            <a:off x="1155700" y="2654393"/>
            <a:ext cx="2378472" cy="1442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75" b="1" dirty="0">
                <a:solidFill>
                  <a:schemeClr val="tx2"/>
                </a:solidFill>
              </a:rPr>
              <a:t>Big </a:t>
            </a:r>
            <a:br>
              <a:rPr lang="en-US" sz="4875" b="1" dirty="0">
                <a:solidFill>
                  <a:schemeClr val="tx2"/>
                </a:solidFill>
              </a:rPr>
            </a:br>
            <a:r>
              <a:rPr lang="en-US" sz="4875" b="1" dirty="0">
                <a:solidFill>
                  <a:schemeClr val="tx2"/>
                </a:solidFill>
              </a:rPr>
              <a:t>Ideas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EF0686B4-863F-45C0-A28D-0859348B29CB}"/>
              </a:ext>
            </a:extLst>
          </p:cNvPr>
          <p:cNvSpPr/>
          <p:nvPr/>
        </p:nvSpPr>
        <p:spPr>
          <a:xfrm>
            <a:off x="5338479" y="2859826"/>
            <a:ext cx="2480186" cy="1014524"/>
          </a:xfrm>
          <a:prstGeom prst="rect">
            <a:avLst/>
          </a:prstGeom>
          <a:noFill/>
          <a:ln>
            <a:noFill/>
          </a:ln>
          <a:effectLst>
            <a:outerShdw blurRad="381000" dist="63500" dir="27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1396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63" b="1" dirty="0"/>
              <a:t>Recruiting new volunteers</a:t>
            </a:r>
          </a:p>
        </p:txBody>
      </p:sp>
      <p:sp>
        <p:nvSpPr>
          <p:cNvPr id="11" name="Freeform 4 - 1">
            <a:extLst>
              <a:ext uri="{FF2B5EF4-FFF2-40B4-BE49-F238E27FC236}">
                <a16:creationId xmlns:a16="http://schemas.microsoft.com/office/drawing/2014/main" id="{851CEC07-D377-4574-AC74-8C8EFC4CC449}"/>
              </a:ext>
            </a:extLst>
          </p:cNvPr>
          <p:cNvSpPr/>
          <p:nvPr/>
        </p:nvSpPr>
        <p:spPr>
          <a:xfrm>
            <a:off x="6088062" y="4015706"/>
            <a:ext cx="1264047" cy="1014524"/>
          </a:xfrm>
          <a:prstGeom prst="rect">
            <a:avLst/>
          </a:prstGeom>
          <a:noFill/>
          <a:ln>
            <a:noFill/>
          </a:ln>
          <a:effectLst>
            <a:outerShdw blurRad="381000" dist="63500" dir="27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1396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81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Retaining current volunteers</a:t>
            </a:r>
          </a:p>
        </p:txBody>
      </p:sp>
      <p:sp>
        <p:nvSpPr>
          <p:cNvPr id="15" name="Freeform 4 - 2">
            <a:extLst>
              <a:ext uri="{FF2B5EF4-FFF2-40B4-BE49-F238E27FC236}">
                <a16:creationId xmlns:a16="http://schemas.microsoft.com/office/drawing/2014/main" id="{3FC9B1BA-4BC8-4699-AE32-DFB7FA5C3AC9}"/>
              </a:ext>
            </a:extLst>
          </p:cNvPr>
          <p:cNvSpPr/>
          <p:nvPr/>
        </p:nvSpPr>
        <p:spPr>
          <a:xfrm>
            <a:off x="5739436" y="1966317"/>
            <a:ext cx="1961300" cy="893508"/>
          </a:xfrm>
          <a:prstGeom prst="rect">
            <a:avLst/>
          </a:prstGeom>
          <a:noFill/>
          <a:ln>
            <a:noFill/>
          </a:ln>
          <a:effectLst>
            <a:outerShdw blurRad="381000" dist="63500" dir="27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1396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6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Building a healthy volunteering pipeline</a:t>
            </a:r>
          </a:p>
        </p:txBody>
      </p:sp>
    </p:spTree>
    <p:extLst>
      <p:ext uri="{BB962C8B-B14F-4D97-AF65-F5344CB8AC3E}">
        <p14:creationId xmlns:p14="http://schemas.microsoft.com/office/powerpoint/2010/main" val="3563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ADBCC-B6BC-8C32-131C-A8B77D2E3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900E-FFFA-5E14-6B4F-EAA7F68FE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01" y="549275"/>
            <a:ext cx="7576138" cy="789331"/>
          </a:xfrm>
        </p:spPr>
        <p:txBody>
          <a:bodyPr/>
          <a:lstStyle/>
          <a:p>
            <a:r>
              <a:rPr lang="en-GB" sz="2800" dirty="0"/>
              <a:t>Recruiting more volunteers:</a:t>
            </a:r>
            <a:br>
              <a:rPr lang="en-GB" sz="2800" dirty="0"/>
            </a:br>
            <a:r>
              <a:rPr lang="en-GB" sz="2800" dirty="0"/>
              <a:t>How might we target these groups?</a:t>
            </a:r>
            <a:endParaRPr lang="en-AU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B8481-FAD9-DD8E-6FEB-316E17E7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111"/>
          <a:stretch/>
        </p:blipFill>
        <p:spPr>
          <a:xfrm>
            <a:off x="2515579" y="3178862"/>
            <a:ext cx="4532921" cy="14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103F20-71C5-2D32-E89F-583C5E653A69}"/>
              </a:ext>
            </a:extLst>
          </p:cNvPr>
          <p:cNvSpPr txBox="1"/>
          <p:nvPr/>
        </p:nvSpPr>
        <p:spPr>
          <a:xfrm>
            <a:off x="1191605" y="1869518"/>
            <a:ext cx="2076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Former scouts, venturers and Rovers (18-30 yrs)</a:t>
            </a:r>
            <a:endParaRPr lang="en-A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F2B2E-16B6-0BC5-F056-B35D0F860078}"/>
              </a:ext>
            </a:extLst>
          </p:cNvPr>
          <p:cNvSpPr txBox="1"/>
          <p:nvPr/>
        </p:nvSpPr>
        <p:spPr>
          <a:xfrm>
            <a:off x="6600824" y="4944994"/>
            <a:ext cx="2200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Redirecting ‘other’ volunteers back to youth sections?</a:t>
            </a:r>
            <a:endParaRPr lang="en-A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F49798-7EE1-A441-2A7E-E6AE4FEAFA57}"/>
              </a:ext>
            </a:extLst>
          </p:cNvPr>
          <p:cNvSpPr txBox="1"/>
          <p:nvPr/>
        </p:nvSpPr>
        <p:spPr>
          <a:xfrm>
            <a:off x="4782039" y="5046859"/>
            <a:ext cx="1181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Former youth leaders</a:t>
            </a:r>
            <a:endParaRPr lang="en-A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DFDA50-52E8-6A08-27BD-246163B6C5E8}"/>
              </a:ext>
            </a:extLst>
          </p:cNvPr>
          <p:cNvSpPr txBox="1"/>
          <p:nvPr/>
        </p:nvSpPr>
        <p:spPr>
          <a:xfrm>
            <a:off x="981076" y="4943475"/>
            <a:ext cx="3000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Adventurous activity enthusiasts (bushwalkers, climbers etc)</a:t>
            </a:r>
            <a:endParaRPr lang="en-AU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56DD16-0CE4-3EC5-7077-C5E57277CDF5}"/>
              </a:ext>
            </a:extLst>
          </p:cNvPr>
          <p:cNvSpPr txBox="1"/>
          <p:nvPr/>
        </p:nvSpPr>
        <p:spPr>
          <a:xfrm>
            <a:off x="4191489" y="1750902"/>
            <a:ext cx="1181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Parents of former scouts</a:t>
            </a:r>
            <a:endParaRPr lang="en-A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1029B3-6C84-B03E-53FB-F46CE9BFBE9B}"/>
              </a:ext>
            </a:extLst>
          </p:cNvPr>
          <p:cNvSpPr txBox="1"/>
          <p:nvPr/>
        </p:nvSpPr>
        <p:spPr>
          <a:xfrm>
            <a:off x="6476997" y="1946687"/>
            <a:ext cx="2099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Parents </a:t>
            </a:r>
          </a:p>
          <a:p>
            <a:pPr algn="ctr"/>
            <a:r>
              <a:rPr lang="en-GB" sz="2000" dirty="0"/>
              <a:t>(more effectively)</a:t>
            </a:r>
            <a:endParaRPr lang="en-A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B8E31-A8E6-788C-84C1-CDABABDD72EE}"/>
              </a:ext>
            </a:extLst>
          </p:cNvPr>
          <p:cNvSpPr txBox="1"/>
          <p:nvPr/>
        </p:nvSpPr>
        <p:spPr>
          <a:xfrm>
            <a:off x="6900331" y="3178862"/>
            <a:ext cx="209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Public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90A1E-DFDF-81B8-EBE5-52C437312DE0}"/>
              </a:ext>
            </a:extLst>
          </p:cNvPr>
          <p:cNvSpPr txBox="1"/>
          <p:nvPr/>
        </p:nvSpPr>
        <p:spPr>
          <a:xfrm>
            <a:off x="7052731" y="3912751"/>
            <a:ext cx="209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Unis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F8170-B7AB-4420-A0A8-DFA585CADEBB}"/>
              </a:ext>
            </a:extLst>
          </p:cNvPr>
          <p:cNvSpPr txBox="1"/>
          <p:nvPr/>
        </p:nvSpPr>
        <p:spPr>
          <a:xfrm>
            <a:off x="564013" y="3772765"/>
            <a:ext cx="2099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Military / </a:t>
            </a:r>
          </a:p>
          <a:p>
            <a:pPr algn="ctr"/>
            <a:r>
              <a:rPr lang="en-GB" sz="2000" dirty="0"/>
              <a:t>ex-military</a:t>
            </a:r>
          </a:p>
        </p:txBody>
      </p:sp>
    </p:spTree>
    <p:extLst>
      <p:ext uri="{BB962C8B-B14F-4D97-AF65-F5344CB8AC3E}">
        <p14:creationId xmlns:p14="http://schemas.microsoft.com/office/powerpoint/2010/main" val="143640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3" grpId="0"/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C1FC1-0C3C-276A-21F6-D64FC30B9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solidFill>
                  <a:srgbClr val="262661"/>
                </a:solidFill>
              </a:rPr>
              <a:t>Recruiting more volunteers into your scout group:</a:t>
            </a:r>
            <a:br>
              <a:rPr lang="en-US" sz="2400" b="1" dirty="0">
                <a:solidFill>
                  <a:srgbClr val="262661"/>
                </a:solidFill>
              </a:rPr>
            </a:br>
            <a:r>
              <a:rPr lang="en-US" sz="2400" b="1" dirty="0">
                <a:solidFill>
                  <a:srgbClr val="262661"/>
                </a:solidFill>
              </a:rPr>
              <a:t>Actions you can take in 2025</a:t>
            </a:r>
            <a:endParaRPr lang="en-AU" sz="1200" b="1" dirty="0">
              <a:solidFill>
                <a:srgbClr val="26266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25DC1-4DB7-4725-737D-9A92BE7F0100}"/>
              </a:ext>
            </a:extLst>
          </p:cNvPr>
          <p:cNvSpPr txBox="1"/>
          <p:nvPr/>
        </p:nvSpPr>
        <p:spPr>
          <a:xfrm>
            <a:off x="596900" y="1334559"/>
            <a:ext cx="86148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Run a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Leaderbuild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 campaign to recruit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parents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Reach out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former scouts/ venturers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who are now 18-30 years (and who don’t want to be Rovers) and explore if they’d like to get involved (as leaders, adventurous activity experts, committee members etc)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Reach out to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parents of former scouts/ venturers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(e.g. whose children have now left home so they have more time) and explore if they’d like to get involved (as leaders, adventurous activity experts, committee members etc)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dirty="0">
              <a:solidFill>
                <a:prstClr val="black"/>
              </a:solidFill>
              <a:latin typeface="Nunito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And ask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all new parents to enrol as adult helpers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when their child joins scouts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5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06858-E055-9FD4-5324-FFBB4A02B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38B6E0-547B-C848-978B-CFB9DE248AB4}"/>
              </a:ext>
            </a:extLst>
          </p:cNvPr>
          <p:cNvSpPr/>
          <p:nvPr/>
        </p:nvSpPr>
        <p:spPr>
          <a:xfrm>
            <a:off x="0" y="1691570"/>
            <a:ext cx="9906000" cy="3646941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FF575F-A7B4-F21C-5ECB-36C1BA8E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/>
              <a:t>3 key messages when recruiting volunteers</a:t>
            </a:r>
            <a:endParaRPr lang="en-US" b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E2AA3E-54A8-CD43-B8D7-4B5480853EDA}"/>
              </a:ext>
            </a:extLst>
          </p:cNvPr>
          <p:cNvCxnSpPr>
            <a:cxnSpLocks/>
          </p:cNvCxnSpPr>
          <p:nvPr/>
        </p:nvCxnSpPr>
        <p:spPr>
          <a:xfrm>
            <a:off x="3352662" y="1986362"/>
            <a:ext cx="0" cy="315900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3CFCDA-F733-3626-4E7D-9DEAD5102E5F}"/>
              </a:ext>
            </a:extLst>
          </p:cNvPr>
          <p:cNvCxnSpPr>
            <a:cxnSpLocks/>
          </p:cNvCxnSpPr>
          <p:nvPr/>
        </p:nvCxnSpPr>
        <p:spPr>
          <a:xfrm>
            <a:off x="6245527" y="1986362"/>
            <a:ext cx="0" cy="315900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1BC7374-36E5-DE28-0088-EAC59EDE2115}"/>
              </a:ext>
            </a:extLst>
          </p:cNvPr>
          <p:cNvSpPr/>
          <p:nvPr/>
        </p:nvSpPr>
        <p:spPr>
          <a:xfrm>
            <a:off x="1397480" y="2043610"/>
            <a:ext cx="702000" cy="702000"/>
          </a:xfrm>
          <a:custGeom>
            <a:avLst/>
            <a:gdLst>
              <a:gd name="connsiteX0" fmla="*/ 0 w 1166231"/>
              <a:gd name="connsiteY0" fmla="*/ 583116 h 1166231"/>
              <a:gd name="connsiteX1" fmla="*/ 583116 w 1166231"/>
              <a:gd name="connsiteY1" fmla="*/ 0 h 1166231"/>
              <a:gd name="connsiteX2" fmla="*/ 1166232 w 1166231"/>
              <a:gd name="connsiteY2" fmla="*/ 583116 h 1166231"/>
              <a:gd name="connsiteX3" fmla="*/ 583116 w 1166231"/>
              <a:gd name="connsiteY3" fmla="*/ 1166232 h 1166231"/>
              <a:gd name="connsiteX4" fmla="*/ 0 w 1166231"/>
              <a:gd name="connsiteY4" fmla="*/ 583116 h 116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231" h="1166231">
                <a:moveTo>
                  <a:pt x="0" y="583116"/>
                </a:moveTo>
                <a:cubicBezTo>
                  <a:pt x="0" y="261070"/>
                  <a:pt x="261070" y="0"/>
                  <a:pt x="583116" y="0"/>
                </a:cubicBezTo>
                <a:cubicBezTo>
                  <a:pt x="905162" y="0"/>
                  <a:pt x="1166232" y="261070"/>
                  <a:pt x="1166232" y="583116"/>
                </a:cubicBezTo>
                <a:cubicBezTo>
                  <a:pt x="1166232" y="905162"/>
                  <a:pt x="905162" y="1166232"/>
                  <a:pt x="583116" y="1166232"/>
                </a:cubicBezTo>
                <a:cubicBezTo>
                  <a:pt x="261070" y="1166232"/>
                  <a:pt x="0" y="905162"/>
                  <a:pt x="0" y="583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8216046"/>
              <a:satOff val="-1732"/>
              <a:lumOff val="5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0112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25" b="1" dirty="0">
                <a:solidFill>
                  <a:schemeClr val="bg1"/>
                </a:solidFill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FB4145-B467-B4D3-E50A-C067E03217EC}"/>
              </a:ext>
            </a:extLst>
          </p:cNvPr>
          <p:cNvSpPr/>
          <p:nvPr/>
        </p:nvSpPr>
        <p:spPr>
          <a:xfrm>
            <a:off x="777823" y="3118212"/>
            <a:ext cx="2043113" cy="2284437"/>
          </a:xfrm>
          <a:custGeom>
            <a:avLst/>
            <a:gdLst>
              <a:gd name="connsiteX0" fmla="*/ 0 w 1749347"/>
              <a:gd name="connsiteY0" fmla="*/ 0 h 3096959"/>
              <a:gd name="connsiteX1" fmla="*/ 1749347 w 1749347"/>
              <a:gd name="connsiteY1" fmla="*/ 0 h 3096959"/>
              <a:gd name="connsiteX2" fmla="*/ 1749347 w 1749347"/>
              <a:gd name="connsiteY2" fmla="*/ 3096959 h 3096959"/>
              <a:gd name="connsiteX3" fmla="*/ 0 w 1749347"/>
              <a:gd name="connsiteY3" fmla="*/ 3096959 h 3096959"/>
              <a:gd name="connsiteX4" fmla="*/ 0 w 1749347"/>
              <a:gd name="connsiteY4" fmla="*/ 0 h 309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347" h="3096959">
                <a:moveTo>
                  <a:pt x="0" y="0"/>
                </a:moveTo>
                <a:lnTo>
                  <a:pt x="1749347" y="0"/>
                </a:lnTo>
                <a:lnTo>
                  <a:pt x="1749347" y="3096959"/>
                </a:lnTo>
                <a:lnTo>
                  <a:pt x="0" y="30969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8201538"/>
              <a:satOff val="12822"/>
              <a:lumOff val="133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650081">
              <a:lnSpc>
                <a:spcPct val="120000"/>
              </a:lnSpc>
              <a:spcBef>
                <a:spcPts val="1463"/>
              </a:spcBef>
              <a:spcAft>
                <a:spcPct val="35000"/>
              </a:spcAft>
            </a:pPr>
            <a:r>
              <a:rPr lang="en-US" sz="20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We need volunteers and we welcome everyone to join us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2190B57-FC62-EFAD-02F7-21A9BE3ABC15}"/>
              </a:ext>
            </a:extLst>
          </p:cNvPr>
          <p:cNvSpPr/>
          <p:nvPr/>
        </p:nvSpPr>
        <p:spPr>
          <a:xfrm>
            <a:off x="4497711" y="2043610"/>
            <a:ext cx="702000" cy="702000"/>
          </a:xfrm>
          <a:custGeom>
            <a:avLst/>
            <a:gdLst>
              <a:gd name="connsiteX0" fmla="*/ 0 w 1166231"/>
              <a:gd name="connsiteY0" fmla="*/ 583116 h 1166231"/>
              <a:gd name="connsiteX1" fmla="*/ 583116 w 1166231"/>
              <a:gd name="connsiteY1" fmla="*/ 0 h 1166231"/>
              <a:gd name="connsiteX2" fmla="*/ 1166232 w 1166231"/>
              <a:gd name="connsiteY2" fmla="*/ 583116 h 1166231"/>
              <a:gd name="connsiteX3" fmla="*/ 583116 w 1166231"/>
              <a:gd name="connsiteY3" fmla="*/ 1166232 h 1166231"/>
              <a:gd name="connsiteX4" fmla="*/ 0 w 1166231"/>
              <a:gd name="connsiteY4" fmla="*/ 583116 h 116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231" h="1166231">
                <a:moveTo>
                  <a:pt x="0" y="583116"/>
                </a:moveTo>
                <a:cubicBezTo>
                  <a:pt x="0" y="261070"/>
                  <a:pt x="261070" y="0"/>
                  <a:pt x="583116" y="0"/>
                </a:cubicBezTo>
                <a:cubicBezTo>
                  <a:pt x="905162" y="0"/>
                  <a:pt x="1166232" y="261070"/>
                  <a:pt x="1166232" y="583116"/>
                </a:cubicBezTo>
                <a:cubicBezTo>
                  <a:pt x="1166232" y="905162"/>
                  <a:pt x="905162" y="1166232"/>
                  <a:pt x="583116" y="1166232"/>
                </a:cubicBezTo>
                <a:cubicBezTo>
                  <a:pt x="261070" y="1166232"/>
                  <a:pt x="0" y="905162"/>
                  <a:pt x="0" y="583116"/>
                </a:cubicBez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8216046"/>
              <a:satOff val="-1732"/>
              <a:lumOff val="5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0112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25" b="1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B54153A-DE58-C0D0-F858-3281F3DF8270}"/>
              </a:ext>
            </a:extLst>
          </p:cNvPr>
          <p:cNvSpPr/>
          <p:nvPr/>
        </p:nvSpPr>
        <p:spPr>
          <a:xfrm>
            <a:off x="7302647" y="2025160"/>
            <a:ext cx="702000" cy="702000"/>
          </a:xfrm>
          <a:custGeom>
            <a:avLst/>
            <a:gdLst>
              <a:gd name="connsiteX0" fmla="*/ 0 w 1166231"/>
              <a:gd name="connsiteY0" fmla="*/ 583116 h 1166231"/>
              <a:gd name="connsiteX1" fmla="*/ 583116 w 1166231"/>
              <a:gd name="connsiteY1" fmla="*/ 0 h 1166231"/>
              <a:gd name="connsiteX2" fmla="*/ 1166232 w 1166231"/>
              <a:gd name="connsiteY2" fmla="*/ 583116 h 1166231"/>
              <a:gd name="connsiteX3" fmla="*/ 583116 w 1166231"/>
              <a:gd name="connsiteY3" fmla="*/ 1166232 h 1166231"/>
              <a:gd name="connsiteX4" fmla="*/ 0 w 1166231"/>
              <a:gd name="connsiteY4" fmla="*/ 583116 h 116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231" h="1166231">
                <a:moveTo>
                  <a:pt x="0" y="583116"/>
                </a:moveTo>
                <a:cubicBezTo>
                  <a:pt x="0" y="261070"/>
                  <a:pt x="261070" y="0"/>
                  <a:pt x="583116" y="0"/>
                </a:cubicBezTo>
                <a:cubicBezTo>
                  <a:pt x="905162" y="0"/>
                  <a:pt x="1166232" y="261070"/>
                  <a:pt x="1166232" y="583116"/>
                </a:cubicBezTo>
                <a:cubicBezTo>
                  <a:pt x="1166232" y="905162"/>
                  <a:pt x="905162" y="1166232"/>
                  <a:pt x="583116" y="1166232"/>
                </a:cubicBezTo>
                <a:cubicBezTo>
                  <a:pt x="261070" y="1166232"/>
                  <a:pt x="0" y="905162"/>
                  <a:pt x="0" y="583116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8216046"/>
              <a:satOff val="-1732"/>
              <a:lumOff val="5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0112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25" b="1" dirty="0">
                <a:solidFill>
                  <a:schemeClr val="bg1"/>
                </a:solidFill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B395254-0EFE-6B6B-EC62-FC493CDA3467}"/>
              </a:ext>
            </a:extLst>
          </p:cNvPr>
          <p:cNvSpPr/>
          <p:nvPr/>
        </p:nvSpPr>
        <p:spPr>
          <a:xfrm>
            <a:off x="7308979" y="2857813"/>
            <a:ext cx="2043113" cy="2284437"/>
          </a:xfrm>
          <a:custGeom>
            <a:avLst/>
            <a:gdLst>
              <a:gd name="connsiteX0" fmla="*/ 0 w 1749347"/>
              <a:gd name="connsiteY0" fmla="*/ 0 h 3096959"/>
              <a:gd name="connsiteX1" fmla="*/ 1749347 w 1749347"/>
              <a:gd name="connsiteY1" fmla="*/ 0 h 3096959"/>
              <a:gd name="connsiteX2" fmla="*/ 1749347 w 1749347"/>
              <a:gd name="connsiteY2" fmla="*/ 3096959 h 3096959"/>
              <a:gd name="connsiteX3" fmla="*/ 0 w 1749347"/>
              <a:gd name="connsiteY3" fmla="*/ 3096959 h 3096959"/>
              <a:gd name="connsiteX4" fmla="*/ 0 w 1749347"/>
              <a:gd name="connsiteY4" fmla="*/ 0 h 309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347" h="3096959">
                <a:moveTo>
                  <a:pt x="0" y="0"/>
                </a:moveTo>
                <a:lnTo>
                  <a:pt x="1749347" y="0"/>
                </a:lnTo>
                <a:lnTo>
                  <a:pt x="1749347" y="3096959"/>
                </a:lnTo>
                <a:lnTo>
                  <a:pt x="0" y="30969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8201538"/>
              <a:satOff val="12822"/>
              <a:lumOff val="133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650081">
              <a:lnSpc>
                <a:spcPct val="120000"/>
              </a:lnSpc>
              <a:spcBef>
                <a:spcPts val="1463"/>
              </a:spcBef>
              <a:spcAft>
                <a:spcPct val="35000"/>
              </a:spcAft>
            </a:pPr>
            <a:endParaRPr lang="en-US" sz="1625" dirty="0">
              <a:solidFill>
                <a:schemeClr val="tx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Freeform: Shape 7">
            <a:extLst>
              <a:ext uri="{FF2B5EF4-FFF2-40B4-BE49-F238E27FC236}">
                <a16:creationId xmlns:a16="http://schemas.microsoft.com/office/drawing/2014/main" id="{ECD59394-A8E0-5A52-E392-A15AEF150735}"/>
              </a:ext>
            </a:extLst>
          </p:cNvPr>
          <p:cNvSpPr/>
          <p:nvPr/>
        </p:nvSpPr>
        <p:spPr>
          <a:xfrm>
            <a:off x="6811608" y="2955943"/>
            <a:ext cx="2043113" cy="2284437"/>
          </a:xfrm>
          <a:custGeom>
            <a:avLst/>
            <a:gdLst>
              <a:gd name="connsiteX0" fmla="*/ 0 w 1749347"/>
              <a:gd name="connsiteY0" fmla="*/ 0 h 3096959"/>
              <a:gd name="connsiteX1" fmla="*/ 1749347 w 1749347"/>
              <a:gd name="connsiteY1" fmla="*/ 0 h 3096959"/>
              <a:gd name="connsiteX2" fmla="*/ 1749347 w 1749347"/>
              <a:gd name="connsiteY2" fmla="*/ 3096959 h 3096959"/>
              <a:gd name="connsiteX3" fmla="*/ 0 w 1749347"/>
              <a:gd name="connsiteY3" fmla="*/ 3096959 h 3096959"/>
              <a:gd name="connsiteX4" fmla="*/ 0 w 1749347"/>
              <a:gd name="connsiteY4" fmla="*/ 0 h 309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347" h="3096959">
                <a:moveTo>
                  <a:pt x="0" y="0"/>
                </a:moveTo>
                <a:lnTo>
                  <a:pt x="1749347" y="0"/>
                </a:lnTo>
                <a:lnTo>
                  <a:pt x="1749347" y="3096959"/>
                </a:lnTo>
                <a:lnTo>
                  <a:pt x="0" y="30969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8201538"/>
              <a:satOff val="12822"/>
              <a:lumOff val="133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650081">
              <a:lnSpc>
                <a:spcPct val="120000"/>
              </a:lnSpc>
              <a:spcBef>
                <a:spcPts val="1463"/>
              </a:spcBef>
              <a:spcAft>
                <a:spcPct val="35000"/>
              </a:spcAft>
            </a:pPr>
            <a:r>
              <a:rPr lang="en-US" sz="20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We offer flexi volunteering, with different roles and time commitments</a:t>
            </a:r>
          </a:p>
        </p:txBody>
      </p:sp>
      <p:sp>
        <p:nvSpPr>
          <p:cNvPr id="3" name="Freeform: Shape 7">
            <a:extLst>
              <a:ext uri="{FF2B5EF4-FFF2-40B4-BE49-F238E27FC236}">
                <a16:creationId xmlns:a16="http://schemas.microsoft.com/office/drawing/2014/main" id="{66D3B828-996F-1777-A565-6AE1D03B5934}"/>
              </a:ext>
            </a:extLst>
          </p:cNvPr>
          <p:cNvSpPr/>
          <p:nvPr/>
        </p:nvSpPr>
        <p:spPr>
          <a:xfrm>
            <a:off x="3850034" y="3114023"/>
            <a:ext cx="2043113" cy="2284437"/>
          </a:xfrm>
          <a:custGeom>
            <a:avLst/>
            <a:gdLst>
              <a:gd name="connsiteX0" fmla="*/ 0 w 1749347"/>
              <a:gd name="connsiteY0" fmla="*/ 0 h 3096959"/>
              <a:gd name="connsiteX1" fmla="*/ 1749347 w 1749347"/>
              <a:gd name="connsiteY1" fmla="*/ 0 h 3096959"/>
              <a:gd name="connsiteX2" fmla="*/ 1749347 w 1749347"/>
              <a:gd name="connsiteY2" fmla="*/ 3096959 h 3096959"/>
              <a:gd name="connsiteX3" fmla="*/ 0 w 1749347"/>
              <a:gd name="connsiteY3" fmla="*/ 3096959 h 3096959"/>
              <a:gd name="connsiteX4" fmla="*/ 0 w 1749347"/>
              <a:gd name="connsiteY4" fmla="*/ 0 h 309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347" h="3096959">
                <a:moveTo>
                  <a:pt x="0" y="0"/>
                </a:moveTo>
                <a:lnTo>
                  <a:pt x="1749347" y="0"/>
                </a:lnTo>
                <a:lnTo>
                  <a:pt x="1749347" y="3096959"/>
                </a:lnTo>
                <a:lnTo>
                  <a:pt x="0" y="30969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8201538"/>
              <a:satOff val="12822"/>
              <a:lumOff val="133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650081">
              <a:lnSpc>
                <a:spcPct val="120000"/>
              </a:lnSpc>
              <a:spcBef>
                <a:spcPts val="1463"/>
              </a:spcBef>
              <a:spcAft>
                <a:spcPct val="35000"/>
              </a:spcAft>
            </a:pPr>
            <a:r>
              <a:rPr lang="en-US" sz="20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When you volunteer, you join a team</a:t>
            </a:r>
          </a:p>
        </p:txBody>
      </p:sp>
    </p:spTree>
    <p:extLst>
      <p:ext uri="{BB962C8B-B14F-4D97-AF65-F5344CB8AC3E}">
        <p14:creationId xmlns:p14="http://schemas.microsoft.com/office/powerpoint/2010/main" val="177828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B80EE-2B0B-AB7C-48C4-6D7C5B730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t="7046" r="-9326" b="47822"/>
          <a:stretch/>
        </p:blipFill>
        <p:spPr>
          <a:xfrm>
            <a:off x="6931359" y="1335510"/>
            <a:ext cx="2522766" cy="170573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F807781-254F-D098-46B3-63C784FA48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r="16639" b="1"/>
          <a:stretch/>
        </p:blipFill>
        <p:spPr>
          <a:xfrm>
            <a:off x="3579415" y="3766830"/>
            <a:ext cx="2614083" cy="19085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EB4448-6824-1CE7-C745-4EA5B6BC4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9" t="2219" r="6781" b="1193"/>
          <a:stretch/>
        </p:blipFill>
        <p:spPr>
          <a:xfrm rot="16200000">
            <a:off x="821042" y="934619"/>
            <a:ext cx="1904652" cy="2642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9F75D-CB6C-EC07-02DE-83EB4FF85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529" y="1182642"/>
            <a:ext cx="2065347" cy="2011468"/>
          </a:xfrm>
          <a:prstGeom prst="rect">
            <a:avLst/>
          </a:prstGeom>
        </p:spPr>
      </p:pic>
      <p:pic>
        <p:nvPicPr>
          <p:cNvPr id="6" name="Picture 5" descr="A person wearing a helmet and a wet suit&#10;&#10;Description automatically generated">
            <a:extLst>
              <a:ext uri="{FF2B5EF4-FFF2-40B4-BE49-F238E27FC236}">
                <a16:creationId xmlns:a16="http://schemas.microsoft.com/office/drawing/2014/main" id="{27294802-6578-DA6E-03A5-4AF02D7122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" r="1" b="6628"/>
          <a:stretch/>
        </p:blipFill>
        <p:spPr>
          <a:xfrm>
            <a:off x="6746702" y="3847375"/>
            <a:ext cx="2642984" cy="1788552"/>
          </a:xfrm>
          <a:prstGeom prst="rect">
            <a:avLst/>
          </a:prstGeom>
        </p:spPr>
      </p:pic>
      <p:pic>
        <p:nvPicPr>
          <p:cNvPr id="4" name="Picture 3" descr="A group of kids holding up pictures&#10;&#10;Description automatically generated">
            <a:extLst>
              <a:ext uri="{FF2B5EF4-FFF2-40B4-BE49-F238E27FC236}">
                <a16:creationId xmlns:a16="http://schemas.microsoft.com/office/drawing/2014/main" id="{18B5C31D-19E0-A7F7-0779-20B903CFB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772"/>
          <a:stretch/>
        </p:blipFill>
        <p:spPr>
          <a:xfrm>
            <a:off x="451877" y="3826819"/>
            <a:ext cx="2642984" cy="178855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4C5F6A-9558-10B5-50F5-6D48F0AED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520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231C1-7436-95C4-1234-34230F0C7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BB20D-B48E-5E72-5A96-B04FF971B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6029" y="549275"/>
            <a:ext cx="6551612" cy="365125"/>
          </a:xfrm>
        </p:spPr>
        <p:txBody>
          <a:bodyPr/>
          <a:lstStyle/>
          <a:p>
            <a:r>
              <a:rPr lang="en-US" sz="3200" dirty="0"/>
              <a:t>Consider your own scout group 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7EB49-D1BF-14D5-3262-652302E3A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7742" y="1625164"/>
            <a:ext cx="5699899" cy="4483536"/>
          </a:xfrm>
        </p:spPr>
        <p:txBody>
          <a:bodyPr lIns="0" tIns="45720" rIns="0" bIns="45720" anchor="t"/>
          <a:lstStyle/>
          <a:p>
            <a:pPr eaLnBrk="0" hangingPunct="0"/>
            <a:r>
              <a:rPr lang="en-AU" sz="2000" b="1" dirty="0">
                <a:solidFill>
                  <a:schemeClr val="tx1"/>
                </a:solidFill>
              </a:rPr>
              <a:t>Discuss with a colleague…</a:t>
            </a:r>
          </a:p>
          <a:p>
            <a:pPr eaLnBrk="0" hangingPunct="0"/>
            <a:endParaRPr lang="en-AU" sz="2000" b="1" dirty="0">
              <a:solidFill>
                <a:schemeClr val="tx1"/>
              </a:solidFill>
            </a:endParaRPr>
          </a:p>
          <a:p>
            <a:pPr eaLnBrk="0" hangingPunct="0"/>
            <a:r>
              <a:rPr lang="en-US" sz="2000" dirty="0"/>
              <a:t>What action are you going to take in 2025 to secure a healthy pipeline of volunteers in your scout group?</a:t>
            </a:r>
          </a:p>
        </p:txBody>
      </p:sp>
    </p:spTree>
    <p:extLst>
      <p:ext uri="{BB962C8B-B14F-4D97-AF65-F5344CB8AC3E}">
        <p14:creationId xmlns:p14="http://schemas.microsoft.com/office/powerpoint/2010/main" val="1057340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225C6-5F3E-6E9F-E20E-5D3CF56A9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A9588-E1EB-2D62-AA69-C7CD772B80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423" y="1007757"/>
            <a:ext cx="8712200" cy="405968"/>
          </a:xfrm>
        </p:spPr>
        <p:txBody>
          <a:bodyPr/>
          <a:lstStyle/>
          <a:p>
            <a:pPr algn="ctr"/>
            <a:r>
              <a:rPr lang="en-GB" sz="4400" b="1" dirty="0"/>
              <a:t>Strengthening volunteer retention in Scouts Victoria 2025 workshop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2400" b="1" dirty="0"/>
              <a:t>1 February 2025</a:t>
            </a:r>
          </a:p>
          <a:p>
            <a:pPr algn="ctr"/>
            <a:r>
              <a:rPr lang="en-US" sz="2400" b="1" dirty="0"/>
              <a:t>Rosie Connor</a:t>
            </a:r>
          </a:p>
          <a:p>
            <a:pPr algn="ctr"/>
            <a:r>
              <a:rPr lang="en-US" sz="2400" b="1" dirty="0"/>
              <a:t>Key Move Manager (Volunteering), Scouts Australia</a:t>
            </a:r>
          </a:p>
        </p:txBody>
      </p:sp>
    </p:spTree>
    <p:extLst>
      <p:ext uri="{BB962C8B-B14F-4D97-AF65-F5344CB8AC3E}">
        <p14:creationId xmlns:p14="http://schemas.microsoft.com/office/powerpoint/2010/main" val="198938269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69D7540-8E23-CCC8-0EF3-8614D862D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F4E8-F63C-5703-1E0B-0AAF9CDAC6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3517" y="237637"/>
            <a:ext cx="9286875" cy="400050"/>
          </a:xfrm>
        </p:spPr>
        <p:txBody>
          <a:bodyPr>
            <a:normAutofit fontScale="90000"/>
          </a:bodyPr>
          <a:lstStyle/>
          <a:p>
            <a:r>
              <a:rPr lang="en-GB" dirty="0"/>
              <a:t>Outline timings</a:t>
            </a:r>
            <a:endParaRPr lang="en-AU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5B82935-7B4A-0C2C-C3CF-0FE8E1C38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288504"/>
              </p:ext>
            </p:extLst>
          </p:nvPr>
        </p:nvGraphicFramePr>
        <p:xfrm>
          <a:off x="309563" y="783231"/>
          <a:ext cx="8301225" cy="40694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94611">
                  <a:extLst>
                    <a:ext uri="{9D8B030D-6E8A-4147-A177-3AD203B41FA5}">
                      <a16:colId xmlns:a16="http://schemas.microsoft.com/office/drawing/2014/main" val="162617143"/>
                    </a:ext>
                  </a:extLst>
                </a:gridCol>
                <a:gridCol w="1010412">
                  <a:extLst>
                    <a:ext uri="{9D8B030D-6E8A-4147-A177-3AD203B41FA5}">
                      <a16:colId xmlns:a16="http://schemas.microsoft.com/office/drawing/2014/main" val="797965900"/>
                    </a:ext>
                  </a:extLst>
                </a:gridCol>
                <a:gridCol w="6196202">
                  <a:extLst>
                    <a:ext uri="{9D8B030D-6E8A-4147-A177-3AD203B41FA5}">
                      <a16:colId xmlns:a16="http://schemas.microsoft.com/office/drawing/2014/main" val="2249574893"/>
                    </a:ext>
                  </a:extLst>
                </a:gridCol>
              </a:tblGrid>
              <a:tr h="314803">
                <a:tc>
                  <a:txBody>
                    <a:bodyPr/>
                    <a:lstStyle/>
                    <a:p>
                      <a:r>
                        <a:rPr lang="en-GB" sz="1300" dirty="0"/>
                        <a:t>Timing</a:t>
                      </a:r>
                      <a:endParaRPr lang="en-AU" sz="13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Slides</a:t>
                      </a:r>
                      <a:endParaRPr lang="en-AU" sz="13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Segment</a:t>
                      </a:r>
                      <a:endParaRPr lang="en-AU" sz="13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505253562"/>
                  </a:ext>
                </a:extLst>
              </a:tr>
              <a:tr h="340898">
                <a:tc>
                  <a:txBody>
                    <a:bodyPr/>
                    <a:lstStyle/>
                    <a:p>
                      <a:r>
                        <a:rPr lang="en-GB" sz="1100" dirty="0"/>
                        <a:t>10 mins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Check in. Discuss main issues in retaining volunteers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832264495"/>
                  </a:ext>
                </a:extLst>
              </a:tr>
              <a:tr h="552140">
                <a:tc>
                  <a:txBody>
                    <a:bodyPr/>
                    <a:lstStyle/>
                    <a:p>
                      <a:r>
                        <a:rPr lang="en-GB" sz="1100" dirty="0"/>
                        <a:t>10 mins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 actions to support volunteer retention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654776419"/>
                  </a:ext>
                </a:extLst>
              </a:tr>
              <a:tr h="492697">
                <a:tc>
                  <a:txBody>
                    <a:bodyPr/>
                    <a:lstStyle/>
                    <a:p>
                      <a:r>
                        <a:rPr lang="en-GB" sz="1100" dirty="0"/>
                        <a:t>15 mins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4 faces of coaching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319342101"/>
                  </a:ext>
                </a:extLst>
              </a:tr>
              <a:tr h="734363">
                <a:tc>
                  <a:txBody>
                    <a:bodyPr/>
                    <a:lstStyle/>
                    <a:p>
                      <a:r>
                        <a:rPr lang="en-GB" sz="1100" dirty="0"/>
                        <a:t>5 mins</a:t>
                      </a:r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Conclusions, actions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157419674"/>
                  </a:ext>
                </a:extLst>
              </a:tr>
              <a:tr h="1066011"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506050250"/>
                  </a:ext>
                </a:extLst>
              </a:tr>
              <a:tr h="568539"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en-AU" sz="11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GB" sz="11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42394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646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C5759-D2EC-411F-BCBD-E0AA06455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8619" y="481238"/>
            <a:ext cx="5982933" cy="598293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AB5925-0775-42F0-8B23-A60309209A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1114425" tIns="457200" rIns="457200" bIns="731520" anchor="ctr"/>
          <a:lstStyle/>
          <a:p>
            <a:r>
              <a:rPr lang="en-US" sz="3575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6E8C18-1813-494E-B84B-8697ABB20D04}"/>
              </a:ext>
            </a:extLst>
          </p:cNvPr>
          <p:cNvSpPr/>
          <p:nvPr/>
        </p:nvSpPr>
        <p:spPr>
          <a:xfrm>
            <a:off x="211346" y="2055035"/>
            <a:ext cx="1241045" cy="25930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5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4E502D-28E4-4A67-8BF9-8F415A433424}"/>
              </a:ext>
            </a:extLst>
          </p:cNvPr>
          <p:cNvSpPr/>
          <p:nvPr/>
        </p:nvSpPr>
        <p:spPr>
          <a:xfrm>
            <a:off x="1155700" y="2654393"/>
            <a:ext cx="2378472" cy="1442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75" b="1" dirty="0">
                <a:solidFill>
                  <a:schemeClr val="accent1"/>
                </a:solidFill>
              </a:rPr>
              <a:t>Big </a:t>
            </a:r>
            <a:br>
              <a:rPr lang="en-US" sz="4875" b="1" dirty="0">
                <a:solidFill>
                  <a:schemeClr val="accent1"/>
                </a:solidFill>
              </a:rPr>
            </a:br>
            <a:r>
              <a:rPr lang="en-US" sz="4875" b="1" dirty="0">
                <a:solidFill>
                  <a:schemeClr val="accent1"/>
                </a:solidFill>
              </a:rPr>
              <a:t>Ideas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C41A5D1-79EF-4A15-B211-C752978F3307}"/>
              </a:ext>
            </a:extLst>
          </p:cNvPr>
          <p:cNvSpPr/>
          <p:nvPr/>
        </p:nvSpPr>
        <p:spPr>
          <a:xfrm>
            <a:off x="5338479" y="2859826"/>
            <a:ext cx="2480186" cy="1014524"/>
          </a:xfrm>
          <a:prstGeom prst="rect">
            <a:avLst/>
          </a:prstGeom>
          <a:noFill/>
          <a:ln>
            <a:noFill/>
          </a:ln>
          <a:effectLst>
            <a:outerShdw blurRad="381000" dist="63500" dir="27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1396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6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Recruiting new volunteers</a:t>
            </a:r>
          </a:p>
        </p:txBody>
      </p:sp>
      <p:sp>
        <p:nvSpPr>
          <p:cNvPr id="11" name="Freeform 4 - 1">
            <a:extLst>
              <a:ext uri="{FF2B5EF4-FFF2-40B4-BE49-F238E27FC236}">
                <a16:creationId xmlns:a16="http://schemas.microsoft.com/office/drawing/2014/main" id="{C8274538-FA5A-4186-B78A-4EC4AFC4B696}"/>
              </a:ext>
            </a:extLst>
          </p:cNvPr>
          <p:cNvSpPr/>
          <p:nvPr/>
        </p:nvSpPr>
        <p:spPr>
          <a:xfrm>
            <a:off x="6088062" y="4015706"/>
            <a:ext cx="1264047" cy="1014524"/>
          </a:xfrm>
          <a:prstGeom prst="rect">
            <a:avLst/>
          </a:prstGeom>
          <a:noFill/>
          <a:ln>
            <a:noFill/>
          </a:ln>
          <a:effectLst>
            <a:outerShdw blurRad="381000" dist="63500" dir="27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1396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81" b="1" dirty="0"/>
              <a:t>Retaining current volunteers</a:t>
            </a:r>
          </a:p>
        </p:txBody>
      </p:sp>
      <p:sp>
        <p:nvSpPr>
          <p:cNvPr id="15" name="Freeform 4 - 2">
            <a:extLst>
              <a:ext uri="{FF2B5EF4-FFF2-40B4-BE49-F238E27FC236}">
                <a16:creationId xmlns:a16="http://schemas.microsoft.com/office/drawing/2014/main" id="{E777EBCF-629B-4B7D-AA4F-0EA94CD400DF}"/>
              </a:ext>
            </a:extLst>
          </p:cNvPr>
          <p:cNvSpPr/>
          <p:nvPr/>
        </p:nvSpPr>
        <p:spPr>
          <a:xfrm>
            <a:off x="5739436" y="1966317"/>
            <a:ext cx="1961300" cy="893508"/>
          </a:xfrm>
          <a:prstGeom prst="rect">
            <a:avLst/>
          </a:prstGeom>
          <a:noFill/>
          <a:ln>
            <a:noFill/>
          </a:ln>
          <a:effectLst>
            <a:outerShdw blurRad="381000" dist="63500" dir="2700000" sx="101000" sy="101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1396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6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Building a healthy volunteering pipeline</a:t>
            </a:r>
          </a:p>
        </p:txBody>
      </p:sp>
    </p:spTree>
    <p:extLst>
      <p:ext uri="{BB962C8B-B14F-4D97-AF65-F5344CB8AC3E}">
        <p14:creationId xmlns:p14="http://schemas.microsoft.com/office/powerpoint/2010/main" val="392791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941FF-76B6-8646-E7AE-E0FC33B5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1064110"/>
            <a:ext cx="8543925" cy="854556"/>
          </a:xfrm>
        </p:spPr>
        <p:txBody>
          <a:bodyPr/>
          <a:lstStyle/>
          <a:p>
            <a:pPr algn="l"/>
            <a:r>
              <a:rPr lang="en-GB" sz="5400" dirty="0"/>
              <a:t>Happy wife, happy life</a:t>
            </a:r>
            <a:endParaRPr lang="en-AU" sz="5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70BBE4-E311-0D83-9A8D-94E12FBB8352}"/>
              </a:ext>
            </a:extLst>
          </p:cNvPr>
          <p:cNvSpPr txBox="1">
            <a:spLocks/>
          </p:cNvSpPr>
          <p:nvPr/>
        </p:nvSpPr>
        <p:spPr>
          <a:xfrm>
            <a:off x="675877" y="3790745"/>
            <a:ext cx="8543925" cy="854556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algn="l"/>
            <a:r>
              <a:rPr lang="en-GB" sz="5400" dirty="0"/>
              <a:t>Happy leaders, happy life</a:t>
            </a:r>
            <a:endParaRPr lang="en-AU" sz="5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AE2110-B203-D438-AF3D-97727E2C1311}"/>
              </a:ext>
            </a:extLst>
          </p:cNvPr>
          <p:cNvSpPr txBox="1">
            <a:spLocks/>
          </p:cNvSpPr>
          <p:nvPr/>
        </p:nvSpPr>
        <p:spPr>
          <a:xfrm>
            <a:off x="675878" y="2475709"/>
            <a:ext cx="8543925" cy="854556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algn="l"/>
            <a:r>
              <a:rPr lang="en-GB" sz="5400" dirty="0"/>
              <a:t>Happy partner, happy life</a:t>
            </a:r>
            <a:endParaRPr lang="en-AU" sz="5400" dirty="0"/>
          </a:p>
        </p:txBody>
      </p:sp>
    </p:spTree>
    <p:extLst>
      <p:ext uri="{BB962C8B-B14F-4D97-AF65-F5344CB8AC3E}">
        <p14:creationId xmlns:p14="http://schemas.microsoft.com/office/powerpoint/2010/main" val="60206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11C1D-D2A3-11B3-D84F-9FB313EB1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B97E0-4C82-04DF-2089-C6832CE4F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04" y="2678162"/>
            <a:ext cx="8420100" cy="1003143"/>
          </a:xfrm>
        </p:spPr>
        <p:txBody>
          <a:bodyPr>
            <a:normAutofit/>
          </a:bodyPr>
          <a:lstStyle/>
          <a:p>
            <a:r>
              <a:rPr lang="en-GB" sz="3200" b="1" dirty="0"/>
              <a:t>What are the main issues you face in retaining volunteers?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2624483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797FC-E536-EAF8-3DFA-2D5380663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A880F-7B10-81D7-8900-CF0A085A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13" y="1218021"/>
            <a:ext cx="8543925" cy="609997"/>
          </a:xfrm>
        </p:spPr>
        <p:txBody>
          <a:bodyPr>
            <a:normAutofit fontScale="90000"/>
          </a:bodyPr>
          <a:lstStyle/>
          <a:p>
            <a:r>
              <a:rPr lang="en-AU" dirty="0"/>
              <a:t>If adults are planning to leave, then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D645C-88B5-70D4-08E7-5AB0116C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966" y="2004639"/>
            <a:ext cx="8743226" cy="48286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400" dirty="0"/>
              <a:t>29.6% (~30%) of Adults do not see themselves being in Scouting three years from now.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400" dirty="0"/>
              <a:t>514 responses were offered as to why they may leave e.g.</a:t>
            </a:r>
          </a:p>
          <a:p>
            <a:pPr marL="612775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sz="2000" dirty="0"/>
              <a:t>Politics and bureaucracy</a:t>
            </a:r>
          </a:p>
          <a:p>
            <a:pPr marL="612775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sz="2000" dirty="0"/>
              <a:t>Lack of respect / feeling undervalued</a:t>
            </a:r>
          </a:p>
          <a:p>
            <a:pPr marL="612775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sz="2000" dirty="0"/>
              <a:t>New Program – especially Scouts | Terrain</a:t>
            </a:r>
          </a:p>
          <a:p>
            <a:pPr marL="612775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sz="2000" dirty="0"/>
              <a:t>Burnout (heavy workload)</a:t>
            </a:r>
          </a:p>
          <a:p>
            <a:pPr marL="612775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sz="2000" dirty="0"/>
              <a:t>Age and Health</a:t>
            </a:r>
          </a:p>
          <a:p>
            <a:pPr marL="612775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sz="2000" dirty="0"/>
              <a:t>Cost of living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E3E781-9FC6-B246-4985-644D61652C11}"/>
              </a:ext>
            </a:extLst>
          </p:cNvPr>
          <p:cNvSpPr txBox="1">
            <a:spLocks/>
          </p:cNvSpPr>
          <p:nvPr/>
        </p:nvSpPr>
        <p:spPr>
          <a:xfrm>
            <a:off x="478013" y="431404"/>
            <a:ext cx="8543925" cy="609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/>
                <a:ea typeface="+mj-ea"/>
                <a:cs typeface="+mj-cs"/>
              </a:rPr>
              <a:t>Insights from Adult Experience Survey 2023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94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 4">
            <a:extLst>
              <a:ext uri="{FF2B5EF4-FFF2-40B4-BE49-F238E27FC236}">
                <a16:creationId xmlns:a16="http://schemas.microsoft.com/office/drawing/2014/main" id="{AB7AEA4A-CF68-415B-87DF-406A11C1475A}"/>
              </a:ext>
            </a:extLst>
          </p:cNvPr>
          <p:cNvSpPr/>
          <p:nvPr/>
        </p:nvSpPr>
        <p:spPr>
          <a:xfrm>
            <a:off x="4191380" y="2798149"/>
            <a:ext cx="1644905" cy="1642469"/>
          </a:xfrm>
          <a:custGeom>
            <a:avLst/>
            <a:gdLst>
              <a:gd name="connsiteX0" fmla="*/ 1612058 w 3220895"/>
              <a:gd name="connsiteY0" fmla="*/ 0 h 3216123"/>
              <a:gd name="connsiteX1" fmla="*/ 0 w 3220895"/>
              <a:gd name="connsiteY1" fmla="*/ 1609670 h 3216123"/>
              <a:gd name="connsiteX2" fmla="*/ 1612058 w 3220895"/>
              <a:gd name="connsiteY2" fmla="*/ 3219340 h 3216123"/>
              <a:gd name="connsiteX3" fmla="*/ 3224116 w 3220895"/>
              <a:gd name="connsiteY3" fmla="*/ 1609670 h 3216123"/>
              <a:gd name="connsiteX4" fmla="*/ 1612058 w 3220895"/>
              <a:gd name="connsiteY4" fmla="*/ 0 h 321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0895" h="3216123">
                <a:moveTo>
                  <a:pt x="1612058" y="0"/>
                </a:moveTo>
                <a:cubicBezTo>
                  <a:pt x="721481" y="0"/>
                  <a:pt x="0" y="720412"/>
                  <a:pt x="0" y="1609670"/>
                </a:cubicBezTo>
                <a:cubicBezTo>
                  <a:pt x="0" y="2498928"/>
                  <a:pt x="721481" y="3219340"/>
                  <a:pt x="1612058" y="3219340"/>
                </a:cubicBezTo>
                <a:cubicBezTo>
                  <a:pt x="2502636" y="3219340"/>
                  <a:pt x="3224116" y="2498928"/>
                  <a:pt x="3224116" y="1609670"/>
                </a:cubicBezTo>
                <a:cubicBezTo>
                  <a:pt x="3224116" y="720412"/>
                  <a:pt x="2502636" y="0"/>
                  <a:pt x="1612058" y="0"/>
                </a:cubicBezTo>
                <a:close/>
              </a:path>
            </a:pathLst>
          </a:custGeom>
          <a:solidFill>
            <a:srgbClr val="EEF1F2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98" name="Freeform 13">
            <a:extLst>
              <a:ext uri="{FF2B5EF4-FFF2-40B4-BE49-F238E27FC236}">
                <a16:creationId xmlns:a16="http://schemas.microsoft.com/office/drawing/2014/main" id="{AE4B8592-DBF4-4759-A1CD-BF60CE86C0D0}"/>
              </a:ext>
            </a:extLst>
          </p:cNvPr>
          <p:cNvSpPr/>
          <p:nvPr/>
        </p:nvSpPr>
        <p:spPr>
          <a:xfrm>
            <a:off x="5916886" y="4171048"/>
            <a:ext cx="24673" cy="24637"/>
          </a:xfrm>
          <a:custGeom>
            <a:avLst/>
            <a:gdLst>
              <a:gd name="connsiteX0" fmla="*/ 27377 w 48313"/>
              <a:gd name="connsiteY0" fmla="*/ 55076 h 48241"/>
              <a:gd name="connsiteX1" fmla="*/ 8052 w 48313"/>
              <a:gd name="connsiteY1" fmla="*/ 47036 h 48241"/>
              <a:gd name="connsiteX2" fmla="*/ 0 w 48313"/>
              <a:gd name="connsiteY2" fmla="*/ 27739 h 48241"/>
              <a:gd name="connsiteX3" fmla="*/ 8052 w 48313"/>
              <a:gd name="connsiteY3" fmla="*/ 8442 h 48241"/>
              <a:gd name="connsiteX4" fmla="*/ 48313 w 48313"/>
              <a:gd name="connsiteY4" fmla="*/ 8442 h 48241"/>
              <a:gd name="connsiteX5" fmla="*/ 56366 w 48313"/>
              <a:gd name="connsiteY5" fmla="*/ 27739 h 48241"/>
              <a:gd name="connsiteX6" fmla="*/ 48313 w 48313"/>
              <a:gd name="connsiteY6" fmla="*/ 47036 h 48241"/>
              <a:gd name="connsiteX7" fmla="*/ 27377 w 48313"/>
              <a:gd name="connsiteY7" fmla="*/ 55076 h 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3" h="48241">
                <a:moveTo>
                  <a:pt x="27377" y="55076"/>
                </a:moveTo>
                <a:cubicBezTo>
                  <a:pt x="19325" y="55076"/>
                  <a:pt x="12883" y="51860"/>
                  <a:pt x="8052" y="47036"/>
                </a:cubicBezTo>
                <a:cubicBezTo>
                  <a:pt x="3221" y="42212"/>
                  <a:pt x="0" y="34172"/>
                  <a:pt x="0" y="27739"/>
                </a:cubicBezTo>
                <a:cubicBezTo>
                  <a:pt x="0" y="19699"/>
                  <a:pt x="3221" y="13266"/>
                  <a:pt x="8052" y="8442"/>
                </a:cubicBezTo>
                <a:cubicBezTo>
                  <a:pt x="17715" y="-2814"/>
                  <a:pt x="37040" y="-2814"/>
                  <a:pt x="48313" y="8442"/>
                </a:cubicBezTo>
                <a:cubicBezTo>
                  <a:pt x="53145" y="13266"/>
                  <a:pt x="56366" y="21307"/>
                  <a:pt x="56366" y="27739"/>
                </a:cubicBezTo>
                <a:cubicBezTo>
                  <a:pt x="56366" y="35779"/>
                  <a:pt x="53145" y="42212"/>
                  <a:pt x="48313" y="47036"/>
                </a:cubicBezTo>
                <a:cubicBezTo>
                  <a:pt x="41871" y="51860"/>
                  <a:pt x="33819" y="55076"/>
                  <a:pt x="27377" y="55076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99" name="Freeform 14">
            <a:extLst>
              <a:ext uri="{FF2B5EF4-FFF2-40B4-BE49-F238E27FC236}">
                <a16:creationId xmlns:a16="http://schemas.microsoft.com/office/drawing/2014/main" id="{E80E4ABA-729C-4161-8FC5-8F763DFC8A81}"/>
              </a:ext>
            </a:extLst>
          </p:cNvPr>
          <p:cNvSpPr/>
          <p:nvPr/>
        </p:nvSpPr>
        <p:spPr>
          <a:xfrm>
            <a:off x="5902688" y="3906111"/>
            <a:ext cx="131593" cy="394193"/>
          </a:xfrm>
          <a:custGeom>
            <a:avLst/>
            <a:gdLst>
              <a:gd name="connsiteX0" fmla="*/ 15683 w 257671"/>
              <a:gd name="connsiteY0" fmla="*/ 778476 h 771869"/>
              <a:gd name="connsiteX1" fmla="*/ 2800 w 257671"/>
              <a:gd name="connsiteY1" fmla="*/ 741491 h 771869"/>
              <a:gd name="connsiteX2" fmla="*/ 2800 w 257671"/>
              <a:gd name="connsiteY2" fmla="*/ 741491 h 771869"/>
              <a:gd name="connsiteX3" fmla="*/ 39840 w 257671"/>
              <a:gd name="connsiteY3" fmla="*/ 728626 h 771869"/>
              <a:gd name="connsiteX4" fmla="*/ 39840 w 257671"/>
              <a:gd name="connsiteY4" fmla="*/ 728626 h 771869"/>
              <a:gd name="connsiteX5" fmla="*/ 52723 w 257671"/>
              <a:gd name="connsiteY5" fmla="*/ 765612 h 771869"/>
              <a:gd name="connsiteX6" fmla="*/ 52723 w 257671"/>
              <a:gd name="connsiteY6" fmla="*/ 765612 h 771869"/>
              <a:gd name="connsiteX7" fmla="*/ 26957 w 257671"/>
              <a:gd name="connsiteY7" fmla="*/ 781692 h 771869"/>
              <a:gd name="connsiteX8" fmla="*/ 26957 w 257671"/>
              <a:gd name="connsiteY8" fmla="*/ 781692 h 771869"/>
              <a:gd name="connsiteX9" fmla="*/ 15683 w 257671"/>
              <a:gd name="connsiteY9" fmla="*/ 778476 h 771869"/>
              <a:gd name="connsiteX10" fmla="*/ 68828 w 257671"/>
              <a:gd name="connsiteY10" fmla="*/ 664304 h 771869"/>
              <a:gd name="connsiteX11" fmla="*/ 52723 w 257671"/>
              <a:gd name="connsiteY11" fmla="*/ 627318 h 771869"/>
              <a:gd name="connsiteX12" fmla="*/ 52723 w 257671"/>
              <a:gd name="connsiteY12" fmla="*/ 627318 h 771869"/>
              <a:gd name="connsiteX13" fmla="*/ 89763 w 257671"/>
              <a:gd name="connsiteY13" fmla="*/ 611238 h 771869"/>
              <a:gd name="connsiteX14" fmla="*/ 89763 w 257671"/>
              <a:gd name="connsiteY14" fmla="*/ 611238 h 771869"/>
              <a:gd name="connsiteX15" fmla="*/ 105868 w 257671"/>
              <a:gd name="connsiteY15" fmla="*/ 648223 h 771869"/>
              <a:gd name="connsiteX16" fmla="*/ 105868 w 257671"/>
              <a:gd name="connsiteY16" fmla="*/ 648223 h 771869"/>
              <a:gd name="connsiteX17" fmla="*/ 80101 w 257671"/>
              <a:gd name="connsiteY17" fmla="*/ 665912 h 771869"/>
              <a:gd name="connsiteX18" fmla="*/ 80101 w 257671"/>
              <a:gd name="connsiteY18" fmla="*/ 665912 h 771869"/>
              <a:gd name="connsiteX19" fmla="*/ 68828 w 257671"/>
              <a:gd name="connsiteY19" fmla="*/ 664304 h 771869"/>
              <a:gd name="connsiteX20" fmla="*/ 113920 w 257671"/>
              <a:gd name="connsiteY20" fmla="*/ 545307 h 771869"/>
              <a:gd name="connsiteX21" fmla="*/ 96206 w 257671"/>
              <a:gd name="connsiteY21" fmla="*/ 509930 h 771869"/>
              <a:gd name="connsiteX22" fmla="*/ 96206 w 257671"/>
              <a:gd name="connsiteY22" fmla="*/ 509930 h 771869"/>
              <a:gd name="connsiteX23" fmla="*/ 131636 w 257671"/>
              <a:gd name="connsiteY23" fmla="*/ 492241 h 771869"/>
              <a:gd name="connsiteX24" fmla="*/ 131636 w 257671"/>
              <a:gd name="connsiteY24" fmla="*/ 492241 h 771869"/>
              <a:gd name="connsiteX25" fmla="*/ 149350 w 257671"/>
              <a:gd name="connsiteY25" fmla="*/ 527619 h 771869"/>
              <a:gd name="connsiteX26" fmla="*/ 149350 w 257671"/>
              <a:gd name="connsiteY26" fmla="*/ 527619 h 771869"/>
              <a:gd name="connsiteX27" fmla="*/ 123583 w 257671"/>
              <a:gd name="connsiteY27" fmla="*/ 546915 h 771869"/>
              <a:gd name="connsiteX28" fmla="*/ 123583 w 257671"/>
              <a:gd name="connsiteY28" fmla="*/ 546915 h 771869"/>
              <a:gd name="connsiteX29" fmla="*/ 113920 w 257671"/>
              <a:gd name="connsiteY29" fmla="*/ 545307 h 771869"/>
              <a:gd name="connsiteX30" fmla="*/ 154181 w 257671"/>
              <a:gd name="connsiteY30" fmla="*/ 424702 h 771869"/>
              <a:gd name="connsiteX31" fmla="*/ 134856 w 257671"/>
              <a:gd name="connsiteY31" fmla="*/ 389325 h 771869"/>
              <a:gd name="connsiteX32" fmla="*/ 134856 w 257671"/>
              <a:gd name="connsiteY32" fmla="*/ 389325 h 771869"/>
              <a:gd name="connsiteX33" fmla="*/ 134856 w 257671"/>
              <a:gd name="connsiteY33" fmla="*/ 389325 h 771869"/>
              <a:gd name="connsiteX34" fmla="*/ 134856 w 257671"/>
              <a:gd name="connsiteY34" fmla="*/ 389325 h 771869"/>
              <a:gd name="connsiteX35" fmla="*/ 170286 w 257671"/>
              <a:gd name="connsiteY35" fmla="*/ 370028 h 771869"/>
              <a:gd name="connsiteX36" fmla="*/ 170286 w 257671"/>
              <a:gd name="connsiteY36" fmla="*/ 370028 h 771869"/>
              <a:gd name="connsiteX37" fmla="*/ 189611 w 257671"/>
              <a:gd name="connsiteY37" fmla="*/ 405406 h 771869"/>
              <a:gd name="connsiteX38" fmla="*/ 189611 w 257671"/>
              <a:gd name="connsiteY38" fmla="*/ 405406 h 771869"/>
              <a:gd name="connsiteX39" fmla="*/ 162234 w 257671"/>
              <a:gd name="connsiteY39" fmla="*/ 426310 h 771869"/>
              <a:gd name="connsiteX40" fmla="*/ 162234 w 257671"/>
              <a:gd name="connsiteY40" fmla="*/ 426310 h 771869"/>
              <a:gd name="connsiteX41" fmla="*/ 154181 w 257671"/>
              <a:gd name="connsiteY41" fmla="*/ 424702 h 771869"/>
              <a:gd name="connsiteX42" fmla="*/ 188001 w 257671"/>
              <a:gd name="connsiteY42" fmla="*/ 304098 h 771869"/>
              <a:gd name="connsiteX43" fmla="*/ 167065 w 257671"/>
              <a:gd name="connsiteY43" fmla="*/ 270329 h 771869"/>
              <a:gd name="connsiteX44" fmla="*/ 167065 w 257671"/>
              <a:gd name="connsiteY44" fmla="*/ 270329 h 771869"/>
              <a:gd name="connsiteX45" fmla="*/ 167065 w 257671"/>
              <a:gd name="connsiteY45" fmla="*/ 270329 h 771869"/>
              <a:gd name="connsiteX46" fmla="*/ 167065 w 257671"/>
              <a:gd name="connsiteY46" fmla="*/ 270329 h 771869"/>
              <a:gd name="connsiteX47" fmla="*/ 200885 w 257671"/>
              <a:gd name="connsiteY47" fmla="*/ 249424 h 771869"/>
              <a:gd name="connsiteX48" fmla="*/ 200885 w 257671"/>
              <a:gd name="connsiteY48" fmla="*/ 249424 h 771869"/>
              <a:gd name="connsiteX49" fmla="*/ 221820 w 257671"/>
              <a:gd name="connsiteY49" fmla="*/ 283193 h 771869"/>
              <a:gd name="connsiteX50" fmla="*/ 221820 w 257671"/>
              <a:gd name="connsiteY50" fmla="*/ 283193 h 771869"/>
              <a:gd name="connsiteX51" fmla="*/ 194442 w 257671"/>
              <a:gd name="connsiteY51" fmla="*/ 305706 h 771869"/>
              <a:gd name="connsiteX52" fmla="*/ 194442 w 257671"/>
              <a:gd name="connsiteY52" fmla="*/ 305706 h 771869"/>
              <a:gd name="connsiteX53" fmla="*/ 188001 w 257671"/>
              <a:gd name="connsiteY53" fmla="*/ 304098 h 771869"/>
              <a:gd name="connsiteX54" fmla="*/ 213768 w 257671"/>
              <a:gd name="connsiteY54" fmla="*/ 178669 h 771869"/>
              <a:gd name="connsiteX55" fmla="*/ 191221 w 257671"/>
              <a:gd name="connsiteY55" fmla="*/ 146508 h 771869"/>
              <a:gd name="connsiteX56" fmla="*/ 191221 w 257671"/>
              <a:gd name="connsiteY56" fmla="*/ 146508 h 771869"/>
              <a:gd name="connsiteX57" fmla="*/ 191221 w 257671"/>
              <a:gd name="connsiteY57" fmla="*/ 146508 h 771869"/>
              <a:gd name="connsiteX58" fmla="*/ 191221 w 257671"/>
              <a:gd name="connsiteY58" fmla="*/ 146508 h 771869"/>
              <a:gd name="connsiteX59" fmla="*/ 223430 w 257671"/>
              <a:gd name="connsiteY59" fmla="*/ 123995 h 771869"/>
              <a:gd name="connsiteX60" fmla="*/ 223430 w 257671"/>
              <a:gd name="connsiteY60" fmla="*/ 123995 h 771869"/>
              <a:gd name="connsiteX61" fmla="*/ 245977 w 257671"/>
              <a:gd name="connsiteY61" fmla="*/ 156156 h 771869"/>
              <a:gd name="connsiteX62" fmla="*/ 245977 w 257671"/>
              <a:gd name="connsiteY62" fmla="*/ 156156 h 771869"/>
              <a:gd name="connsiteX63" fmla="*/ 218599 w 257671"/>
              <a:gd name="connsiteY63" fmla="*/ 180277 h 771869"/>
              <a:gd name="connsiteX64" fmla="*/ 218599 w 257671"/>
              <a:gd name="connsiteY64" fmla="*/ 180277 h 771869"/>
              <a:gd name="connsiteX65" fmla="*/ 213768 w 257671"/>
              <a:gd name="connsiteY65" fmla="*/ 178669 h 771869"/>
              <a:gd name="connsiteX66" fmla="*/ 233094 w 257671"/>
              <a:gd name="connsiteY66" fmla="*/ 54848 h 771869"/>
              <a:gd name="connsiteX67" fmla="*/ 208937 w 257671"/>
              <a:gd name="connsiteY67" fmla="*/ 24295 h 771869"/>
              <a:gd name="connsiteX68" fmla="*/ 208937 w 257671"/>
              <a:gd name="connsiteY68" fmla="*/ 24295 h 771869"/>
              <a:gd name="connsiteX69" fmla="*/ 239535 w 257671"/>
              <a:gd name="connsiteY69" fmla="*/ 174 h 771869"/>
              <a:gd name="connsiteX70" fmla="*/ 239535 w 257671"/>
              <a:gd name="connsiteY70" fmla="*/ 174 h 771869"/>
              <a:gd name="connsiteX71" fmla="*/ 263692 w 257671"/>
              <a:gd name="connsiteY71" fmla="*/ 30727 h 771869"/>
              <a:gd name="connsiteX72" fmla="*/ 263692 w 257671"/>
              <a:gd name="connsiteY72" fmla="*/ 30727 h 771869"/>
              <a:gd name="connsiteX73" fmla="*/ 236315 w 257671"/>
              <a:gd name="connsiteY73" fmla="*/ 54848 h 771869"/>
              <a:gd name="connsiteX74" fmla="*/ 236315 w 257671"/>
              <a:gd name="connsiteY74" fmla="*/ 54848 h 771869"/>
              <a:gd name="connsiteX75" fmla="*/ 233094 w 257671"/>
              <a:gd name="connsiteY75" fmla="*/ 54848 h 77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57671" h="771869">
                <a:moveTo>
                  <a:pt x="15683" y="778476"/>
                </a:moveTo>
                <a:cubicBezTo>
                  <a:pt x="1189" y="772044"/>
                  <a:pt x="-3642" y="754355"/>
                  <a:pt x="2800" y="741491"/>
                </a:cubicBezTo>
                <a:lnTo>
                  <a:pt x="2800" y="741491"/>
                </a:lnTo>
                <a:cubicBezTo>
                  <a:pt x="9241" y="727018"/>
                  <a:pt x="26957" y="722194"/>
                  <a:pt x="39840" y="728626"/>
                </a:cubicBezTo>
                <a:lnTo>
                  <a:pt x="39840" y="728626"/>
                </a:lnTo>
                <a:cubicBezTo>
                  <a:pt x="54333" y="735059"/>
                  <a:pt x="59165" y="752747"/>
                  <a:pt x="52723" y="765612"/>
                </a:cubicBezTo>
                <a:lnTo>
                  <a:pt x="52723" y="765612"/>
                </a:lnTo>
                <a:cubicBezTo>
                  <a:pt x="47892" y="775260"/>
                  <a:pt x="38229" y="781692"/>
                  <a:pt x="26957" y="781692"/>
                </a:cubicBezTo>
                <a:lnTo>
                  <a:pt x="26957" y="781692"/>
                </a:lnTo>
                <a:cubicBezTo>
                  <a:pt x="23735" y="781692"/>
                  <a:pt x="18904" y="781692"/>
                  <a:pt x="15683" y="778476"/>
                </a:cubicBezTo>
                <a:close/>
                <a:moveTo>
                  <a:pt x="68828" y="664304"/>
                </a:moveTo>
                <a:cubicBezTo>
                  <a:pt x="54333" y="657871"/>
                  <a:pt x="47892" y="641791"/>
                  <a:pt x="52723" y="627318"/>
                </a:cubicBezTo>
                <a:lnTo>
                  <a:pt x="52723" y="627318"/>
                </a:lnTo>
                <a:cubicBezTo>
                  <a:pt x="59165" y="612846"/>
                  <a:pt x="75270" y="606414"/>
                  <a:pt x="89763" y="611238"/>
                </a:cubicBezTo>
                <a:lnTo>
                  <a:pt x="89763" y="611238"/>
                </a:lnTo>
                <a:cubicBezTo>
                  <a:pt x="104258" y="617670"/>
                  <a:pt x="110699" y="633750"/>
                  <a:pt x="105868" y="648223"/>
                </a:cubicBezTo>
                <a:lnTo>
                  <a:pt x="105868" y="648223"/>
                </a:lnTo>
                <a:cubicBezTo>
                  <a:pt x="101037" y="659479"/>
                  <a:pt x="91374" y="665912"/>
                  <a:pt x="80101" y="665912"/>
                </a:cubicBezTo>
                <a:lnTo>
                  <a:pt x="80101" y="665912"/>
                </a:lnTo>
                <a:cubicBezTo>
                  <a:pt x="75270" y="665912"/>
                  <a:pt x="72049" y="664304"/>
                  <a:pt x="68828" y="664304"/>
                </a:cubicBezTo>
                <a:close/>
                <a:moveTo>
                  <a:pt x="113920" y="545307"/>
                </a:moveTo>
                <a:cubicBezTo>
                  <a:pt x="99427" y="540483"/>
                  <a:pt x="91374" y="524402"/>
                  <a:pt x="96206" y="509930"/>
                </a:cubicBezTo>
                <a:lnTo>
                  <a:pt x="96206" y="509930"/>
                </a:lnTo>
                <a:cubicBezTo>
                  <a:pt x="101037" y="495457"/>
                  <a:pt x="117141" y="487417"/>
                  <a:pt x="131636" y="492241"/>
                </a:cubicBezTo>
                <a:lnTo>
                  <a:pt x="131636" y="492241"/>
                </a:lnTo>
                <a:cubicBezTo>
                  <a:pt x="146129" y="497065"/>
                  <a:pt x="154181" y="513146"/>
                  <a:pt x="149350" y="527619"/>
                </a:cubicBezTo>
                <a:lnTo>
                  <a:pt x="149350" y="527619"/>
                </a:lnTo>
                <a:cubicBezTo>
                  <a:pt x="146129" y="538875"/>
                  <a:pt x="134856" y="546915"/>
                  <a:pt x="123583" y="546915"/>
                </a:cubicBezTo>
                <a:lnTo>
                  <a:pt x="123583" y="546915"/>
                </a:lnTo>
                <a:cubicBezTo>
                  <a:pt x="120362" y="546915"/>
                  <a:pt x="117141" y="546915"/>
                  <a:pt x="113920" y="545307"/>
                </a:cubicBezTo>
                <a:close/>
                <a:moveTo>
                  <a:pt x="154181" y="424702"/>
                </a:moveTo>
                <a:cubicBezTo>
                  <a:pt x="139688" y="419878"/>
                  <a:pt x="130025" y="405406"/>
                  <a:pt x="134856" y="389325"/>
                </a:cubicBezTo>
                <a:lnTo>
                  <a:pt x="134856" y="389325"/>
                </a:lnTo>
                <a:lnTo>
                  <a:pt x="134856" y="389325"/>
                </a:lnTo>
                <a:lnTo>
                  <a:pt x="134856" y="389325"/>
                </a:lnTo>
                <a:cubicBezTo>
                  <a:pt x="139688" y="374853"/>
                  <a:pt x="154181" y="365204"/>
                  <a:pt x="170286" y="370028"/>
                </a:cubicBezTo>
                <a:lnTo>
                  <a:pt x="170286" y="370028"/>
                </a:lnTo>
                <a:cubicBezTo>
                  <a:pt x="184780" y="374853"/>
                  <a:pt x="194442" y="389325"/>
                  <a:pt x="189611" y="405406"/>
                </a:cubicBezTo>
                <a:lnTo>
                  <a:pt x="189611" y="405406"/>
                </a:lnTo>
                <a:cubicBezTo>
                  <a:pt x="186390" y="418270"/>
                  <a:pt x="175117" y="426310"/>
                  <a:pt x="162234" y="426310"/>
                </a:cubicBezTo>
                <a:lnTo>
                  <a:pt x="162234" y="426310"/>
                </a:lnTo>
                <a:cubicBezTo>
                  <a:pt x="159012" y="426310"/>
                  <a:pt x="157402" y="426310"/>
                  <a:pt x="154181" y="424702"/>
                </a:cubicBezTo>
                <a:close/>
                <a:moveTo>
                  <a:pt x="188001" y="304098"/>
                </a:moveTo>
                <a:cubicBezTo>
                  <a:pt x="173507" y="300882"/>
                  <a:pt x="163845" y="284801"/>
                  <a:pt x="167065" y="270329"/>
                </a:cubicBezTo>
                <a:lnTo>
                  <a:pt x="167065" y="270329"/>
                </a:lnTo>
                <a:cubicBezTo>
                  <a:pt x="167065" y="270329"/>
                  <a:pt x="167065" y="270329"/>
                  <a:pt x="167065" y="270329"/>
                </a:cubicBezTo>
                <a:lnTo>
                  <a:pt x="167065" y="270329"/>
                </a:lnTo>
                <a:cubicBezTo>
                  <a:pt x="170286" y="255856"/>
                  <a:pt x="186390" y="246208"/>
                  <a:pt x="200885" y="249424"/>
                </a:cubicBezTo>
                <a:lnTo>
                  <a:pt x="200885" y="249424"/>
                </a:lnTo>
                <a:cubicBezTo>
                  <a:pt x="215378" y="252640"/>
                  <a:pt x="225041" y="268721"/>
                  <a:pt x="221820" y="283193"/>
                </a:cubicBezTo>
                <a:lnTo>
                  <a:pt x="221820" y="283193"/>
                </a:lnTo>
                <a:cubicBezTo>
                  <a:pt x="218599" y="296057"/>
                  <a:pt x="207326" y="305706"/>
                  <a:pt x="194442" y="305706"/>
                </a:cubicBezTo>
                <a:lnTo>
                  <a:pt x="194442" y="305706"/>
                </a:lnTo>
                <a:cubicBezTo>
                  <a:pt x="191221" y="304098"/>
                  <a:pt x="189611" y="304098"/>
                  <a:pt x="188001" y="304098"/>
                </a:cubicBezTo>
                <a:close/>
                <a:moveTo>
                  <a:pt x="213768" y="178669"/>
                </a:moveTo>
                <a:cubicBezTo>
                  <a:pt x="197664" y="175453"/>
                  <a:pt x="188001" y="160980"/>
                  <a:pt x="191221" y="146508"/>
                </a:cubicBezTo>
                <a:lnTo>
                  <a:pt x="191221" y="146508"/>
                </a:lnTo>
                <a:lnTo>
                  <a:pt x="191221" y="146508"/>
                </a:lnTo>
                <a:lnTo>
                  <a:pt x="191221" y="146508"/>
                </a:lnTo>
                <a:cubicBezTo>
                  <a:pt x="194442" y="130427"/>
                  <a:pt x="208937" y="120779"/>
                  <a:pt x="223430" y="123995"/>
                </a:cubicBezTo>
                <a:lnTo>
                  <a:pt x="223430" y="123995"/>
                </a:lnTo>
                <a:cubicBezTo>
                  <a:pt x="239535" y="127211"/>
                  <a:pt x="249198" y="141684"/>
                  <a:pt x="245977" y="156156"/>
                </a:cubicBezTo>
                <a:lnTo>
                  <a:pt x="245977" y="156156"/>
                </a:lnTo>
                <a:cubicBezTo>
                  <a:pt x="244367" y="170629"/>
                  <a:pt x="231483" y="180277"/>
                  <a:pt x="218599" y="180277"/>
                </a:cubicBezTo>
                <a:lnTo>
                  <a:pt x="218599" y="180277"/>
                </a:lnTo>
                <a:cubicBezTo>
                  <a:pt x="216989" y="180277"/>
                  <a:pt x="215378" y="180277"/>
                  <a:pt x="213768" y="178669"/>
                </a:cubicBezTo>
                <a:close/>
                <a:moveTo>
                  <a:pt x="233094" y="54848"/>
                </a:moveTo>
                <a:cubicBezTo>
                  <a:pt x="216989" y="53240"/>
                  <a:pt x="207326" y="38768"/>
                  <a:pt x="208937" y="24295"/>
                </a:cubicBezTo>
                <a:lnTo>
                  <a:pt x="208937" y="24295"/>
                </a:lnTo>
                <a:cubicBezTo>
                  <a:pt x="210547" y="8214"/>
                  <a:pt x="225041" y="-1434"/>
                  <a:pt x="239535" y="174"/>
                </a:cubicBezTo>
                <a:lnTo>
                  <a:pt x="239535" y="174"/>
                </a:lnTo>
                <a:cubicBezTo>
                  <a:pt x="255639" y="1782"/>
                  <a:pt x="266913" y="16255"/>
                  <a:pt x="263692" y="30727"/>
                </a:cubicBezTo>
                <a:lnTo>
                  <a:pt x="263692" y="30727"/>
                </a:lnTo>
                <a:cubicBezTo>
                  <a:pt x="262081" y="45200"/>
                  <a:pt x="249198" y="54848"/>
                  <a:pt x="236315" y="54848"/>
                </a:cubicBezTo>
                <a:lnTo>
                  <a:pt x="236315" y="54848"/>
                </a:lnTo>
                <a:cubicBezTo>
                  <a:pt x="234704" y="54848"/>
                  <a:pt x="234704" y="54848"/>
                  <a:pt x="233094" y="54848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00" name="Freeform 15">
            <a:extLst>
              <a:ext uri="{FF2B5EF4-FFF2-40B4-BE49-F238E27FC236}">
                <a16:creationId xmlns:a16="http://schemas.microsoft.com/office/drawing/2014/main" id="{CE8A1081-4872-4FA6-BC67-B377CF366D79}"/>
              </a:ext>
            </a:extLst>
          </p:cNvPr>
          <p:cNvSpPr/>
          <p:nvPr/>
        </p:nvSpPr>
        <p:spPr>
          <a:xfrm>
            <a:off x="6058348" y="3677487"/>
            <a:ext cx="24673" cy="24637"/>
          </a:xfrm>
          <a:custGeom>
            <a:avLst/>
            <a:gdLst>
              <a:gd name="connsiteX0" fmla="*/ 27377 w 48313"/>
              <a:gd name="connsiteY0" fmla="*/ 55076 h 48241"/>
              <a:gd name="connsiteX1" fmla="*/ 8052 w 48313"/>
              <a:gd name="connsiteY1" fmla="*/ 47036 h 48241"/>
              <a:gd name="connsiteX2" fmla="*/ 0 w 48313"/>
              <a:gd name="connsiteY2" fmla="*/ 27739 h 48241"/>
              <a:gd name="connsiteX3" fmla="*/ 8052 w 48313"/>
              <a:gd name="connsiteY3" fmla="*/ 8442 h 48241"/>
              <a:gd name="connsiteX4" fmla="*/ 48313 w 48313"/>
              <a:gd name="connsiteY4" fmla="*/ 8442 h 48241"/>
              <a:gd name="connsiteX5" fmla="*/ 56366 w 48313"/>
              <a:gd name="connsiteY5" fmla="*/ 27739 h 48241"/>
              <a:gd name="connsiteX6" fmla="*/ 48313 w 48313"/>
              <a:gd name="connsiteY6" fmla="*/ 47036 h 48241"/>
              <a:gd name="connsiteX7" fmla="*/ 27377 w 48313"/>
              <a:gd name="connsiteY7" fmla="*/ 55076 h 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3" h="48241">
                <a:moveTo>
                  <a:pt x="27377" y="55076"/>
                </a:moveTo>
                <a:cubicBezTo>
                  <a:pt x="19325" y="55076"/>
                  <a:pt x="12883" y="51860"/>
                  <a:pt x="8052" y="47036"/>
                </a:cubicBezTo>
                <a:cubicBezTo>
                  <a:pt x="3220" y="42212"/>
                  <a:pt x="0" y="34171"/>
                  <a:pt x="0" y="27739"/>
                </a:cubicBezTo>
                <a:cubicBezTo>
                  <a:pt x="0" y="19699"/>
                  <a:pt x="3220" y="13267"/>
                  <a:pt x="8052" y="8442"/>
                </a:cubicBezTo>
                <a:cubicBezTo>
                  <a:pt x="19325" y="-2814"/>
                  <a:pt x="37040" y="-2814"/>
                  <a:pt x="48313" y="8442"/>
                </a:cubicBezTo>
                <a:cubicBezTo>
                  <a:pt x="53145" y="13267"/>
                  <a:pt x="56366" y="21307"/>
                  <a:pt x="56366" y="27739"/>
                </a:cubicBezTo>
                <a:cubicBezTo>
                  <a:pt x="56366" y="35779"/>
                  <a:pt x="53145" y="42212"/>
                  <a:pt x="48313" y="47036"/>
                </a:cubicBezTo>
                <a:cubicBezTo>
                  <a:pt x="41871" y="51860"/>
                  <a:pt x="33819" y="55076"/>
                  <a:pt x="27377" y="55076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01" name="Freeform 16">
            <a:extLst>
              <a:ext uri="{FF2B5EF4-FFF2-40B4-BE49-F238E27FC236}">
                <a16:creationId xmlns:a16="http://schemas.microsoft.com/office/drawing/2014/main" id="{7B307EC9-3F1A-407D-8B57-55A18416D3F9}"/>
              </a:ext>
            </a:extLst>
          </p:cNvPr>
          <p:cNvSpPr/>
          <p:nvPr/>
        </p:nvSpPr>
        <p:spPr>
          <a:xfrm>
            <a:off x="6058348" y="3535715"/>
            <a:ext cx="24673" cy="24637"/>
          </a:xfrm>
          <a:custGeom>
            <a:avLst/>
            <a:gdLst>
              <a:gd name="connsiteX0" fmla="*/ 27377 w 48313"/>
              <a:gd name="connsiteY0" fmla="*/ 54485 h 48241"/>
              <a:gd name="connsiteX1" fmla="*/ 8052 w 48313"/>
              <a:gd name="connsiteY1" fmla="*/ 46444 h 48241"/>
              <a:gd name="connsiteX2" fmla="*/ 0 w 48313"/>
              <a:gd name="connsiteY2" fmla="*/ 27147 h 48241"/>
              <a:gd name="connsiteX3" fmla="*/ 8052 w 48313"/>
              <a:gd name="connsiteY3" fmla="*/ 7851 h 48241"/>
              <a:gd name="connsiteX4" fmla="*/ 48313 w 48313"/>
              <a:gd name="connsiteY4" fmla="*/ 7851 h 48241"/>
              <a:gd name="connsiteX5" fmla="*/ 56366 w 48313"/>
              <a:gd name="connsiteY5" fmla="*/ 27147 h 48241"/>
              <a:gd name="connsiteX6" fmla="*/ 48313 w 48313"/>
              <a:gd name="connsiteY6" fmla="*/ 46444 h 48241"/>
              <a:gd name="connsiteX7" fmla="*/ 27377 w 48313"/>
              <a:gd name="connsiteY7" fmla="*/ 54485 h 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3" h="48241">
                <a:moveTo>
                  <a:pt x="27377" y="54485"/>
                </a:moveTo>
                <a:cubicBezTo>
                  <a:pt x="19325" y="54485"/>
                  <a:pt x="12883" y="51268"/>
                  <a:pt x="8052" y="46444"/>
                </a:cubicBezTo>
                <a:cubicBezTo>
                  <a:pt x="3220" y="41620"/>
                  <a:pt x="0" y="33580"/>
                  <a:pt x="0" y="27147"/>
                </a:cubicBezTo>
                <a:cubicBezTo>
                  <a:pt x="0" y="19107"/>
                  <a:pt x="3220" y="12675"/>
                  <a:pt x="8052" y="7851"/>
                </a:cubicBezTo>
                <a:cubicBezTo>
                  <a:pt x="19325" y="-1797"/>
                  <a:pt x="37040" y="-3406"/>
                  <a:pt x="48313" y="7851"/>
                </a:cubicBezTo>
                <a:cubicBezTo>
                  <a:pt x="53145" y="12675"/>
                  <a:pt x="56366" y="20715"/>
                  <a:pt x="56366" y="27147"/>
                </a:cubicBezTo>
                <a:cubicBezTo>
                  <a:pt x="56366" y="35188"/>
                  <a:pt x="53145" y="41620"/>
                  <a:pt x="48313" y="46444"/>
                </a:cubicBezTo>
                <a:cubicBezTo>
                  <a:pt x="41871" y="51268"/>
                  <a:pt x="33819" y="54485"/>
                  <a:pt x="27377" y="54485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02" name="Freeform 17">
            <a:extLst>
              <a:ext uri="{FF2B5EF4-FFF2-40B4-BE49-F238E27FC236}">
                <a16:creationId xmlns:a16="http://schemas.microsoft.com/office/drawing/2014/main" id="{4D4E1D1B-438D-44A3-8B5C-0A26345E0ABF}"/>
              </a:ext>
            </a:extLst>
          </p:cNvPr>
          <p:cNvSpPr/>
          <p:nvPr/>
        </p:nvSpPr>
        <p:spPr>
          <a:xfrm>
            <a:off x="5946025" y="3099074"/>
            <a:ext cx="131593" cy="394193"/>
          </a:xfrm>
          <a:custGeom>
            <a:avLst/>
            <a:gdLst>
              <a:gd name="connsiteX0" fmla="*/ 208664 w 257671"/>
              <a:gd name="connsiteY0" fmla="*/ 758312 h 771869"/>
              <a:gd name="connsiteX1" fmla="*/ 208664 w 257671"/>
              <a:gd name="connsiteY1" fmla="*/ 758312 h 771869"/>
              <a:gd name="connsiteX2" fmla="*/ 208664 w 257671"/>
              <a:gd name="connsiteY2" fmla="*/ 758312 h 771869"/>
              <a:gd name="connsiteX3" fmla="*/ 232821 w 257671"/>
              <a:gd name="connsiteY3" fmla="*/ 727759 h 771869"/>
              <a:gd name="connsiteX4" fmla="*/ 232821 w 257671"/>
              <a:gd name="connsiteY4" fmla="*/ 727759 h 771869"/>
              <a:gd name="connsiteX5" fmla="*/ 263419 w 257671"/>
              <a:gd name="connsiteY5" fmla="*/ 751880 h 771869"/>
              <a:gd name="connsiteX6" fmla="*/ 263419 w 257671"/>
              <a:gd name="connsiteY6" fmla="*/ 751880 h 771869"/>
              <a:gd name="connsiteX7" fmla="*/ 239262 w 257671"/>
              <a:gd name="connsiteY7" fmla="*/ 782433 h 771869"/>
              <a:gd name="connsiteX8" fmla="*/ 239262 w 257671"/>
              <a:gd name="connsiteY8" fmla="*/ 782433 h 771869"/>
              <a:gd name="connsiteX9" fmla="*/ 236042 w 257671"/>
              <a:gd name="connsiteY9" fmla="*/ 782433 h 771869"/>
              <a:gd name="connsiteX10" fmla="*/ 236042 w 257671"/>
              <a:gd name="connsiteY10" fmla="*/ 782433 h 771869"/>
              <a:gd name="connsiteX11" fmla="*/ 208664 w 257671"/>
              <a:gd name="connsiteY11" fmla="*/ 758312 h 771869"/>
              <a:gd name="connsiteX12" fmla="*/ 190949 w 257671"/>
              <a:gd name="connsiteY12" fmla="*/ 634492 h 771869"/>
              <a:gd name="connsiteX13" fmla="*/ 190949 w 257671"/>
              <a:gd name="connsiteY13" fmla="*/ 634492 h 771869"/>
              <a:gd name="connsiteX14" fmla="*/ 190949 w 257671"/>
              <a:gd name="connsiteY14" fmla="*/ 634492 h 771869"/>
              <a:gd name="connsiteX15" fmla="*/ 213496 w 257671"/>
              <a:gd name="connsiteY15" fmla="*/ 602330 h 771869"/>
              <a:gd name="connsiteX16" fmla="*/ 213496 w 257671"/>
              <a:gd name="connsiteY16" fmla="*/ 602330 h 771869"/>
              <a:gd name="connsiteX17" fmla="*/ 245705 w 257671"/>
              <a:gd name="connsiteY17" fmla="*/ 624843 h 771869"/>
              <a:gd name="connsiteX18" fmla="*/ 245705 w 257671"/>
              <a:gd name="connsiteY18" fmla="*/ 624843 h 771869"/>
              <a:gd name="connsiteX19" fmla="*/ 223158 w 257671"/>
              <a:gd name="connsiteY19" fmla="*/ 657004 h 771869"/>
              <a:gd name="connsiteX20" fmla="*/ 223158 w 257671"/>
              <a:gd name="connsiteY20" fmla="*/ 657004 h 771869"/>
              <a:gd name="connsiteX21" fmla="*/ 218327 w 257671"/>
              <a:gd name="connsiteY21" fmla="*/ 657004 h 771869"/>
              <a:gd name="connsiteX22" fmla="*/ 218327 w 257671"/>
              <a:gd name="connsiteY22" fmla="*/ 657004 h 771869"/>
              <a:gd name="connsiteX23" fmla="*/ 190949 w 257671"/>
              <a:gd name="connsiteY23" fmla="*/ 634492 h 771869"/>
              <a:gd name="connsiteX24" fmla="*/ 165182 w 257671"/>
              <a:gd name="connsiteY24" fmla="*/ 512279 h 771869"/>
              <a:gd name="connsiteX25" fmla="*/ 186118 w 257671"/>
              <a:gd name="connsiteY25" fmla="*/ 478510 h 771869"/>
              <a:gd name="connsiteX26" fmla="*/ 186118 w 257671"/>
              <a:gd name="connsiteY26" fmla="*/ 478510 h 771869"/>
              <a:gd name="connsiteX27" fmla="*/ 219938 w 257671"/>
              <a:gd name="connsiteY27" fmla="*/ 499415 h 771869"/>
              <a:gd name="connsiteX28" fmla="*/ 219938 w 257671"/>
              <a:gd name="connsiteY28" fmla="*/ 499415 h 771869"/>
              <a:gd name="connsiteX29" fmla="*/ 199001 w 257671"/>
              <a:gd name="connsiteY29" fmla="*/ 533184 h 771869"/>
              <a:gd name="connsiteX30" fmla="*/ 199001 w 257671"/>
              <a:gd name="connsiteY30" fmla="*/ 533184 h 771869"/>
              <a:gd name="connsiteX31" fmla="*/ 192560 w 257671"/>
              <a:gd name="connsiteY31" fmla="*/ 533184 h 771869"/>
              <a:gd name="connsiteX32" fmla="*/ 192560 w 257671"/>
              <a:gd name="connsiteY32" fmla="*/ 533184 h 771869"/>
              <a:gd name="connsiteX33" fmla="*/ 165182 w 257671"/>
              <a:gd name="connsiteY33" fmla="*/ 512279 h 771869"/>
              <a:gd name="connsiteX34" fmla="*/ 134583 w 257671"/>
              <a:gd name="connsiteY34" fmla="*/ 390066 h 771869"/>
              <a:gd name="connsiteX35" fmla="*/ 134583 w 257671"/>
              <a:gd name="connsiteY35" fmla="*/ 390066 h 771869"/>
              <a:gd name="connsiteX36" fmla="*/ 134583 w 257671"/>
              <a:gd name="connsiteY36" fmla="*/ 390066 h 771869"/>
              <a:gd name="connsiteX37" fmla="*/ 153909 w 257671"/>
              <a:gd name="connsiteY37" fmla="*/ 354689 h 771869"/>
              <a:gd name="connsiteX38" fmla="*/ 153909 w 257671"/>
              <a:gd name="connsiteY38" fmla="*/ 354689 h 771869"/>
              <a:gd name="connsiteX39" fmla="*/ 189339 w 257671"/>
              <a:gd name="connsiteY39" fmla="*/ 373986 h 771869"/>
              <a:gd name="connsiteX40" fmla="*/ 189339 w 257671"/>
              <a:gd name="connsiteY40" fmla="*/ 373986 h 771869"/>
              <a:gd name="connsiteX41" fmla="*/ 170013 w 257671"/>
              <a:gd name="connsiteY41" fmla="*/ 409363 h 771869"/>
              <a:gd name="connsiteX42" fmla="*/ 170013 w 257671"/>
              <a:gd name="connsiteY42" fmla="*/ 409363 h 771869"/>
              <a:gd name="connsiteX43" fmla="*/ 161961 w 257671"/>
              <a:gd name="connsiteY43" fmla="*/ 410971 h 771869"/>
              <a:gd name="connsiteX44" fmla="*/ 161961 w 257671"/>
              <a:gd name="connsiteY44" fmla="*/ 410971 h 771869"/>
              <a:gd name="connsiteX45" fmla="*/ 134583 w 257671"/>
              <a:gd name="connsiteY45" fmla="*/ 390066 h 771869"/>
              <a:gd name="connsiteX46" fmla="*/ 97543 w 257671"/>
              <a:gd name="connsiteY46" fmla="*/ 271070 h 771869"/>
              <a:gd name="connsiteX47" fmla="*/ 115259 w 257671"/>
              <a:gd name="connsiteY47" fmla="*/ 235692 h 771869"/>
              <a:gd name="connsiteX48" fmla="*/ 115259 w 257671"/>
              <a:gd name="connsiteY48" fmla="*/ 235692 h 771869"/>
              <a:gd name="connsiteX49" fmla="*/ 150688 w 257671"/>
              <a:gd name="connsiteY49" fmla="*/ 253381 h 771869"/>
              <a:gd name="connsiteX50" fmla="*/ 150688 w 257671"/>
              <a:gd name="connsiteY50" fmla="*/ 253381 h 771869"/>
              <a:gd name="connsiteX51" fmla="*/ 132973 w 257671"/>
              <a:gd name="connsiteY51" fmla="*/ 288758 h 771869"/>
              <a:gd name="connsiteX52" fmla="*/ 132973 w 257671"/>
              <a:gd name="connsiteY52" fmla="*/ 288758 h 771869"/>
              <a:gd name="connsiteX53" fmla="*/ 123311 w 257671"/>
              <a:gd name="connsiteY53" fmla="*/ 290367 h 771869"/>
              <a:gd name="connsiteX54" fmla="*/ 123311 w 257671"/>
              <a:gd name="connsiteY54" fmla="*/ 290367 h 771869"/>
              <a:gd name="connsiteX55" fmla="*/ 97543 w 257671"/>
              <a:gd name="connsiteY55" fmla="*/ 271070 h 771869"/>
              <a:gd name="connsiteX56" fmla="*/ 52451 w 257671"/>
              <a:gd name="connsiteY56" fmla="*/ 153681 h 771869"/>
              <a:gd name="connsiteX57" fmla="*/ 68555 w 257671"/>
              <a:gd name="connsiteY57" fmla="*/ 116696 h 771869"/>
              <a:gd name="connsiteX58" fmla="*/ 68555 w 257671"/>
              <a:gd name="connsiteY58" fmla="*/ 116696 h 771869"/>
              <a:gd name="connsiteX59" fmla="*/ 105595 w 257671"/>
              <a:gd name="connsiteY59" fmla="*/ 132776 h 771869"/>
              <a:gd name="connsiteX60" fmla="*/ 105595 w 257671"/>
              <a:gd name="connsiteY60" fmla="*/ 132776 h 771869"/>
              <a:gd name="connsiteX61" fmla="*/ 89491 w 257671"/>
              <a:gd name="connsiteY61" fmla="*/ 169762 h 771869"/>
              <a:gd name="connsiteX62" fmla="*/ 89491 w 257671"/>
              <a:gd name="connsiteY62" fmla="*/ 169762 h 771869"/>
              <a:gd name="connsiteX63" fmla="*/ 78218 w 257671"/>
              <a:gd name="connsiteY63" fmla="*/ 171370 h 771869"/>
              <a:gd name="connsiteX64" fmla="*/ 78218 w 257671"/>
              <a:gd name="connsiteY64" fmla="*/ 171370 h 771869"/>
              <a:gd name="connsiteX65" fmla="*/ 52451 w 257671"/>
              <a:gd name="connsiteY65" fmla="*/ 153681 h 771869"/>
              <a:gd name="connsiteX66" fmla="*/ 2527 w 257671"/>
              <a:gd name="connsiteY66" fmla="*/ 39509 h 771869"/>
              <a:gd name="connsiteX67" fmla="*/ 15411 w 257671"/>
              <a:gd name="connsiteY67" fmla="*/ 2523 h 771869"/>
              <a:gd name="connsiteX68" fmla="*/ 15411 w 257671"/>
              <a:gd name="connsiteY68" fmla="*/ 2523 h 771869"/>
              <a:gd name="connsiteX69" fmla="*/ 52451 w 257671"/>
              <a:gd name="connsiteY69" fmla="*/ 15388 h 771869"/>
              <a:gd name="connsiteX70" fmla="*/ 52451 w 257671"/>
              <a:gd name="connsiteY70" fmla="*/ 15388 h 771869"/>
              <a:gd name="connsiteX71" fmla="*/ 39567 w 257671"/>
              <a:gd name="connsiteY71" fmla="*/ 52373 h 771869"/>
              <a:gd name="connsiteX72" fmla="*/ 39567 w 257671"/>
              <a:gd name="connsiteY72" fmla="*/ 52373 h 771869"/>
              <a:gd name="connsiteX73" fmla="*/ 26684 w 257671"/>
              <a:gd name="connsiteY73" fmla="*/ 55589 h 771869"/>
              <a:gd name="connsiteX74" fmla="*/ 26684 w 257671"/>
              <a:gd name="connsiteY74" fmla="*/ 55589 h 771869"/>
              <a:gd name="connsiteX75" fmla="*/ 2527 w 257671"/>
              <a:gd name="connsiteY75" fmla="*/ 39509 h 77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57671" h="771869">
                <a:moveTo>
                  <a:pt x="208664" y="758312"/>
                </a:moveTo>
                <a:lnTo>
                  <a:pt x="208664" y="758312"/>
                </a:lnTo>
                <a:lnTo>
                  <a:pt x="208664" y="758312"/>
                </a:lnTo>
                <a:cubicBezTo>
                  <a:pt x="207053" y="742232"/>
                  <a:pt x="218327" y="729367"/>
                  <a:pt x="232821" y="727759"/>
                </a:cubicBezTo>
                <a:lnTo>
                  <a:pt x="232821" y="727759"/>
                </a:lnTo>
                <a:cubicBezTo>
                  <a:pt x="248926" y="726151"/>
                  <a:pt x="261809" y="737408"/>
                  <a:pt x="263419" y="751880"/>
                </a:cubicBezTo>
                <a:lnTo>
                  <a:pt x="263419" y="751880"/>
                </a:lnTo>
                <a:cubicBezTo>
                  <a:pt x="265030" y="767961"/>
                  <a:pt x="253757" y="780825"/>
                  <a:pt x="239262" y="782433"/>
                </a:cubicBezTo>
                <a:lnTo>
                  <a:pt x="239262" y="782433"/>
                </a:lnTo>
                <a:cubicBezTo>
                  <a:pt x="237652" y="782433"/>
                  <a:pt x="237652" y="782433"/>
                  <a:pt x="236042" y="782433"/>
                </a:cubicBezTo>
                <a:lnTo>
                  <a:pt x="236042" y="782433"/>
                </a:lnTo>
                <a:cubicBezTo>
                  <a:pt x="221548" y="782433"/>
                  <a:pt x="210274" y="772785"/>
                  <a:pt x="208664" y="758312"/>
                </a:cubicBezTo>
                <a:close/>
                <a:moveTo>
                  <a:pt x="190949" y="634492"/>
                </a:moveTo>
                <a:lnTo>
                  <a:pt x="190949" y="634492"/>
                </a:lnTo>
                <a:lnTo>
                  <a:pt x="190949" y="634492"/>
                </a:lnTo>
                <a:cubicBezTo>
                  <a:pt x="187729" y="620019"/>
                  <a:pt x="199001" y="603939"/>
                  <a:pt x="213496" y="602330"/>
                </a:cubicBezTo>
                <a:lnTo>
                  <a:pt x="213496" y="602330"/>
                </a:lnTo>
                <a:cubicBezTo>
                  <a:pt x="229600" y="599114"/>
                  <a:pt x="242483" y="610371"/>
                  <a:pt x="245705" y="624843"/>
                </a:cubicBezTo>
                <a:lnTo>
                  <a:pt x="245705" y="624843"/>
                </a:lnTo>
                <a:cubicBezTo>
                  <a:pt x="248926" y="640924"/>
                  <a:pt x="237652" y="655397"/>
                  <a:pt x="223158" y="657004"/>
                </a:cubicBezTo>
                <a:lnTo>
                  <a:pt x="223158" y="657004"/>
                </a:lnTo>
                <a:cubicBezTo>
                  <a:pt x="221548" y="657004"/>
                  <a:pt x="219938" y="657004"/>
                  <a:pt x="218327" y="657004"/>
                </a:cubicBezTo>
                <a:lnTo>
                  <a:pt x="218327" y="657004"/>
                </a:lnTo>
                <a:cubicBezTo>
                  <a:pt x="205443" y="657004"/>
                  <a:pt x="192560" y="647356"/>
                  <a:pt x="190949" y="634492"/>
                </a:cubicBezTo>
                <a:close/>
                <a:moveTo>
                  <a:pt x="165182" y="512279"/>
                </a:moveTo>
                <a:cubicBezTo>
                  <a:pt x="161961" y="497806"/>
                  <a:pt x="171624" y="481726"/>
                  <a:pt x="186118" y="478510"/>
                </a:cubicBezTo>
                <a:lnTo>
                  <a:pt x="186118" y="478510"/>
                </a:lnTo>
                <a:cubicBezTo>
                  <a:pt x="202222" y="475294"/>
                  <a:pt x="216717" y="484942"/>
                  <a:pt x="219938" y="499415"/>
                </a:cubicBezTo>
                <a:lnTo>
                  <a:pt x="219938" y="499415"/>
                </a:lnTo>
                <a:cubicBezTo>
                  <a:pt x="223158" y="513887"/>
                  <a:pt x="213496" y="529968"/>
                  <a:pt x="199001" y="533184"/>
                </a:cubicBezTo>
                <a:lnTo>
                  <a:pt x="199001" y="533184"/>
                </a:lnTo>
                <a:cubicBezTo>
                  <a:pt x="197391" y="533184"/>
                  <a:pt x="194170" y="533184"/>
                  <a:pt x="192560" y="533184"/>
                </a:cubicBezTo>
                <a:lnTo>
                  <a:pt x="192560" y="533184"/>
                </a:lnTo>
                <a:cubicBezTo>
                  <a:pt x="181287" y="533184"/>
                  <a:pt x="168403" y="525143"/>
                  <a:pt x="165182" y="512279"/>
                </a:cubicBezTo>
                <a:close/>
                <a:moveTo>
                  <a:pt x="134583" y="390066"/>
                </a:moveTo>
                <a:cubicBezTo>
                  <a:pt x="134583" y="390066"/>
                  <a:pt x="134583" y="390066"/>
                  <a:pt x="134583" y="390066"/>
                </a:cubicBezTo>
                <a:lnTo>
                  <a:pt x="134583" y="390066"/>
                </a:lnTo>
                <a:cubicBezTo>
                  <a:pt x="129752" y="375594"/>
                  <a:pt x="139415" y="359513"/>
                  <a:pt x="153909" y="354689"/>
                </a:cubicBezTo>
                <a:lnTo>
                  <a:pt x="153909" y="354689"/>
                </a:lnTo>
                <a:cubicBezTo>
                  <a:pt x="168403" y="349865"/>
                  <a:pt x="184508" y="359513"/>
                  <a:pt x="189339" y="373986"/>
                </a:cubicBezTo>
                <a:lnTo>
                  <a:pt x="189339" y="373986"/>
                </a:lnTo>
                <a:cubicBezTo>
                  <a:pt x="194170" y="388458"/>
                  <a:pt x="184508" y="404539"/>
                  <a:pt x="170013" y="409363"/>
                </a:cubicBezTo>
                <a:lnTo>
                  <a:pt x="170013" y="409363"/>
                </a:lnTo>
                <a:cubicBezTo>
                  <a:pt x="166792" y="409363"/>
                  <a:pt x="165182" y="410971"/>
                  <a:pt x="161961" y="410971"/>
                </a:cubicBezTo>
                <a:lnTo>
                  <a:pt x="161961" y="410971"/>
                </a:lnTo>
                <a:cubicBezTo>
                  <a:pt x="149078" y="410971"/>
                  <a:pt x="137804" y="402931"/>
                  <a:pt x="134583" y="390066"/>
                </a:cubicBezTo>
                <a:close/>
                <a:moveTo>
                  <a:pt x="97543" y="271070"/>
                </a:moveTo>
                <a:cubicBezTo>
                  <a:pt x="92712" y="256597"/>
                  <a:pt x="100764" y="240517"/>
                  <a:pt x="115259" y="235692"/>
                </a:cubicBezTo>
                <a:lnTo>
                  <a:pt x="115259" y="235692"/>
                </a:lnTo>
                <a:cubicBezTo>
                  <a:pt x="129752" y="230868"/>
                  <a:pt x="145857" y="238908"/>
                  <a:pt x="150688" y="253381"/>
                </a:cubicBezTo>
                <a:lnTo>
                  <a:pt x="150688" y="253381"/>
                </a:lnTo>
                <a:cubicBezTo>
                  <a:pt x="155520" y="267854"/>
                  <a:pt x="147468" y="283934"/>
                  <a:pt x="132973" y="288758"/>
                </a:cubicBezTo>
                <a:lnTo>
                  <a:pt x="132973" y="288758"/>
                </a:lnTo>
                <a:cubicBezTo>
                  <a:pt x="129752" y="290367"/>
                  <a:pt x="126531" y="290367"/>
                  <a:pt x="123311" y="290367"/>
                </a:cubicBezTo>
                <a:lnTo>
                  <a:pt x="123311" y="290367"/>
                </a:lnTo>
                <a:cubicBezTo>
                  <a:pt x="112038" y="290367"/>
                  <a:pt x="100764" y="282326"/>
                  <a:pt x="97543" y="271070"/>
                </a:cubicBezTo>
                <a:close/>
                <a:moveTo>
                  <a:pt x="52451" y="153681"/>
                </a:moveTo>
                <a:cubicBezTo>
                  <a:pt x="46009" y="139209"/>
                  <a:pt x="54061" y="123128"/>
                  <a:pt x="68555" y="116696"/>
                </a:cubicBezTo>
                <a:lnTo>
                  <a:pt x="68555" y="116696"/>
                </a:lnTo>
                <a:cubicBezTo>
                  <a:pt x="83050" y="110263"/>
                  <a:pt x="99154" y="118304"/>
                  <a:pt x="105595" y="132776"/>
                </a:cubicBezTo>
                <a:lnTo>
                  <a:pt x="105595" y="132776"/>
                </a:lnTo>
                <a:cubicBezTo>
                  <a:pt x="112038" y="147249"/>
                  <a:pt x="103985" y="163330"/>
                  <a:pt x="89491" y="169762"/>
                </a:cubicBezTo>
                <a:lnTo>
                  <a:pt x="89491" y="169762"/>
                </a:lnTo>
                <a:cubicBezTo>
                  <a:pt x="86270" y="171370"/>
                  <a:pt x="81439" y="171370"/>
                  <a:pt x="78218" y="171370"/>
                </a:cubicBezTo>
                <a:lnTo>
                  <a:pt x="78218" y="171370"/>
                </a:lnTo>
                <a:cubicBezTo>
                  <a:pt x="66945" y="171370"/>
                  <a:pt x="57282" y="164938"/>
                  <a:pt x="52451" y="153681"/>
                </a:cubicBezTo>
                <a:close/>
                <a:moveTo>
                  <a:pt x="2527" y="39509"/>
                </a:moveTo>
                <a:cubicBezTo>
                  <a:pt x="-3915" y="25036"/>
                  <a:pt x="2527" y="8956"/>
                  <a:pt x="15411" y="2523"/>
                </a:cubicBezTo>
                <a:lnTo>
                  <a:pt x="15411" y="2523"/>
                </a:lnTo>
                <a:cubicBezTo>
                  <a:pt x="29904" y="-3909"/>
                  <a:pt x="46009" y="2523"/>
                  <a:pt x="52451" y="15388"/>
                </a:cubicBezTo>
                <a:lnTo>
                  <a:pt x="52451" y="15388"/>
                </a:lnTo>
                <a:cubicBezTo>
                  <a:pt x="58893" y="29860"/>
                  <a:pt x="52451" y="45941"/>
                  <a:pt x="39567" y="52373"/>
                </a:cubicBezTo>
                <a:lnTo>
                  <a:pt x="39567" y="52373"/>
                </a:lnTo>
                <a:cubicBezTo>
                  <a:pt x="36346" y="53981"/>
                  <a:pt x="31515" y="55589"/>
                  <a:pt x="26684" y="55589"/>
                </a:cubicBezTo>
                <a:lnTo>
                  <a:pt x="26684" y="55589"/>
                </a:lnTo>
                <a:cubicBezTo>
                  <a:pt x="17021" y="55589"/>
                  <a:pt x="7358" y="49157"/>
                  <a:pt x="2527" y="39509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03" name="Freeform 18">
            <a:extLst>
              <a:ext uri="{FF2B5EF4-FFF2-40B4-BE49-F238E27FC236}">
                <a16:creationId xmlns:a16="http://schemas.microsoft.com/office/drawing/2014/main" id="{5F6B2943-0913-4BBA-AE7D-E7438ABBA4FE}"/>
              </a:ext>
            </a:extLst>
          </p:cNvPr>
          <p:cNvSpPr/>
          <p:nvPr/>
        </p:nvSpPr>
        <p:spPr>
          <a:xfrm>
            <a:off x="5916886" y="3041851"/>
            <a:ext cx="24673" cy="24637"/>
          </a:xfrm>
          <a:custGeom>
            <a:avLst/>
            <a:gdLst>
              <a:gd name="connsiteX0" fmla="*/ 27377 w 48313"/>
              <a:gd name="connsiteY0" fmla="*/ 55076 h 48241"/>
              <a:gd name="connsiteX1" fmla="*/ 8052 w 48313"/>
              <a:gd name="connsiteY1" fmla="*/ 47036 h 48241"/>
              <a:gd name="connsiteX2" fmla="*/ 0 w 48313"/>
              <a:gd name="connsiteY2" fmla="*/ 27739 h 48241"/>
              <a:gd name="connsiteX3" fmla="*/ 8052 w 48313"/>
              <a:gd name="connsiteY3" fmla="*/ 8442 h 48241"/>
              <a:gd name="connsiteX4" fmla="*/ 48313 w 48313"/>
              <a:gd name="connsiteY4" fmla="*/ 8442 h 48241"/>
              <a:gd name="connsiteX5" fmla="*/ 56366 w 48313"/>
              <a:gd name="connsiteY5" fmla="*/ 27739 h 48241"/>
              <a:gd name="connsiteX6" fmla="*/ 48313 w 48313"/>
              <a:gd name="connsiteY6" fmla="*/ 47036 h 48241"/>
              <a:gd name="connsiteX7" fmla="*/ 27377 w 48313"/>
              <a:gd name="connsiteY7" fmla="*/ 55076 h 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3" h="48241">
                <a:moveTo>
                  <a:pt x="27377" y="55076"/>
                </a:moveTo>
                <a:cubicBezTo>
                  <a:pt x="19325" y="55076"/>
                  <a:pt x="12883" y="51860"/>
                  <a:pt x="8052" y="47036"/>
                </a:cubicBezTo>
                <a:cubicBezTo>
                  <a:pt x="3221" y="42212"/>
                  <a:pt x="0" y="34171"/>
                  <a:pt x="0" y="27739"/>
                </a:cubicBezTo>
                <a:cubicBezTo>
                  <a:pt x="0" y="19699"/>
                  <a:pt x="3221" y="13266"/>
                  <a:pt x="8052" y="8442"/>
                </a:cubicBezTo>
                <a:cubicBezTo>
                  <a:pt x="17715" y="-2814"/>
                  <a:pt x="37040" y="-2814"/>
                  <a:pt x="48313" y="8442"/>
                </a:cubicBezTo>
                <a:cubicBezTo>
                  <a:pt x="53145" y="13266"/>
                  <a:pt x="56366" y="21307"/>
                  <a:pt x="56366" y="27739"/>
                </a:cubicBezTo>
                <a:cubicBezTo>
                  <a:pt x="56366" y="35779"/>
                  <a:pt x="53145" y="42212"/>
                  <a:pt x="48313" y="47036"/>
                </a:cubicBezTo>
                <a:cubicBezTo>
                  <a:pt x="41871" y="51860"/>
                  <a:pt x="33819" y="55076"/>
                  <a:pt x="27377" y="55076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04" name="Freeform 19">
            <a:extLst>
              <a:ext uri="{FF2B5EF4-FFF2-40B4-BE49-F238E27FC236}">
                <a16:creationId xmlns:a16="http://schemas.microsoft.com/office/drawing/2014/main" id="{8F429E81-9F41-4FC9-B23F-A4787C516DA8}"/>
              </a:ext>
            </a:extLst>
          </p:cNvPr>
          <p:cNvSpPr/>
          <p:nvPr/>
        </p:nvSpPr>
        <p:spPr>
          <a:xfrm>
            <a:off x="4084461" y="4171665"/>
            <a:ext cx="24673" cy="24637"/>
          </a:xfrm>
          <a:custGeom>
            <a:avLst/>
            <a:gdLst>
              <a:gd name="connsiteX0" fmla="*/ 27378 w 48313"/>
              <a:gd name="connsiteY0" fmla="*/ 53870 h 48241"/>
              <a:gd name="connsiteX1" fmla="*/ 8052 w 48313"/>
              <a:gd name="connsiteY1" fmla="*/ 45830 h 48241"/>
              <a:gd name="connsiteX2" fmla="*/ 0 w 48313"/>
              <a:gd name="connsiteY2" fmla="*/ 26533 h 48241"/>
              <a:gd name="connsiteX3" fmla="*/ 8052 w 48313"/>
              <a:gd name="connsiteY3" fmla="*/ 7236 h 48241"/>
              <a:gd name="connsiteX4" fmla="*/ 48313 w 48313"/>
              <a:gd name="connsiteY4" fmla="*/ 7236 h 48241"/>
              <a:gd name="connsiteX5" fmla="*/ 56366 w 48313"/>
              <a:gd name="connsiteY5" fmla="*/ 26533 h 48241"/>
              <a:gd name="connsiteX6" fmla="*/ 48313 w 48313"/>
              <a:gd name="connsiteY6" fmla="*/ 45830 h 48241"/>
              <a:gd name="connsiteX7" fmla="*/ 27378 w 48313"/>
              <a:gd name="connsiteY7" fmla="*/ 53870 h 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3" h="48241">
                <a:moveTo>
                  <a:pt x="27378" y="53870"/>
                </a:moveTo>
                <a:cubicBezTo>
                  <a:pt x="19326" y="53870"/>
                  <a:pt x="12884" y="50654"/>
                  <a:pt x="8052" y="45830"/>
                </a:cubicBezTo>
                <a:cubicBezTo>
                  <a:pt x="3221" y="41006"/>
                  <a:pt x="0" y="32965"/>
                  <a:pt x="0" y="26533"/>
                </a:cubicBezTo>
                <a:cubicBezTo>
                  <a:pt x="0" y="18492"/>
                  <a:pt x="3221" y="12060"/>
                  <a:pt x="8052" y="7236"/>
                </a:cubicBezTo>
                <a:cubicBezTo>
                  <a:pt x="17715" y="-2412"/>
                  <a:pt x="37041" y="-2412"/>
                  <a:pt x="48313" y="7236"/>
                </a:cubicBezTo>
                <a:cubicBezTo>
                  <a:pt x="53145" y="12060"/>
                  <a:pt x="56366" y="20101"/>
                  <a:pt x="56366" y="26533"/>
                </a:cubicBezTo>
                <a:cubicBezTo>
                  <a:pt x="56366" y="34573"/>
                  <a:pt x="53145" y="41006"/>
                  <a:pt x="48313" y="45830"/>
                </a:cubicBezTo>
                <a:cubicBezTo>
                  <a:pt x="41872" y="50654"/>
                  <a:pt x="35430" y="53870"/>
                  <a:pt x="27378" y="53870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05" name="Freeform 20">
            <a:extLst>
              <a:ext uri="{FF2B5EF4-FFF2-40B4-BE49-F238E27FC236}">
                <a16:creationId xmlns:a16="http://schemas.microsoft.com/office/drawing/2014/main" id="{B0F643D2-540B-4410-96CE-CD988400A0B4}"/>
              </a:ext>
            </a:extLst>
          </p:cNvPr>
          <p:cNvSpPr/>
          <p:nvPr/>
        </p:nvSpPr>
        <p:spPr>
          <a:xfrm>
            <a:off x="3948677" y="3741669"/>
            <a:ext cx="131593" cy="394193"/>
          </a:xfrm>
          <a:custGeom>
            <a:avLst/>
            <a:gdLst>
              <a:gd name="connsiteX0" fmla="*/ 211122 w 257671"/>
              <a:gd name="connsiteY0" fmla="*/ 767199 h 771869"/>
              <a:gd name="connsiteX1" fmla="*/ 211122 w 257671"/>
              <a:gd name="connsiteY1" fmla="*/ 767199 h 771869"/>
              <a:gd name="connsiteX2" fmla="*/ 211122 w 257671"/>
              <a:gd name="connsiteY2" fmla="*/ 767199 h 771869"/>
              <a:gd name="connsiteX3" fmla="*/ 224006 w 257671"/>
              <a:gd name="connsiteY3" fmla="*/ 730213 h 771869"/>
              <a:gd name="connsiteX4" fmla="*/ 224006 w 257671"/>
              <a:gd name="connsiteY4" fmla="*/ 730213 h 771869"/>
              <a:gd name="connsiteX5" fmla="*/ 261046 w 257671"/>
              <a:gd name="connsiteY5" fmla="*/ 743078 h 771869"/>
              <a:gd name="connsiteX6" fmla="*/ 261046 w 257671"/>
              <a:gd name="connsiteY6" fmla="*/ 743078 h 771869"/>
              <a:gd name="connsiteX7" fmla="*/ 248162 w 257671"/>
              <a:gd name="connsiteY7" fmla="*/ 780063 h 771869"/>
              <a:gd name="connsiteX8" fmla="*/ 248162 w 257671"/>
              <a:gd name="connsiteY8" fmla="*/ 780063 h 771869"/>
              <a:gd name="connsiteX9" fmla="*/ 235279 w 257671"/>
              <a:gd name="connsiteY9" fmla="*/ 783279 h 771869"/>
              <a:gd name="connsiteX10" fmla="*/ 235279 w 257671"/>
              <a:gd name="connsiteY10" fmla="*/ 783279 h 771869"/>
              <a:gd name="connsiteX11" fmla="*/ 211122 w 257671"/>
              <a:gd name="connsiteY11" fmla="*/ 767199 h 771869"/>
              <a:gd name="connsiteX12" fmla="*/ 157978 w 257671"/>
              <a:gd name="connsiteY12" fmla="*/ 649810 h 771869"/>
              <a:gd name="connsiteX13" fmla="*/ 174082 w 257671"/>
              <a:gd name="connsiteY13" fmla="*/ 612825 h 771869"/>
              <a:gd name="connsiteX14" fmla="*/ 174082 w 257671"/>
              <a:gd name="connsiteY14" fmla="*/ 612825 h 771869"/>
              <a:gd name="connsiteX15" fmla="*/ 211122 w 257671"/>
              <a:gd name="connsiteY15" fmla="*/ 628905 h 771869"/>
              <a:gd name="connsiteX16" fmla="*/ 211122 w 257671"/>
              <a:gd name="connsiteY16" fmla="*/ 628905 h 771869"/>
              <a:gd name="connsiteX17" fmla="*/ 195018 w 257671"/>
              <a:gd name="connsiteY17" fmla="*/ 665891 h 771869"/>
              <a:gd name="connsiteX18" fmla="*/ 195018 w 257671"/>
              <a:gd name="connsiteY18" fmla="*/ 665891 h 771869"/>
              <a:gd name="connsiteX19" fmla="*/ 183744 w 257671"/>
              <a:gd name="connsiteY19" fmla="*/ 667499 h 771869"/>
              <a:gd name="connsiteX20" fmla="*/ 183744 w 257671"/>
              <a:gd name="connsiteY20" fmla="*/ 667499 h 771869"/>
              <a:gd name="connsiteX21" fmla="*/ 157978 w 257671"/>
              <a:gd name="connsiteY21" fmla="*/ 649810 h 771869"/>
              <a:gd name="connsiteX22" fmla="*/ 112885 w 257671"/>
              <a:gd name="connsiteY22" fmla="*/ 530813 h 771869"/>
              <a:gd name="connsiteX23" fmla="*/ 130600 w 257671"/>
              <a:gd name="connsiteY23" fmla="*/ 495436 h 771869"/>
              <a:gd name="connsiteX24" fmla="*/ 130600 w 257671"/>
              <a:gd name="connsiteY24" fmla="*/ 495436 h 771869"/>
              <a:gd name="connsiteX25" fmla="*/ 166030 w 257671"/>
              <a:gd name="connsiteY25" fmla="*/ 513125 h 771869"/>
              <a:gd name="connsiteX26" fmla="*/ 166030 w 257671"/>
              <a:gd name="connsiteY26" fmla="*/ 513125 h 771869"/>
              <a:gd name="connsiteX27" fmla="*/ 148315 w 257671"/>
              <a:gd name="connsiteY27" fmla="*/ 548502 h 771869"/>
              <a:gd name="connsiteX28" fmla="*/ 148315 w 257671"/>
              <a:gd name="connsiteY28" fmla="*/ 548502 h 771869"/>
              <a:gd name="connsiteX29" fmla="*/ 138652 w 257671"/>
              <a:gd name="connsiteY29" fmla="*/ 550110 h 771869"/>
              <a:gd name="connsiteX30" fmla="*/ 138652 w 257671"/>
              <a:gd name="connsiteY30" fmla="*/ 550110 h 771869"/>
              <a:gd name="connsiteX31" fmla="*/ 112885 w 257671"/>
              <a:gd name="connsiteY31" fmla="*/ 530813 h 771869"/>
              <a:gd name="connsiteX32" fmla="*/ 74234 w 257671"/>
              <a:gd name="connsiteY32" fmla="*/ 406993 h 771869"/>
              <a:gd name="connsiteX33" fmla="*/ 74234 w 257671"/>
              <a:gd name="connsiteY33" fmla="*/ 406993 h 771869"/>
              <a:gd name="connsiteX34" fmla="*/ 74234 w 257671"/>
              <a:gd name="connsiteY34" fmla="*/ 406993 h 771869"/>
              <a:gd name="connsiteX35" fmla="*/ 93560 w 257671"/>
              <a:gd name="connsiteY35" fmla="*/ 371615 h 771869"/>
              <a:gd name="connsiteX36" fmla="*/ 93560 w 257671"/>
              <a:gd name="connsiteY36" fmla="*/ 371615 h 771869"/>
              <a:gd name="connsiteX37" fmla="*/ 128989 w 257671"/>
              <a:gd name="connsiteY37" fmla="*/ 390912 h 771869"/>
              <a:gd name="connsiteX38" fmla="*/ 128989 w 257671"/>
              <a:gd name="connsiteY38" fmla="*/ 390912 h 771869"/>
              <a:gd name="connsiteX39" fmla="*/ 109664 w 257671"/>
              <a:gd name="connsiteY39" fmla="*/ 426289 h 771869"/>
              <a:gd name="connsiteX40" fmla="*/ 109664 w 257671"/>
              <a:gd name="connsiteY40" fmla="*/ 426289 h 771869"/>
              <a:gd name="connsiteX41" fmla="*/ 101612 w 257671"/>
              <a:gd name="connsiteY41" fmla="*/ 427898 h 771869"/>
              <a:gd name="connsiteX42" fmla="*/ 101612 w 257671"/>
              <a:gd name="connsiteY42" fmla="*/ 427898 h 771869"/>
              <a:gd name="connsiteX43" fmla="*/ 74234 w 257671"/>
              <a:gd name="connsiteY43" fmla="*/ 406993 h 771869"/>
              <a:gd name="connsiteX44" fmla="*/ 42025 w 257671"/>
              <a:gd name="connsiteY44" fmla="*/ 283172 h 771869"/>
              <a:gd name="connsiteX45" fmla="*/ 42025 w 257671"/>
              <a:gd name="connsiteY45" fmla="*/ 283172 h 771869"/>
              <a:gd name="connsiteX46" fmla="*/ 42025 w 257671"/>
              <a:gd name="connsiteY46" fmla="*/ 283172 h 771869"/>
              <a:gd name="connsiteX47" fmla="*/ 62961 w 257671"/>
              <a:gd name="connsiteY47" fmla="*/ 249403 h 771869"/>
              <a:gd name="connsiteX48" fmla="*/ 62961 w 257671"/>
              <a:gd name="connsiteY48" fmla="*/ 249403 h 771869"/>
              <a:gd name="connsiteX49" fmla="*/ 96780 w 257671"/>
              <a:gd name="connsiteY49" fmla="*/ 270308 h 771869"/>
              <a:gd name="connsiteX50" fmla="*/ 96780 w 257671"/>
              <a:gd name="connsiteY50" fmla="*/ 270308 h 771869"/>
              <a:gd name="connsiteX51" fmla="*/ 75845 w 257671"/>
              <a:gd name="connsiteY51" fmla="*/ 304077 h 771869"/>
              <a:gd name="connsiteX52" fmla="*/ 75845 w 257671"/>
              <a:gd name="connsiteY52" fmla="*/ 304077 h 771869"/>
              <a:gd name="connsiteX53" fmla="*/ 69403 w 257671"/>
              <a:gd name="connsiteY53" fmla="*/ 304077 h 771869"/>
              <a:gd name="connsiteX54" fmla="*/ 69403 w 257671"/>
              <a:gd name="connsiteY54" fmla="*/ 304077 h 771869"/>
              <a:gd name="connsiteX55" fmla="*/ 42025 w 257671"/>
              <a:gd name="connsiteY55" fmla="*/ 283172 h 771869"/>
              <a:gd name="connsiteX56" fmla="*/ 17868 w 257671"/>
              <a:gd name="connsiteY56" fmla="*/ 157743 h 771869"/>
              <a:gd name="connsiteX57" fmla="*/ 17868 w 257671"/>
              <a:gd name="connsiteY57" fmla="*/ 157743 h 771869"/>
              <a:gd name="connsiteX58" fmla="*/ 17868 w 257671"/>
              <a:gd name="connsiteY58" fmla="*/ 157743 h 771869"/>
              <a:gd name="connsiteX59" fmla="*/ 40415 w 257671"/>
              <a:gd name="connsiteY59" fmla="*/ 125582 h 771869"/>
              <a:gd name="connsiteX60" fmla="*/ 40415 w 257671"/>
              <a:gd name="connsiteY60" fmla="*/ 125582 h 771869"/>
              <a:gd name="connsiteX61" fmla="*/ 72624 w 257671"/>
              <a:gd name="connsiteY61" fmla="*/ 148095 h 771869"/>
              <a:gd name="connsiteX62" fmla="*/ 72624 w 257671"/>
              <a:gd name="connsiteY62" fmla="*/ 148095 h 771869"/>
              <a:gd name="connsiteX63" fmla="*/ 50077 w 257671"/>
              <a:gd name="connsiteY63" fmla="*/ 180256 h 771869"/>
              <a:gd name="connsiteX64" fmla="*/ 50077 w 257671"/>
              <a:gd name="connsiteY64" fmla="*/ 180256 h 771869"/>
              <a:gd name="connsiteX65" fmla="*/ 45246 w 257671"/>
              <a:gd name="connsiteY65" fmla="*/ 180256 h 771869"/>
              <a:gd name="connsiteX66" fmla="*/ 45246 w 257671"/>
              <a:gd name="connsiteY66" fmla="*/ 180256 h 771869"/>
              <a:gd name="connsiteX67" fmla="*/ 17868 w 257671"/>
              <a:gd name="connsiteY67" fmla="*/ 157743 h 771869"/>
              <a:gd name="connsiteX68" fmla="*/ 153 w 257671"/>
              <a:gd name="connsiteY68" fmla="*/ 30706 h 771869"/>
              <a:gd name="connsiteX69" fmla="*/ 24310 w 257671"/>
              <a:gd name="connsiteY69" fmla="*/ 153 h 771869"/>
              <a:gd name="connsiteX70" fmla="*/ 24310 w 257671"/>
              <a:gd name="connsiteY70" fmla="*/ 153 h 771869"/>
              <a:gd name="connsiteX71" fmla="*/ 54909 w 257671"/>
              <a:gd name="connsiteY71" fmla="*/ 24274 h 771869"/>
              <a:gd name="connsiteX72" fmla="*/ 54909 w 257671"/>
              <a:gd name="connsiteY72" fmla="*/ 24274 h 771869"/>
              <a:gd name="connsiteX73" fmla="*/ 30752 w 257671"/>
              <a:gd name="connsiteY73" fmla="*/ 54827 h 771869"/>
              <a:gd name="connsiteX74" fmla="*/ 30752 w 257671"/>
              <a:gd name="connsiteY74" fmla="*/ 54827 h 771869"/>
              <a:gd name="connsiteX75" fmla="*/ 27531 w 257671"/>
              <a:gd name="connsiteY75" fmla="*/ 54827 h 771869"/>
              <a:gd name="connsiteX76" fmla="*/ 27531 w 257671"/>
              <a:gd name="connsiteY76" fmla="*/ 54827 h 771869"/>
              <a:gd name="connsiteX77" fmla="*/ 153 w 257671"/>
              <a:gd name="connsiteY77" fmla="*/ 30706 h 77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57671" h="771869">
                <a:moveTo>
                  <a:pt x="211122" y="767199"/>
                </a:moveTo>
                <a:lnTo>
                  <a:pt x="211122" y="767199"/>
                </a:lnTo>
                <a:lnTo>
                  <a:pt x="211122" y="767199"/>
                </a:lnTo>
                <a:cubicBezTo>
                  <a:pt x="204680" y="752726"/>
                  <a:pt x="209512" y="736646"/>
                  <a:pt x="224006" y="730213"/>
                </a:cubicBezTo>
                <a:lnTo>
                  <a:pt x="224006" y="730213"/>
                </a:lnTo>
                <a:cubicBezTo>
                  <a:pt x="238500" y="723781"/>
                  <a:pt x="254604" y="730213"/>
                  <a:pt x="261046" y="743078"/>
                </a:cubicBezTo>
                <a:lnTo>
                  <a:pt x="261046" y="743078"/>
                </a:lnTo>
                <a:cubicBezTo>
                  <a:pt x="267488" y="757550"/>
                  <a:pt x="261046" y="773631"/>
                  <a:pt x="248162" y="780063"/>
                </a:cubicBezTo>
                <a:lnTo>
                  <a:pt x="248162" y="780063"/>
                </a:lnTo>
                <a:cubicBezTo>
                  <a:pt x="244942" y="781671"/>
                  <a:pt x="240110" y="783279"/>
                  <a:pt x="235279" y="783279"/>
                </a:cubicBezTo>
                <a:lnTo>
                  <a:pt x="235279" y="783279"/>
                </a:lnTo>
                <a:cubicBezTo>
                  <a:pt x="225616" y="783279"/>
                  <a:pt x="215953" y="776847"/>
                  <a:pt x="211122" y="767199"/>
                </a:cubicBezTo>
                <a:close/>
                <a:moveTo>
                  <a:pt x="157978" y="649810"/>
                </a:moveTo>
                <a:cubicBezTo>
                  <a:pt x="151535" y="635337"/>
                  <a:pt x="159588" y="619257"/>
                  <a:pt x="174082" y="612825"/>
                </a:cubicBezTo>
                <a:lnTo>
                  <a:pt x="174082" y="612825"/>
                </a:lnTo>
                <a:cubicBezTo>
                  <a:pt x="188576" y="606392"/>
                  <a:pt x="204680" y="614433"/>
                  <a:pt x="211122" y="628905"/>
                </a:cubicBezTo>
                <a:lnTo>
                  <a:pt x="211122" y="628905"/>
                </a:lnTo>
                <a:cubicBezTo>
                  <a:pt x="217564" y="643378"/>
                  <a:pt x="209512" y="659458"/>
                  <a:pt x="195018" y="665891"/>
                </a:cubicBezTo>
                <a:lnTo>
                  <a:pt x="195018" y="665891"/>
                </a:lnTo>
                <a:cubicBezTo>
                  <a:pt x="191797" y="667499"/>
                  <a:pt x="188576" y="667499"/>
                  <a:pt x="183744" y="667499"/>
                </a:cubicBezTo>
                <a:lnTo>
                  <a:pt x="183744" y="667499"/>
                </a:lnTo>
                <a:cubicBezTo>
                  <a:pt x="174082" y="667499"/>
                  <a:pt x="162809" y="661066"/>
                  <a:pt x="157978" y="649810"/>
                </a:cubicBezTo>
                <a:close/>
                <a:moveTo>
                  <a:pt x="112885" y="530813"/>
                </a:moveTo>
                <a:cubicBezTo>
                  <a:pt x="108054" y="516341"/>
                  <a:pt x="116106" y="500260"/>
                  <a:pt x="130600" y="495436"/>
                </a:cubicBezTo>
                <a:lnTo>
                  <a:pt x="130600" y="495436"/>
                </a:lnTo>
                <a:cubicBezTo>
                  <a:pt x="145094" y="490612"/>
                  <a:pt x="161198" y="498652"/>
                  <a:pt x="166030" y="513125"/>
                </a:cubicBezTo>
                <a:lnTo>
                  <a:pt x="166030" y="513125"/>
                </a:lnTo>
                <a:cubicBezTo>
                  <a:pt x="170861" y="527598"/>
                  <a:pt x="162809" y="543678"/>
                  <a:pt x="148315" y="548502"/>
                </a:cubicBezTo>
                <a:lnTo>
                  <a:pt x="148315" y="548502"/>
                </a:lnTo>
                <a:cubicBezTo>
                  <a:pt x="145094" y="550110"/>
                  <a:pt x="141873" y="550110"/>
                  <a:pt x="138652" y="550110"/>
                </a:cubicBezTo>
                <a:lnTo>
                  <a:pt x="138652" y="550110"/>
                </a:lnTo>
                <a:cubicBezTo>
                  <a:pt x="128989" y="548502"/>
                  <a:pt x="117716" y="542070"/>
                  <a:pt x="112885" y="530813"/>
                </a:cubicBezTo>
                <a:close/>
                <a:moveTo>
                  <a:pt x="74234" y="406993"/>
                </a:moveTo>
                <a:lnTo>
                  <a:pt x="74234" y="406993"/>
                </a:lnTo>
                <a:lnTo>
                  <a:pt x="74234" y="406993"/>
                </a:lnTo>
                <a:cubicBezTo>
                  <a:pt x="69403" y="392520"/>
                  <a:pt x="79065" y="376440"/>
                  <a:pt x="93560" y="371615"/>
                </a:cubicBezTo>
                <a:lnTo>
                  <a:pt x="93560" y="371615"/>
                </a:lnTo>
                <a:cubicBezTo>
                  <a:pt x="108054" y="366791"/>
                  <a:pt x="124158" y="376440"/>
                  <a:pt x="128989" y="390912"/>
                </a:cubicBezTo>
                <a:lnTo>
                  <a:pt x="128989" y="390912"/>
                </a:lnTo>
                <a:cubicBezTo>
                  <a:pt x="133821" y="405385"/>
                  <a:pt x="124158" y="421465"/>
                  <a:pt x="109664" y="426289"/>
                </a:cubicBezTo>
                <a:lnTo>
                  <a:pt x="109664" y="426289"/>
                </a:lnTo>
                <a:cubicBezTo>
                  <a:pt x="106443" y="426289"/>
                  <a:pt x="104833" y="427898"/>
                  <a:pt x="101612" y="427898"/>
                </a:cubicBezTo>
                <a:lnTo>
                  <a:pt x="101612" y="427898"/>
                </a:lnTo>
                <a:cubicBezTo>
                  <a:pt x="88728" y="427898"/>
                  <a:pt x="77455" y="419857"/>
                  <a:pt x="74234" y="406993"/>
                </a:cubicBezTo>
                <a:close/>
                <a:moveTo>
                  <a:pt x="42025" y="283172"/>
                </a:moveTo>
                <a:lnTo>
                  <a:pt x="42025" y="283172"/>
                </a:lnTo>
                <a:lnTo>
                  <a:pt x="42025" y="283172"/>
                </a:lnTo>
                <a:cubicBezTo>
                  <a:pt x="38804" y="267091"/>
                  <a:pt x="48467" y="252619"/>
                  <a:pt x="62961" y="249403"/>
                </a:cubicBezTo>
                <a:lnTo>
                  <a:pt x="62961" y="249403"/>
                </a:lnTo>
                <a:cubicBezTo>
                  <a:pt x="77455" y="246187"/>
                  <a:pt x="93560" y="255835"/>
                  <a:pt x="96780" y="270308"/>
                </a:cubicBezTo>
                <a:lnTo>
                  <a:pt x="96780" y="270308"/>
                </a:lnTo>
                <a:cubicBezTo>
                  <a:pt x="100001" y="286388"/>
                  <a:pt x="90339" y="300861"/>
                  <a:pt x="75845" y="304077"/>
                </a:cubicBezTo>
                <a:lnTo>
                  <a:pt x="75845" y="304077"/>
                </a:lnTo>
                <a:cubicBezTo>
                  <a:pt x="74234" y="304077"/>
                  <a:pt x="71013" y="304077"/>
                  <a:pt x="69403" y="304077"/>
                </a:cubicBezTo>
                <a:lnTo>
                  <a:pt x="69403" y="304077"/>
                </a:lnTo>
                <a:cubicBezTo>
                  <a:pt x="56519" y="305685"/>
                  <a:pt x="45246" y="296037"/>
                  <a:pt x="42025" y="283172"/>
                </a:cubicBezTo>
                <a:close/>
                <a:moveTo>
                  <a:pt x="17868" y="157743"/>
                </a:moveTo>
                <a:lnTo>
                  <a:pt x="17868" y="157743"/>
                </a:lnTo>
                <a:lnTo>
                  <a:pt x="17868" y="157743"/>
                </a:lnTo>
                <a:cubicBezTo>
                  <a:pt x="14647" y="143271"/>
                  <a:pt x="25921" y="127190"/>
                  <a:pt x="40415" y="125582"/>
                </a:cubicBezTo>
                <a:lnTo>
                  <a:pt x="40415" y="125582"/>
                </a:lnTo>
                <a:cubicBezTo>
                  <a:pt x="54909" y="122366"/>
                  <a:pt x="71013" y="133622"/>
                  <a:pt x="72624" y="148095"/>
                </a:cubicBezTo>
                <a:lnTo>
                  <a:pt x="72624" y="148095"/>
                </a:lnTo>
                <a:cubicBezTo>
                  <a:pt x="75845" y="164175"/>
                  <a:pt x="64571" y="178648"/>
                  <a:pt x="50077" y="180256"/>
                </a:cubicBezTo>
                <a:lnTo>
                  <a:pt x="50077" y="180256"/>
                </a:lnTo>
                <a:cubicBezTo>
                  <a:pt x="48467" y="180256"/>
                  <a:pt x="46856" y="180256"/>
                  <a:pt x="45246" y="180256"/>
                </a:cubicBezTo>
                <a:lnTo>
                  <a:pt x="45246" y="180256"/>
                </a:lnTo>
                <a:cubicBezTo>
                  <a:pt x="32362" y="181864"/>
                  <a:pt x="19479" y="172216"/>
                  <a:pt x="17868" y="157743"/>
                </a:cubicBezTo>
                <a:close/>
                <a:moveTo>
                  <a:pt x="153" y="30706"/>
                </a:moveTo>
                <a:cubicBezTo>
                  <a:pt x="-1457" y="14626"/>
                  <a:pt x="9816" y="1761"/>
                  <a:pt x="24310" y="153"/>
                </a:cubicBezTo>
                <a:lnTo>
                  <a:pt x="24310" y="153"/>
                </a:lnTo>
                <a:cubicBezTo>
                  <a:pt x="40415" y="-1455"/>
                  <a:pt x="53299" y="9801"/>
                  <a:pt x="54909" y="24274"/>
                </a:cubicBezTo>
                <a:lnTo>
                  <a:pt x="54909" y="24274"/>
                </a:lnTo>
                <a:cubicBezTo>
                  <a:pt x="56519" y="40355"/>
                  <a:pt x="45246" y="53219"/>
                  <a:pt x="30752" y="54827"/>
                </a:cubicBezTo>
                <a:lnTo>
                  <a:pt x="30752" y="54827"/>
                </a:lnTo>
                <a:cubicBezTo>
                  <a:pt x="29142" y="54827"/>
                  <a:pt x="29142" y="54827"/>
                  <a:pt x="27531" y="54827"/>
                </a:cubicBezTo>
                <a:lnTo>
                  <a:pt x="27531" y="54827"/>
                </a:lnTo>
                <a:cubicBezTo>
                  <a:pt x="13037" y="56435"/>
                  <a:pt x="1764" y="45179"/>
                  <a:pt x="153" y="30706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06" name="Freeform 21">
            <a:extLst>
              <a:ext uri="{FF2B5EF4-FFF2-40B4-BE49-F238E27FC236}">
                <a16:creationId xmlns:a16="http://schemas.microsoft.com/office/drawing/2014/main" id="{E1F1E9B7-78BA-4F5E-8A71-0570EED6D08D}"/>
              </a:ext>
            </a:extLst>
          </p:cNvPr>
          <p:cNvSpPr/>
          <p:nvPr/>
        </p:nvSpPr>
        <p:spPr>
          <a:xfrm>
            <a:off x="3943000" y="3677487"/>
            <a:ext cx="24673" cy="24637"/>
          </a:xfrm>
          <a:custGeom>
            <a:avLst/>
            <a:gdLst>
              <a:gd name="connsiteX0" fmla="*/ 27377 w 48313"/>
              <a:gd name="connsiteY0" fmla="*/ 55076 h 48241"/>
              <a:gd name="connsiteX1" fmla="*/ 8052 w 48313"/>
              <a:gd name="connsiteY1" fmla="*/ 47036 h 48241"/>
              <a:gd name="connsiteX2" fmla="*/ 0 w 48313"/>
              <a:gd name="connsiteY2" fmla="*/ 27739 h 48241"/>
              <a:gd name="connsiteX3" fmla="*/ 8052 w 48313"/>
              <a:gd name="connsiteY3" fmla="*/ 8442 h 48241"/>
              <a:gd name="connsiteX4" fmla="*/ 48313 w 48313"/>
              <a:gd name="connsiteY4" fmla="*/ 8442 h 48241"/>
              <a:gd name="connsiteX5" fmla="*/ 56366 w 48313"/>
              <a:gd name="connsiteY5" fmla="*/ 27739 h 48241"/>
              <a:gd name="connsiteX6" fmla="*/ 48313 w 48313"/>
              <a:gd name="connsiteY6" fmla="*/ 47036 h 48241"/>
              <a:gd name="connsiteX7" fmla="*/ 27377 w 48313"/>
              <a:gd name="connsiteY7" fmla="*/ 55076 h 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3" h="48241">
                <a:moveTo>
                  <a:pt x="27377" y="55076"/>
                </a:moveTo>
                <a:cubicBezTo>
                  <a:pt x="19325" y="55076"/>
                  <a:pt x="12883" y="51860"/>
                  <a:pt x="8052" y="47036"/>
                </a:cubicBezTo>
                <a:cubicBezTo>
                  <a:pt x="3221" y="42212"/>
                  <a:pt x="0" y="34171"/>
                  <a:pt x="0" y="27739"/>
                </a:cubicBezTo>
                <a:cubicBezTo>
                  <a:pt x="0" y="19699"/>
                  <a:pt x="3221" y="13267"/>
                  <a:pt x="8052" y="8442"/>
                </a:cubicBezTo>
                <a:cubicBezTo>
                  <a:pt x="17715" y="-2814"/>
                  <a:pt x="37040" y="-2814"/>
                  <a:pt x="48313" y="8442"/>
                </a:cubicBezTo>
                <a:cubicBezTo>
                  <a:pt x="53145" y="13267"/>
                  <a:pt x="56366" y="21307"/>
                  <a:pt x="56366" y="27739"/>
                </a:cubicBezTo>
                <a:cubicBezTo>
                  <a:pt x="56366" y="35779"/>
                  <a:pt x="53145" y="42212"/>
                  <a:pt x="48313" y="47036"/>
                </a:cubicBezTo>
                <a:cubicBezTo>
                  <a:pt x="41871" y="51860"/>
                  <a:pt x="35430" y="55076"/>
                  <a:pt x="27377" y="55076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07" name="Freeform 38">
            <a:extLst>
              <a:ext uri="{FF2B5EF4-FFF2-40B4-BE49-F238E27FC236}">
                <a16:creationId xmlns:a16="http://schemas.microsoft.com/office/drawing/2014/main" id="{B93A4677-63FF-4408-A6AE-0D095A371EBA}"/>
              </a:ext>
            </a:extLst>
          </p:cNvPr>
          <p:cNvSpPr/>
          <p:nvPr/>
        </p:nvSpPr>
        <p:spPr>
          <a:xfrm>
            <a:off x="3943000" y="3536029"/>
            <a:ext cx="24673" cy="24637"/>
          </a:xfrm>
          <a:custGeom>
            <a:avLst/>
            <a:gdLst>
              <a:gd name="connsiteX0" fmla="*/ 27377 w 48313"/>
              <a:gd name="connsiteY0" fmla="*/ 53870 h 48241"/>
              <a:gd name="connsiteX1" fmla="*/ 8052 w 48313"/>
              <a:gd name="connsiteY1" fmla="*/ 45830 h 48241"/>
              <a:gd name="connsiteX2" fmla="*/ 0 w 48313"/>
              <a:gd name="connsiteY2" fmla="*/ 26533 h 48241"/>
              <a:gd name="connsiteX3" fmla="*/ 8052 w 48313"/>
              <a:gd name="connsiteY3" fmla="*/ 7236 h 48241"/>
              <a:gd name="connsiteX4" fmla="*/ 48313 w 48313"/>
              <a:gd name="connsiteY4" fmla="*/ 7236 h 48241"/>
              <a:gd name="connsiteX5" fmla="*/ 56366 w 48313"/>
              <a:gd name="connsiteY5" fmla="*/ 26533 h 48241"/>
              <a:gd name="connsiteX6" fmla="*/ 48313 w 48313"/>
              <a:gd name="connsiteY6" fmla="*/ 45830 h 48241"/>
              <a:gd name="connsiteX7" fmla="*/ 27377 w 48313"/>
              <a:gd name="connsiteY7" fmla="*/ 53870 h 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3" h="48241">
                <a:moveTo>
                  <a:pt x="27377" y="53870"/>
                </a:moveTo>
                <a:cubicBezTo>
                  <a:pt x="19325" y="53870"/>
                  <a:pt x="12883" y="50654"/>
                  <a:pt x="8052" y="45830"/>
                </a:cubicBezTo>
                <a:cubicBezTo>
                  <a:pt x="3221" y="41006"/>
                  <a:pt x="0" y="32965"/>
                  <a:pt x="0" y="26533"/>
                </a:cubicBezTo>
                <a:cubicBezTo>
                  <a:pt x="0" y="18493"/>
                  <a:pt x="3221" y="12060"/>
                  <a:pt x="8052" y="7236"/>
                </a:cubicBezTo>
                <a:cubicBezTo>
                  <a:pt x="17715" y="-2412"/>
                  <a:pt x="37040" y="-2412"/>
                  <a:pt x="48313" y="7236"/>
                </a:cubicBezTo>
                <a:cubicBezTo>
                  <a:pt x="53145" y="12060"/>
                  <a:pt x="56366" y="20101"/>
                  <a:pt x="56366" y="26533"/>
                </a:cubicBezTo>
                <a:cubicBezTo>
                  <a:pt x="56366" y="34573"/>
                  <a:pt x="53145" y="41006"/>
                  <a:pt x="48313" y="45830"/>
                </a:cubicBezTo>
                <a:cubicBezTo>
                  <a:pt x="41871" y="50654"/>
                  <a:pt x="35430" y="53870"/>
                  <a:pt x="27377" y="53870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08" name="Freeform 39">
            <a:extLst>
              <a:ext uri="{FF2B5EF4-FFF2-40B4-BE49-F238E27FC236}">
                <a16:creationId xmlns:a16="http://schemas.microsoft.com/office/drawing/2014/main" id="{E4130D47-1C98-4751-A39F-4AD60CE98B2C}"/>
              </a:ext>
            </a:extLst>
          </p:cNvPr>
          <p:cNvSpPr/>
          <p:nvPr/>
        </p:nvSpPr>
        <p:spPr>
          <a:xfrm>
            <a:off x="3948667" y="3098935"/>
            <a:ext cx="131593" cy="394193"/>
          </a:xfrm>
          <a:custGeom>
            <a:avLst/>
            <a:gdLst>
              <a:gd name="connsiteX0" fmla="*/ 24331 w 257671"/>
              <a:gd name="connsiteY0" fmla="*/ 782705 h 771869"/>
              <a:gd name="connsiteX1" fmla="*/ 174 w 257671"/>
              <a:gd name="connsiteY1" fmla="*/ 752152 h 771869"/>
              <a:gd name="connsiteX2" fmla="*/ 174 w 257671"/>
              <a:gd name="connsiteY2" fmla="*/ 752152 h 771869"/>
              <a:gd name="connsiteX3" fmla="*/ 30773 w 257671"/>
              <a:gd name="connsiteY3" fmla="*/ 728031 h 771869"/>
              <a:gd name="connsiteX4" fmla="*/ 30773 w 257671"/>
              <a:gd name="connsiteY4" fmla="*/ 728031 h 771869"/>
              <a:gd name="connsiteX5" fmla="*/ 54929 w 257671"/>
              <a:gd name="connsiteY5" fmla="*/ 758584 h 771869"/>
              <a:gd name="connsiteX6" fmla="*/ 54929 w 257671"/>
              <a:gd name="connsiteY6" fmla="*/ 758584 h 771869"/>
              <a:gd name="connsiteX7" fmla="*/ 27552 w 257671"/>
              <a:gd name="connsiteY7" fmla="*/ 784313 h 771869"/>
              <a:gd name="connsiteX8" fmla="*/ 27552 w 257671"/>
              <a:gd name="connsiteY8" fmla="*/ 784313 h 771869"/>
              <a:gd name="connsiteX9" fmla="*/ 24331 w 257671"/>
              <a:gd name="connsiteY9" fmla="*/ 782705 h 771869"/>
              <a:gd name="connsiteX10" fmla="*/ 40436 w 257671"/>
              <a:gd name="connsiteY10" fmla="*/ 657276 h 771869"/>
              <a:gd name="connsiteX11" fmla="*/ 17889 w 257671"/>
              <a:gd name="connsiteY11" fmla="*/ 625115 h 771869"/>
              <a:gd name="connsiteX12" fmla="*/ 17889 w 257671"/>
              <a:gd name="connsiteY12" fmla="*/ 625115 h 771869"/>
              <a:gd name="connsiteX13" fmla="*/ 50098 w 257671"/>
              <a:gd name="connsiteY13" fmla="*/ 602602 h 771869"/>
              <a:gd name="connsiteX14" fmla="*/ 50098 w 257671"/>
              <a:gd name="connsiteY14" fmla="*/ 602602 h 771869"/>
              <a:gd name="connsiteX15" fmla="*/ 72645 w 257671"/>
              <a:gd name="connsiteY15" fmla="*/ 634764 h 771869"/>
              <a:gd name="connsiteX16" fmla="*/ 72645 w 257671"/>
              <a:gd name="connsiteY16" fmla="*/ 634764 h 771869"/>
              <a:gd name="connsiteX17" fmla="*/ 45267 w 257671"/>
              <a:gd name="connsiteY17" fmla="*/ 657276 h 771869"/>
              <a:gd name="connsiteX18" fmla="*/ 45267 w 257671"/>
              <a:gd name="connsiteY18" fmla="*/ 657276 h 771869"/>
              <a:gd name="connsiteX19" fmla="*/ 40436 w 257671"/>
              <a:gd name="connsiteY19" fmla="*/ 657276 h 771869"/>
              <a:gd name="connsiteX20" fmla="*/ 64592 w 257671"/>
              <a:gd name="connsiteY20" fmla="*/ 533456 h 771869"/>
              <a:gd name="connsiteX21" fmla="*/ 43657 w 257671"/>
              <a:gd name="connsiteY21" fmla="*/ 499687 h 771869"/>
              <a:gd name="connsiteX22" fmla="*/ 43657 w 257671"/>
              <a:gd name="connsiteY22" fmla="*/ 499687 h 771869"/>
              <a:gd name="connsiteX23" fmla="*/ 77476 w 257671"/>
              <a:gd name="connsiteY23" fmla="*/ 478782 h 771869"/>
              <a:gd name="connsiteX24" fmla="*/ 77476 w 257671"/>
              <a:gd name="connsiteY24" fmla="*/ 478782 h 771869"/>
              <a:gd name="connsiteX25" fmla="*/ 98412 w 257671"/>
              <a:gd name="connsiteY25" fmla="*/ 512551 h 771869"/>
              <a:gd name="connsiteX26" fmla="*/ 98412 w 257671"/>
              <a:gd name="connsiteY26" fmla="*/ 512551 h 771869"/>
              <a:gd name="connsiteX27" fmla="*/ 71034 w 257671"/>
              <a:gd name="connsiteY27" fmla="*/ 535064 h 771869"/>
              <a:gd name="connsiteX28" fmla="*/ 71034 w 257671"/>
              <a:gd name="connsiteY28" fmla="*/ 535064 h 771869"/>
              <a:gd name="connsiteX29" fmla="*/ 64592 w 257671"/>
              <a:gd name="connsiteY29" fmla="*/ 533456 h 771869"/>
              <a:gd name="connsiteX30" fmla="*/ 93581 w 257671"/>
              <a:gd name="connsiteY30" fmla="*/ 409635 h 771869"/>
              <a:gd name="connsiteX31" fmla="*/ 74255 w 257671"/>
              <a:gd name="connsiteY31" fmla="*/ 374258 h 771869"/>
              <a:gd name="connsiteX32" fmla="*/ 74255 w 257671"/>
              <a:gd name="connsiteY32" fmla="*/ 374258 h 771869"/>
              <a:gd name="connsiteX33" fmla="*/ 74255 w 257671"/>
              <a:gd name="connsiteY33" fmla="*/ 374258 h 771869"/>
              <a:gd name="connsiteX34" fmla="*/ 74255 w 257671"/>
              <a:gd name="connsiteY34" fmla="*/ 374258 h 771869"/>
              <a:gd name="connsiteX35" fmla="*/ 109685 w 257671"/>
              <a:gd name="connsiteY35" fmla="*/ 354961 h 771869"/>
              <a:gd name="connsiteX36" fmla="*/ 109685 w 257671"/>
              <a:gd name="connsiteY36" fmla="*/ 354961 h 771869"/>
              <a:gd name="connsiteX37" fmla="*/ 129010 w 257671"/>
              <a:gd name="connsiteY37" fmla="*/ 390338 h 771869"/>
              <a:gd name="connsiteX38" fmla="*/ 129010 w 257671"/>
              <a:gd name="connsiteY38" fmla="*/ 390338 h 771869"/>
              <a:gd name="connsiteX39" fmla="*/ 101633 w 257671"/>
              <a:gd name="connsiteY39" fmla="*/ 411243 h 771869"/>
              <a:gd name="connsiteX40" fmla="*/ 101633 w 257671"/>
              <a:gd name="connsiteY40" fmla="*/ 411243 h 771869"/>
              <a:gd name="connsiteX41" fmla="*/ 93581 w 257671"/>
              <a:gd name="connsiteY41" fmla="*/ 409635 h 771869"/>
              <a:gd name="connsiteX42" fmla="*/ 130621 w 257671"/>
              <a:gd name="connsiteY42" fmla="*/ 289030 h 771869"/>
              <a:gd name="connsiteX43" fmla="*/ 112906 w 257671"/>
              <a:gd name="connsiteY43" fmla="*/ 253653 h 771869"/>
              <a:gd name="connsiteX44" fmla="*/ 112906 w 257671"/>
              <a:gd name="connsiteY44" fmla="*/ 253653 h 771869"/>
              <a:gd name="connsiteX45" fmla="*/ 148336 w 257671"/>
              <a:gd name="connsiteY45" fmla="*/ 235964 h 771869"/>
              <a:gd name="connsiteX46" fmla="*/ 148336 w 257671"/>
              <a:gd name="connsiteY46" fmla="*/ 235964 h 771869"/>
              <a:gd name="connsiteX47" fmla="*/ 166051 w 257671"/>
              <a:gd name="connsiteY47" fmla="*/ 271342 h 771869"/>
              <a:gd name="connsiteX48" fmla="*/ 166051 w 257671"/>
              <a:gd name="connsiteY48" fmla="*/ 271342 h 771869"/>
              <a:gd name="connsiteX49" fmla="*/ 138673 w 257671"/>
              <a:gd name="connsiteY49" fmla="*/ 290639 h 771869"/>
              <a:gd name="connsiteX50" fmla="*/ 138673 w 257671"/>
              <a:gd name="connsiteY50" fmla="*/ 290639 h 771869"/>
              <a:gd name="connsiteX51" fmla="*/ 130621 w 257671"/>
              <a:gd name="connsiteY51" fmla="*/ 289030 h 771869"/>
              <a:gd name="connsiteX52" fmla="*/ 174103 w 257671"/>
              <a:gd name="connsiteY52" fmla="*/ 170034 h 771869"/>
              <a:gd name="connsiteX53" fmla="*/ 159609 w 257671"/>
              <a:gd name="connsiteY53" fmla="*/ 133048 h 771869"/>
              <a:gd name="connsiteX54" fmla="*/ 159609 w 257671"/>
              <a:gd name="connsiteY54" fmla="*/ 133048 h 771869"/>
              <a:gd name="connsiteX55" fmla="*/ 196649 w 257671"/>
              <a:gd name="connsiteY55" fmla="*/ 116968 h 771869"/>
              <a:gd name="connsiteX56" fmla="*/ 196649 w 257671"/>
              <a:gd name="connsiteY56" fmla="*/ 116968 h 771869"/>
              <a:gd name="connsiteX57" fmla="*/ 212754 w 257671"/>
              <a:gd name="connsiteY57" fmla="*/ 153953 h 771869"/>
              <a:gd name="connsiteX58" fmla="*/ 212754 w 257671"/>
              <a:gd name="connsiteY58" fmla="*/ 153953 h 771869"/>
              <a:gd name="connsiteX59" fmla="*/ 186986 w 257671"/>
              <a:gd name="connsiteY59" fmla="*/ 171642 h 771869"/>
              <a:gd name="connsiteX60" fmla="*/ 186986 w 257671"/>
              <a:gd name="connsiteY60" fmla="*/ 171642 h 771869"/>
              <a:gd name="connsiteX61" fmla="*/ 174103 w 257671"/>
              <a:gd name="connsiteY61" fmla="*/ 170034 h 771869"/>
              <a:gd name="connsiteX62" fmla="*/ 224026 w 257671"/>
              <a:gd name="connsiteY62" fmla="*/ 52645 h 771869"/>
              <a:gd name="connsiteX63" fmla="*/ 211143 w 257671"/>
              <a:gd name="connsiteY63" fmla="*/ 15660 h 771869"/>
              <a:gd name="connsiteX64" fmla="*/ 211143 w 257671"/>
              <a:gd name="connsiteY64" fmla="*/ 15660 h 771869"/>
              <a:gd name="connsiteX65" fmla="*/ 211143 w 257671"/>
              <a:gd name="connsiteY65" fmla="*/ 15660 h 771869"/>
              <a:gd name="connsiteX66" fmla="*/ 211143 w 257671"/>
              <a:gd name="connsiteY66" fmla="*/ 15660 h 771869"/>
              <a:gd name="connsiteX67" fmla="*/ 248183 w 257671"/>
              <a:gd name="connsiteY67" fmla="*/ 2795 h 771869"/>
              <a:gd name="connsiteX68" fmla="*/ 248183 w 257671"/>
              <a:gd name="connsiteY68" fmla="*/ 2795 h 771869"/>
              <a:gd name="connsiteX69" fmla="*/ 261067 w 257671"/>
              <a:gd name="connsiteY69" fmla="*/ 39781 h 771869"/>
              <a:gd name="connsiteX70" fmla="*/ 261067 w 257671"/>
              <a:gd name="connsiteY70" fmla="*/ 39781 h 771869"/>
              <a:gd name="connsiteX71" fmla="*/ 235300 w 257671"/>
              <a:gd name="connsiteY71" fmla="*/ 55861 h 771869"/>
              <a:gd name="connsiteX72" fmla="*/ 235300 w 257671"/>
              <a:gd name="connsiteY72" fmla="*/ 55861 h 771869"/>
              <a:gd name="connsiteX73" fmla="*/ 224026 w 257671"/>
              <a:gd name="connsiteY73" fmla="*/ 52645 h 77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57671" h="771869">
                <a:moveTo>
                  <a:pt x="24331" y="782705"/>
                </a:moveTo>
                <a:cubicBezTo>
                  <a:pt x="8227" y="781097"/>
                  <a:pt x="-1436" y="766625"/>
                  <a:pt x="174" y="752152"/>
                </a:cubicBezTo>
                <a:lnTo>
                  <a:pt x="174" y="752152"/>
                </a:lnTo>
                <a:cubicBezTo>
                  <a:pt x="1785" y="736072"/>
                  <a:pt x="16279" y="726423"/>
                  <a:pt x="30773" y="728031"/>
                </a:cubicBezTo>
                <a:lnTo>
                  <a:pt x="30773" y="728031"/>
                </a:lnTo>
                <a:cubicBezTo>
                  <a:pt x="46877" y="729639"/>
                  <a:pt x="56540" y="744112"/>
                  <a:pt x="54929" y="758584"/>
                </a:cubicBezTo>
                <a:lnTo>
                  <a:pt x="54929" y="758584"/>
                </a:lnTo>
                <a:cubicBezTo>
                  <a:pt x="53319" y="773057"/>
                  <a:pt x="40436" y="784313"/>
                  <a:pt x="27552" y="784313"/>
                </a:cubicBezTo>
                <a:lnTo>
                  <a:pt x="27552" y="784313"/>
                </a:lnTo>
                <a:cubicBezTo>
                  <a:pt x="25942" y="782705"/>
                  <a:pt x="25942" y="782705"/>
                  <a:pt x="24331" y="782705"/>
                </a:cubicBezTo>
                <a:close/>
                <a:moveTo>
                  <a:pt x="40436" y="657276"/>
                </a:moveTo>
                <a:cubicBezTo>
                  <a:pt x="24331" y="654060"/>
                  <a:pt x="14668" y="639588"/>
                  <a:pt x="17889" y="625115"/>
                </a:cubicBezTo>
                <a:lnTo>
                  <a:pt x="17889" y="625115"/>
                </a:lnTo>
                <a:cubicBezTo>
                  <a:pt x="21110" y="609035"/>
                  <a:pt x="35604" y="599386"/>
                  <a:pt x="50098" y="602602"/>
                </a:cubicBezTo>
                <a:lnTo>
                  <a:pt x="50098" y="602602"/>
                </a:lnTo>
                <a:cubicBezTo>
                  <a:pt x="66203" y="605819"/>
                  <a:pt x="75866" y="620291"/>
                  <a:pt x="72645" y="634764"/>
                </a:cubicBezTo>
                <a:lnTo>
                  <a:pt x="72645" y="634764"/>
                </a:lnTo>
                <a:cubicBezTo>
                  <a:pt x="71034" y="647628"/>
                  <a:pt x="58151" y="657276"/>
                  <a:pt x="45267" y="657276"/>
                </a:cubicBezTo>
                <a:lnTo>
                  <a:pt x="45267" y="657276"/>
                </a:lnTo>
                <a:cubicBezTo>
                  <a:pt x="43657" y="657276"/>
                  <a:pt x="42046" y="657276"/>
                  <a:pt x="40436" y="657276"/>
                </a:cubicBezTo>
                <a:close/>
                <a:moveTo>
                  <a:pt x="64592" y="533456"/>
                </a:moveTo>
                <a:cubicBezTo>
                  <a:pt x="48488" y="530240"/>
                  <a:pt x="40436" y="515767"/>
                  <a:pt x="43657" y="499687"/>
                </a:cubicBezTo>
                <a:lnTo>
                  <a:pt x="43657" y="499687"/>
                </a:lnTo>
                <a:cubicBezTo>
                  <a:pt x="46877" y="485214"/>
                  <a:pt x="61372" y="475566"/>
                  <a:pt x="77476" y="478782"/>
                </a:cubicBezTo>
                <a:lnTo>
                  <a:pt x="77476" y="478782"/>
                </a:lnTo>
                <a:cubicBezTo>
                  <a:pt x="91970" y="481998"/>
                  <a:pt x="101633" y="496470"/>
                  <a:pt x="98412" y="512551"/>
                </a:cubicBezTo>
                <a:lnTo>
                  <a:pt x="98412" y="512551"/>
                </a:lnTo>
                <a:cubicBezTo>
                  <a:pt x="95191" y="525415"/>
                  <a:pt x="83918" y="535064"/>
                  <a:pt x="71034" y="535064"/>
                </a:cubicBezTo>
                <a:lnTo>
                  <a:pt x="71034" y="535064"/>
                </a:lnTo>
                <a:cubicBezTo>
                  <a:pt x="67813" y="533456"/>
                  <a:pt x="66203" y="533456"/>
                  <a:pt x="64592" y="533456"/>
                </a:cubicBezTo>
                <a:close/>
                <a:moveTo>
                  <a:pt x="93581" y="409635"/>
                </a:moveTo>
                <a:cubicBezTo>
                  <a:pt x="79086" y="404811"/>
                  <a:pt x="69424" y="390338"/>
                  <a:pt x="74255" y="374258"/>
                </a:cubicBezTo>
                <a:lnTo>
                  <a:pt x="74255" y="374258"/>
                </a:lnTo>
                <a:lnTo>
                  <a:pt x="74255" y="374258"/>
                </a:lnTo>
                <a:lnTo>
                  <a:pt x="74255" y="374258"/>
                </a:lnTo>
                <a:cubicBezTo>
                  <a:pt x="79086" y="359785"/>
                  <a:pt x="93581" y="350137"/>
                  <a:pt x="109685" y="354961"/>
                </a:cubicBezTo>
                <a:lnTo>
                  <a:pt x="109685" y="354961"/>
                </a:lnTo>
                <a:cubicBezTo>
                  <a:pt x="124179" y="359785"/>
                  <a:pt x="133842" y="374258"/>
                  <a:pt x="129010" y="390338"/>
                </a:cubicBezTo>
                <a:lnTo>
                  <a:pt x="129010" y="390338"/>
                </a:lnTo>
                <a:cubicBezTo>
                  <a:pt x="125790" y="403203"/>
                  <a:pt x="114516" y="411243"/>
                  <a:pt x="101633" y="411243"/>
                </a:cubicBezTo>
                <a:lnTo>
                  <a:pt x="101633" y="411243"/>
                </a:lnTo>
                <a:cubicBezTo>
                  <a:pt x="98412" y="411243"/>
                  <a:pt x="96801" y="411243"/>
                  <a:pt x="93581" y="409635"/>
                </a:cubicBezTo>
                <a:close/>
                <a:moveTo>
                  <a:pt x="130621" y="289030"/>
                </a:moveTo>
                <a:cubicBezTo>
                  <a:pt x="116127" y="284206"/>
                  <a:pt x="108075" y="268126"/>
                  <a:pt x="112906" y="253653"/>
                </a:cubicBezTo>
                <a:lnTo>
                  <a:pt x="112906" y="253653"/>
                </a:lnTo>
                <a:cubicBezTo>
                  <a:pt x="117737" y="239180"/>
                  <a:pt x="133842" y="231140"/>
                  <a:pt x="148336" y="235964"/>
                </a:cubicBezTo>
                <a:lnTo>
                  <a:pt x="148336" y="235964"/>
                </a:lnTo>
                <a:cubicBezTo>
                  <a:pt x="162830" y="240789"/>
                  <a:pt x="170882" y="256869"/>
                  <a:pt x="166051" y="271342"/>
                </a:cubicBezTo>
                <a:lnTo>
                  <a:pt x="166051" y="271342"/>
                </a:lnTo>
                <a:cubicBezTo>
                  <a:pt x="162830" y="282598"/>
                  <a:pt x="151556" y="290639"/>
                  <a:pt x="138673" y="290639"/>
                </a:cubicBezTo>
                <a:lnTo>
                  <a:pt x="138673" y="290639"/>
                </a:lnTo>
                <a:cubicBezTo>
                  <a:pt x="137062" y="290639"/>
                  <a:pt x="133842" y="289030"/>
                  <a:pt x="130621" y="289030"/>
                </a:cubicBezTo>
                <a:close/>
                <a:moveTo>
                  <a:pt x="174103" y="170034"/>
                </a:moveTo>
                <a:cubicBezTo>
                  <a:pt x="159609" y="163601"/>
                  <a:pt x="153167" y="147521"/>
                  <a:pt x="159609" y="133048"/>
                </a:cubicBezTo>
                <a:lnTo>
                  <a:pt x="159609" y="133048"/>
                </a:lnTo>
                <a:cubicBezTo>
                  <a:pt x="166051" y="118576"/>
                  <a:pt x="182155" y="112144"/>
                  <a:pt x="196649" y="116968"/>
                </a:cubicBezTo>
                <a:lnTo>
                  <a:pt x="196649" y="116968"/>
                </a:lnTo>
                <a:cubicBezTo>
                  <a:pt x="211143" y="123400"/>
                  <a:pt x="217585" y="139481"/>
                  <a:pt x="212754" y="153953"/>
                </a:cubicBezTo>
                <a:lnTo>
                  <a:pt x="212754" y="153953"/>
                </a:lnTo>
                <a:cubicBezTo>
                  <a:pt x="207922" y="165210"/>
                  <a:pt x="198260" y="171642"/>
                  <a:pt x="186986" y="171642"/>
                </a:cubicBezTo>
                <a:lnTo>
                  <a:pt x="186986" y="171642"/>
                </a:lnTo>
                <a:cubicBezTo>
                  <a:pt x="180545" y="171642"/>
                  <a:pt x="177324" y="171642"/>
                  <a:pt x="174103" y="170034"/>
                </a:cubicBezTo>
                <a:close/>
                <a:moveTo>
                  <a:pt x="224026" y="52645"/>
                </a:moveTo>
                <a:cubicBezTo>
                  <a:pt x="209533" y="46213"/>
                  <a:pt x="204701" y="30132"/>
                  <a:pt x="211143" y="15660"/>
                </a:cubicBezTo>
                <a:lnTo>
                  <a:pt x="211143" y="15660"/>
                </a:lnTo>
                <a:cubicBezTo>
                  <a:pt x="211143" y="15660"/>
                  <a:pt x="211143" y="15660"/>
                  <a:pt x="211143" y="15660"/>
                </a:cubicBezTo>
                <a:lnTo>
                  <a:pt x="211143" y="15660"/>
                </a:lnTo>
                <a:cubicBezTo>
                  <a:pt x="217585" y="1187"/>
                  <a:pt x="235300" y="-3637"/>
                  <a:pt x="248183" y="2795"/>
                </a:cubicBezTo>
                <a:lnTo>
                  <a:pt x="248183" y="2795"/>
                </a:lnTo>
                <a:cubicBezTo>
                  <a:pt x="262678" y="9228"/>
                  <a:pt x="267509" y="26916"/>
                  <a:pt x="261067" y="39781"/>
                </a:cubicBezTo>
                <a:lnTo>
                  <a:pt x="261067" y="39781"/>
                </a:lnTo>
                <a:cubicBezTo>
                  <a:pt x="256235" y="49429"/>
                  <a:pt x="246573" y="55861"/>
                  <a:pt x="235300" y="55861"/>
                </a:cubicBezTo>
                <a:lnTo>
                  <a:pt x="235300" y="55861"/>
                </a:lnTo>
                <a:cubicBezTo>
                  <a:pt x="232079" y="55861"/>
                  <a:pt x="227248" y="54253"/>
                  <a:pt x="224026" y="52645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09" name="Freeform 74">
            <a:extLst>
              <a:ext uri="{FF2B5EF4-FFF2-40B4-BE49-F238E27FC236}">
                <a16:creationId xmlns:a16="http://schemas.microsoft.com/office/drawing/2014/main" id="{EF718C12-340F-47F5-9DB9-75E2FFEE7F19}"/>
              </a:ext>
            </a:extLst>
          </p:cNvPr>
          <p:cNvSpPr/>
          <p:nvPr/>
        </p:nvSpPr>
        <p:spPr>
          <a:xfrm>
            <a:off x="4084461" y="3041851"/>
            <a:ext cx="24673" cy="24637"/>
          </a:xfrm>
          <a:custGeom>
            <a:avLst/>
            <a:gdLst>
              <a:gd name="connsiteX0" fmla="*/ 27378 w 48313"/>
              <a:gd name="connsiteY0" fmla="*/ 55076 h 48241"/>
              <a:gd name="connsiteX1" fmla="*/ 8052 w 48313"/>
              <a:gd name="connsiteY1" fmla="*/ 47036 h 48241"/>
              <a:gd name="connsiteX2" fmla="*/ 0 w 48313"/>
              <a:gd name="connsiteY2" fmla="*/ 27739 h 48241"/>
              <a:gd name="connsiteX3" fmla="*/ 8052 w 48313"/>
              <a:gd name="connsiteY3" fmla="*/ 8442 h 48241"/>
              <a:gd name="connsiteX4" fmla="*/ 48313 w 48313"/>
              <a:gd name="connsiteY4" fmla="*/ 8442 h 48241"/>
              <a:gd name="connsiteX5" fmla="*/ 56366 w 48313"/>
              <a:gd name="connsiteY5" fmla="*/ 27739 h 48241"/>
              <a:gd name="connsiteX6" fmla="*/ 48313 w 48313"/>
              <a:gd name="connsiteY6" fmla="*/ 47036 h 48241"/>
              <a:gd name="connsiteX7" fmla="*/ 27378 w 48313"/>
              <a:gd name="connsiteY7" fmla="*/ 55076 h 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3" h="48241">
                <a:moveTo>
                  <a:pt x="27378" y="55076"/>
                </a:moveTo>
                <a:cubicBezTo>
                  <a:pt x="19326" y="55076"/>
                  <a:pt x="12884" y="51860"/>
                  <a:pt x="8052" y="47036"/>
                </a:cubicBezTo>
                <a:cubicBezTo>
                  <a:pt x="3221" y="42212"/>
                  <a:pt x="0" y="34171"/>
                  <a:pt x="0" y="27739"/>
                </a:cubicBezTo>
                <a:cubicBezTo>
                  <a:pt x="0" y="19699"/>
                  <a:pt x="3221" y="13266"/>
                  <a:pt x="8052" y="8442"/>
                </a:cubicBezTo>
                <a:cubicBezTo>
                  <a:pt x="17715" y="-2814"/>
                  <a:pt x="37041" y="-2814"/>
                  <a:pt x="48313" y="8442"/>
                </a:cubicBezTo>
                <a:cubicBezTo>
                  <a:pt x="53145" y="13266"/>
                  <a:pt x="56366" y="21307"/>
                  <a:pt x="56366" y="27739"/>
                </a:cubicBezTo>
                <a:cubicBezTo>
                  <a:pt x="56366" y="35779"/>
                  <a:pt x="53145" y="42212"/>
                  <a:pt x="48313" y="47036"/>
                </a:cubicBezTo>
                <a:cubicBezTo>
                  <a:pt x="41872" y="51860"/>
                  <a:pt x="35430" y="55076"/>
                  <a:pt x="27378" y="55076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10" name="Freeform 94">
            <a:extLst>
              <a:ext uri="{FF2B5EF4-FFF2-40B4-BE49-F238E27FC236}">
                <a16:creationId xmlns:a16="http://schemas.microsoft.com/office/drawing/2014/main" id="{7A86445D-C2AF-428B-96D6-792AB2462D0B}"/>
              </a:ext>
            </a:extLst>
          </p:cNvPr>
          <p:cNvSpPr/>
          <p:nvPr/>
        </p:nvSpPr>
        <p:spPr>
          <a:xfrm>
            <a:off x="4206368" y="2538639"/>
            <a:ext cx="1644905" cy="418830"/>
          </a:xfrm>
          <a:custGeom>
            <a:avLst/>
            <a:gdLst>
              <a:gd name="connsiteX0" fmla="*/ 3183495 w 3220895"/>
              <a:gd name="connsiteY0" fmla="*/ 813679 h 820111"/>
              <a:gd name="connsiteX1" fmla="*/ 3183495 w 3220895"/>
              <a:gd name="connsiteY1" fmla="*/ 813679 h 820111"/>
              <a:gd name="connsiteX2" fmla="*/ 3183495 w 3220895"/>
              <a:gd name="connsiteY2" fmla="*/ 813679 h 820111"/>
              <a:gd name="connsiteX3" fmla="*/ 3186716 w 3220895"/>
              <a:gd name="connsiteY3" fmla="*/ 773478 h 820111"/>
              <a:gd name="connsiteX4" fmla="*/ 3186716 w 3220895"/>
              <a:gd name="connsiteY4" fmla="*/ 773478 h 820111"/>
              <a:gd name="connsiteX5" fmla="*/ 3226978 w 3220895"/>
              <a:gd name="connsiteY5" fmla="*/ 776694 h 820111"/>
              <a:gd name="connsiteX6" fmla="*/ 3226978 w 3220895"/>
              <a:gd name="connsiteY6" fmla="*/ 776694 h 820111"/>
              <a:gd name="connsiteX7" fmla="*/ 3223757 w 3220895"/>
              <a:gd name="connsiteY7" fmla="*/ 816895 h 820111"/>
              <a:gd name="connsiteX8" fmla="*/ 3223757 w 3220895"/>
              <a:gd name="connsiteY8" fmla="*/ 816895 h 820111"/>
              <a:gd name="connsiteX9" fmla="*/ 3206041 w 3220895"/>
              <a:gd name="connsiteY9" fmla="*/ 823328 h 820111"/>
              <a:gd name="connsiteX10" fmla="*/ 3206041 w 3220895"/>
              <a:gd name="connsiteY10" fmla="*/ 823328 h 820111"/>
              <a:gd name="connsiteX11" fmla="*/ 3183495 w 3220895"/>
              <a:gd name="connsiteY11" fmla="*/ 813679 h 820111"/>
              <a:gd name="connsiteX12" fmla="*/ 9303 w 3220895"/>
              <a:gd name="connsiteY12" fmla="*/ 736492 h 820111"/>
              <a:gd name="connsiteX13" fmla="*/ 7693 w 3220895"/>
              <a:gd name="connsiteY13" fmla="*/ 696291 h 820111"/>
              <a:gd name="connsiteX14" fmla="*/ 7693 w 3220895"/>
              <a:gd name="connsiteY14" fmla="*/ 696291 h 820111"/>
              <a:gd name="connsiteX15" fmla="*/ 47954 w 3220895"/>
              <a:gd name="connsiteY15" fmla="*/ 694683 h 820111"/>
              <a:gd name="connsiteX16" fmla="*/ 47954 w 3220895"/>
              <a:gd name="connsiteY16" fmla="*/ 694683 h 820111"/>
              <a:gd name="connsiteX17" fmla="*/ 49564 w 3220895"/>
              <a:gd name="connsiteY17" fmla="*/ 734884 h 820111"/>
              <a:gd name="connsiteX18" fmla="*/ 49564 w 3220895"/>
              <a:gd name="connsiteY18" fmla="*/ 734884 h 820111"/>
              <a:gd name="connsiteX19" fmla="*/ 28628 w 3220895"/>
              <a:gd name="connsiteY19" fmla="*/ 744533 h 820111"/>
              <a:gd name="connsiteX20" fmla="*/ 28628 w 3220895"/>
              <a:gd name="connsiteY20" fmla="*/ 744533 h 820111"/>
              <a:gd name="connsiteX21" fmla="*/ 9303 w 3220895"/>
              <a:gd name="connsiteY21" fmla="*/ 736492 h 820111"/>
              <a:gd name="connsiteX22" fmla="*/ 3099752 w 3220895"/>
              <a:gd name="connsiteY22" fmla="*/ 717195 h 820111"/>
              <a:gd name="connsiteX23" fmla="*/ 3101362 w 3220895"/>
              <a:gd name="connsiteY23" fmla="*/ 676994 h 820111"/>
              <a:gd name="connsiteX24" fmla="*/ 3101362 w 3220895"/>
              <a:gd name="connsiteY24" fmla="*/ 676994 h 820111"/>
              <a:gd name="connsiteX25" fmla="*/ 3141624 w 3220895"/>
              <a:gd name="connsiteY25" fmla="*/ 678602 h 820111"/>
              <a:gd name="connsiteX26" fmla="*/ 3141624 w 3220895"/>
              <a:gd name="connsiteY26" fmla="*/ 678602 h 820111"/>
              <a:gd name="connsiteX27" fmla="*/ 3140014 w 3220895"/>
              <a:gd name="connsiteY27" fmla="*/ 718804 h 820111"/>
              <a:gd name="connsiteX28" fmla="*/ 3140014 w 3220895"/>
              <a:gd name="connsiteY28" fmla="*/ 718804 h 820111"/>
              <a:gd name="connsiteX29" fmla="*/ 3120688 w 3220895"/>
              <a:gd name="connsiteY29" fmla="*/ 726844 h 820111"/>
              <a:gd name="connsiteX30" fmla="*/ 3120688 w 3220895"/>
              <a:gd name="connsiteY30" fmla="*/ 726844 h 820111"/>
              <a:gd name="connsiteX31" fmla="*/ 3099752 w 3220895"/>
              <a:gd name="connsiteY31" fmla="*/ 717195 h 820111"/>
              <a:gd name="connsiteX32" fmla="*/ 97877 w 3220895"/>
              <a:gd name="connsiteY32" fmla="*/ 643225 h 820111"/>
              <a:gd name="connsiteX33" fmla="*/ 97877 w 3220895"/>
              <a:gd name="connsiteY33" fmla="*/ 603023 h 820111"/>
              <a:gd name="connsiteX34" fmla="*/ 97877 w 3220895"/>
              <a:gd name="connsiteY34" fmla="*/ 603023 h 820111"/>
              <a:gd name="connsiteX35" fmla="*/ 138139 w 3220895"/>
              <a:gd name="connsiteY35" fmla="*/ 603023 h 820111"/>
              <a:gd name="connsiteX36" fmla="*/ 138139 w 3220895"/>
              <a:gd name="connsiteY36" fmla="*/ 603023 h 820111"/>
              <a:gd name="connsiteX37" fmla="*/ 138139 w 3220895"/>
              <a:gd name="connsiteY37" fmla="*/ 643225 h 820111"/>
              <a:gd name="connsiteX38" fmla="*/ 138139 w 3220895"/>
              <a:gd name="connsiteY38" fmla="*/ 643225 h 820111"/>
              <a:gd name="connsiteX39" fmla="*/ 138139 w 3220895"/>
              <a:gd name="connsiteY39" fmla="*/ 643225 h 820111"/>
              <a:gd name="connsiteX40" fmla="*/ 138139 w 3220895"/>
              <a:gd name="connsiteY40" fmla="*/ 643225 h 820111"/>
              <a:gd name="connsiteX41" fmla="*/ 118814 w 3220895"/>
              <a:gd name="connsiteY41" fmla="*/ 651265 h 820111"/>
              <a:gd name="connsiteX42" fmla="*/ 118814 w 3220895"/>
              <a:gd name="connsiteY42" fmla="*/ 651265 h 820111"/>
              <a:gd name="connsiteX43" fmla="*/ 97877 w 3220895"/>
              <a:gd name="connsiteY43" fmla="*/ 643225 h 820111"/>
              <a:gd name="connsiteX44" fmla="*/ 3011178 w 3220895"/>
              <a:gd name="connsiteY44" fmla="*/ 627144 h 820111"/>
              <a:gd name="connsiteX45" fmla="*/ 3011178 w 3220895"/>
              <a:gd name="connsiteY45" fmla="*/ 586943 h 820111"/>
              <a:gd name="connsiteX46" fmla="*/ 3011178 w 3220895"/>
              <a:gd name="connsiteY46" fmla="*/ 586943 h 820111"/>
              <a:gd name="connsiteX47" fmla="*/ 3051439 w 3220895"/>
              <a:gd name="connsiteY47" fmla="*/ 585334 h 820111"/>
              <a:gd name="connsiteX48" fmla="*/ 3051439 w 3220895"/>
              <a:gd name="connsiteY48" fmla="*/ 585334 h 820111"/>
              <a:gd name="connsiteX49" fmla="*/ 3053049 w 3220895"/>
              <a:gd name="connsiteY49" fmla="*/ 625536 h 820111"/>
              <a:gd name="connsiteX50" fmla="*/ 3053049 w 3220895"/>
              <a:gd name="connsiteY50" fmla="*/ 625536 h 820111"/>
              <a:gd name="connsiteX51" fmla="*/ 3032113 w 3220895"/>
              <a:gd name="connsiteY51" fmla="*/ 633576 h 820111"/>
              <a:gd name="connsiteX52" fmla="*/ 3032113 w 3220895"/>
              <a:gd name="connsiteY52" fmla="*/ 633576 h 820111"/>
              <a:gd name="connsiteX53" fmla="*/ 3011178 w 3220895"/>
              <a:gd name="connsiteY53" fmla="*/ 627144 h 820111"/>
              <a:gd name="connsiteX54" fmla="*/ 191284 w 3220895"/>
              <a:gd name="connsiteY54" fmla="*/ 554781 h 820111"/>
              <a:gd name="connsiteX55" fmla="*/ 194504 w 3220895"/>
              <a:gd name="connsiteY55" fmla="*/ 514580 h 820111"/>
              <a:gd name="connsiteX56" fmla="*/ 194504 w 3220895"/>
              <a:gd name="connsiteY56" fmla="*/ 514580 h 820111"/>
              <a:gd name="connsiteX57" fmla="*/ 234765 w 3220895"/>
              <a:gd name="connsiteY57" fmla="*/ 517796 h 820111"/>
              <a:gd name="connsiteX58" fmla="*/ 234765 w 3220895"/>
              <a:gd name="connsiteY58" fmla="*/ 517796 h 820111"/>
              <a:gd name="connsiteX59" fmla="*/ 231545 w 3220895"/>
              <a:gd name="connsiteY59" fmla="*/ 557997 h 820111"/>
              <a:gd name="connsiteX60" fmla="*/ 231545 w 3220895"/>
              <a:gd name="connsiteY60" fmla="*/ 557997 h 820111"/>
              <a:gd name="connsiteX61" fmla="*/ 213830 w 3220895"/>
              <a:gd name="connsiteY61" fmla="*/ 564430 h 820111"/>
              <a:gd name="connsiteX62" fmla="*/ 213830 w 3220895"/>
              <a:gd name="connsiteY62" fmla="*/ 564430 h 820111"/>
              <a:gd name="connsiteX63" fmla="*/ 191284 w 3220895"/>
              <a:gd name="connsiteY63" fmla="*/ 554781 h 820111"/>
              <a:gd name="connsiteX64" fmla="*/ 2916161 w 3220895"/>
              <a:gd name="connsiteY64" fmla="*/ 541917 h 820111"/>
              <a:gd name="connsiteX65" fmla="*/ 2912940 w 3220895"/>
              <a:gd name="connsiteY65" fmla="*/ 501715 h 820111"/>
              <a:gd name="connsiteX66" fmla="*/ 2912940 w 3220895"/>
              <a:gd name="connsiteY66" fmla="*/ 501715 h 820111"/>
              <a:gd name="connsiteX67" fmla="*/ 2953202 w 3220895"/>
              <a:gd name="connsiteY67" fmla="*/ 498499 h 820111"/>
              <a:gd name="connsiteX68" fmla="*/ 2953202 w 3220895"/>
              <a:gd name="connsiteY68" fmla="*/ 498499 h 820111"/>
              <a:gd name="connsiteX69" fmla="*/ 2956422 w 3220895"/>
              <a:gd name="connsiteY69" fmla="*/ 538701 h 820111"/>
              <a:gd name="connsiteX70" fmla="*/ 2956422 w 3220895"/>
              <a:gd name="connsiteY70" fmla="*/ 538701 h 820111"/>
              <a:gd name="connsiteX71" fmla="*/ 2935486 w 3220895"/>
              <a:gd name="connsiteY71" fmla="*/ 548349 h 820111"/>
              <a:gd name="connsiteX72" fmla="*/ 2935486 w 3220895"/>
              <a:gd name="connsiteY72" fmla="*/ 548349 h 820111"/>
              <a:gd name="connsiteX73" fmla="*/ 2916161 w 3220895"/>
              <a:gd name="connsiteY73" fmla="*/ 541917 h 820111"/>
              <a:gd name="connsiteX74" fmla="*/ 291131 w 3220895"/>
              <a:gd name="connsiteY74" fmla="*/ 471162 h 820111"/>
              <a:gd name="connsiteX75" fmla="*/ 295963 w 3220895"/>
              <a:gd name="connsiteY75" fmla="*/ 430960 h 820111"/>
              <a:gd name="connsiteX76" fmla="*/ 295963 w 3220895"/>
              <a:gd name="connsiteY76" fmla="*/ 430960 h 820111"/>
              <a:gd name="connsiteX77" fmla="*/ 336224 w 3220895"/>
              <a:gd name="connsiteY77" fmla="*/ 435785 h 820111"/>
              <a:gd name="connsiteX78" fmla="*/ 336224 w 3220895"/>
              <a:gd name="connsiteY78" fmla="*/ 435785 h 820111"/>
              <a:gd name="connsiteX79" fmla="*/ 331392 w 3220895"/>
              <a:gd name="connsiteY79" fmla="*/ 475986 h 820111"/>
              <a:gd name="connsiteX80" fmla="*/ 331392 w 3220895"/>
              <a:gd name="connsiteY80" fmla="*/ 475986 h 820111"/>
              <a:gd name="connsiteX81" fmla="*/ 331392 w 3220895"/>
              <a:gd name="connsiteY81" fmla="*/ 475986 h 820111"/>
              <a:gd name="connsiteX82" fmla="*/ 331392 w 3220895"/>
              <a:gd name="connsiteY82" fmla="*/ 475986 h 820111"/>
              <a:gd name="connsiteX83" fmla="*/ 313678 w 3220895"/>
              <a:gd name="connsiteY83" fmla="*/ 482419 h 820111"/>
              <a:gd name="connsiteX84" fmla="*/ 313678 w 3220895"/>
              <a:gd name="connsiteY84" fmla="*/ 482419 h 820111"/>
              <a:gd name="connsiteX85" fmla="*/ 291131 w 3220895"/>
              <a:gd name="connsiteY85" fmla="*/ 471162 h 820111"/>
              <a:gd name="connsiteX86" fmla="*/ 2816313 w 3220895"/>
              <a:gd name="connsiteY86" fmla="*/ 463122 h 820111"/>
              <a:gd name="connsiteX87" fmla="*/ 2816313 w 3220895"/>
              <a:gd name="connsiteY87" fmla="*/ 463122 h 820111"/>
              <a:gd name="connsiteX88" fmla="*/ 2816313 w 3220895"/>
              <a:gd name="connsiteY88" fmla="*/ 463122 h 820111"/>
              <a:gd name="connsiteX89" fmla="*/ 2809872 w 3220895"/>
              <a:gd name="connsiteY89" fmla="*/ 424528 h 820111"/>
              <a:gd name="connsiteX90" fmla="*/ 2809872 w 3220895"/>
              <a:gd name="connsiteY90" fmla="*/ 424528 h 820111"/>
              <a:gd name="connsiteX91" fmla="*/ 2848522 w 3220895"/>
              <a:gd name="connsiteY91" fmla="*/ 418096 h 820111"/>
              <a:gd name="connsiteX92" fmla="*/ 2848522 w 3220895"/>
              <a:gd name="connsiteY92" fmla="*/ 418096 h 820111"/>
              <a:gd name="connsiteX93" fmla="*/ 2854964 w 3220895"/>
              <a:gd name="connsiteY93" fmla="*/ 458298 h 820111"/>
              <a:gd name="connsiteX94" fmla="*/ 2854964 w 3220895"/>
              <a:gd name="connsiteY94" fmla="*/ 458298 h 820111"/>
              <a:gd name="connsiteX95" fmla="*/ 2832418 w 3220895"/>
              <a:gd name="connsiteY95" fmla="*/ 469554 h 820111"/>
              <a:gd name="connsiteX96" fmla="*/ 2832418 w 3220895"/>
              <a:gd name="connsiteY96" fmla="*/ 469554 h 820111"/>
              <a:gd name="connsiteX97" fmla="*/ 2816313 w 3220895"/>
              <a:gd name="connsiteY97" fmla="*/ 463122 h 820111"/>
              <a:gd name="connsiteX98" fmla="*/ 394200 w 3220895"/>
              <a:gd name="connsiteY98" fmla="*/ 395583 h 820111"/>
              <a:gd name="connsiteX99" fmla="*/ 402252 w 3220895"/>
              <a:gd name="connsiteY99" fmla="*/ 356990 h 820111"/>
              <a:gd name="connsiteX100" fmla="*/ 402252 w 3220895"/>
              <a:gd name="connsiteY100" fmla="*/ 356990 h 820111"/>
              <a:gd name="connsiteX101" fmla="*/ 440903 w 3220895"/>
              <a:gd name="connsiteY101" fmla="*/ 365030 h 820111"/>
              <a:gd name="connsiteX102" fmla="*/ 440903 w 3220895"/>
              <a:gd name="connsiteY102" fmla="*/ 365030 h 820111"/>
              <a:gd name="connsiteX103" fmla="*/ 432851 w 3220895"/>
              <a:gd name="connsiteY103" fmla="*/ 403623 h 820111"/>
              <a:gd name="connsiteX104" fmla="*/ 432851 w 3220895"/>
              <a:gd name="connsiteY104" fmla="*/ 403623 h 820111"/>
              <a:gd name="connsiteX105" fmla="*/ 416746 w 3220895"/>
              <a:gd name="connsiteY105" fmla="*/ 408448 h 820111"/>
              <a:gd name="connsiteX106" fmla="*/ 416746 w 3220895"/>
              <a:gd name="connsiteY106" fmla="*/ 408448 h 820111"/>
              <a:gd name="connsiteX107" fmla="*/ 394200 w 3220895"/>
              <a:gd name="connsiteY107" fmla="*/ 395583 h 820111"/>
              <a:gd name="connsiteX108" fmla="*/ 2713245 w 3220895"/>
              <a:gd name="connsiteY108" fmla="*/ 390759 h 820111"/>
              <a:gd name="connsiteX109" fmla="*/ 2705193 w 3220895"/>
              <a:gd name="connsiteY109" fmla="*/ 352165 h 820111"/>
              <a:gd name="connsiteX110" fmla="*/ 2705193 w 3220895"/>
              <a:gd name="connsiteY110" fmla="*/ 352165 h 820111"/>
              <a:gd name="connsiteX111" fmla="*/ 2743843 w 3220895"/>
              <a:gd name="connsiteY111" fmla="*/ 344125 h 820111"/>
              <a:gd name="connsiteX112" fmla="*/ 2743843 w 3220895"/>
              <a:gd name="connsiteY112" fmla="*/ 344125 h 820111"/>
              <a:gd name="connsiteX113" fmla="*/ 2751896 w 3220895"/>
              <a:gd name="connsiteY113" fmla="*/ 382719 h 820111"/>
              <a:gd name="connsiteX114" fmla="*/ 2751896 w 3220895"/>
              <a:gd name="connsiteY114" fmla="*/ 382719 h 820111"/>
              <a:gd name="connsiteX115" fmla="*/ 2727739 w 3220895"/>
              <a:gd name="connsiteY115" fmla="*/ 395583 h 820111"/>
              <a:gd name="connsiteX116" fmla="*/ 2727739 w 3220895"/>
              <a:gd name="connsiteY116" fmla="*/ 395583 h 820111"/>
              <a:gd name="connsiteX117" fmla="*/ 2713245 w 3220895"/>
              <a:gd name="connsiteY117" fmla="*/ 390759 h 820111"/>
              <a:gd name="connsiteX118" fmla="*/ 502100 w 3220895"/>
              <a:gd name="connsiteY118" fmla="*/ 326436 h 820111"/>
              <a:gd name="connsiteX119" fmla="*/ 511763 w 3220895"/>
              <a:gd name="connsiteY119" fmla="*/ 287843 h 820111"/>
              <a:gd name="connsiteX120" fmla="*/ 511763 w 3220895"/>
              <a:gd name="connsiteY120" fmla="*/ 287843 h 820111"/>
              <a:gd name="connsiteX121" fmla="*/ 550413 w 3220895"/>
              <a:gd name="connsiteY121" fmla="*/ 297491 h 820111"/>
              <a:gd name="connsiteX122" fmla="*/ 550413 w 3220895"/>
              <a:gd name="connsiteY122" fmla="*/ 297491 h 820111"/>
              <a:gd name="connsiteX123" fmla="*/ 540751 w 3220895"/>
              <a:gd name="connsiteY123" fmla="*/ 336085 h 820111"/>
              <a:gd name="connsiteX124" fmla="*/ 540751 w 3220895"/>
              <a:gd name="connsiteY124" fmla="*/ 336085 h 820111"/>
              <a:gd name="connsiteX125" fmla="*/ 526257 w 3220895"/>
              <a:gd name="connsiteY125" fmla="*/ 339301 h 820111"/>
              <a:gd name="connsiteX126" fmla="*/ 526257 w 3220895"/>
              <a:gd name="connsiteY126" fmla="*/ 339301 h 820111"/>
              <a:gd name="connsiteX127" fmla="*/ 502100 w 3220895"/>
              <a:gd name="connsiteY127" fmla="*/ 326436 h 820111"/>
              <a:gd name="connsiteX128" fmla="*/ 2605345 w 3220895"/>
              <a:gd name="connsiteY128" fmla="*/ 324828 h 820111"/>
              <a:gd name="connsiteX129" fmla="*/ 2605345 w 3220895"/>
              <a:gd name="connsiteY129" fmla="*/ 324828 h 820111"/>
              <a:gd name="connsiteX130" fmla="*/ 2605345 w 3220895"/>
              <a:gd name="connsiteY130" fmla="*/ 324828 h 820111"/>
              <a:gd name="connsiteX131" fmla="*/ 2594071 w 3220895"/>
              <a:gd name="connsiteY131" fmla="*/ 286235 h 820111"/>
              <a:gd name="connsiteX132" fmla="*/ 2594071 w 3220895"/>
              <a:gd name="connsiteY132" fmla="*/ 286235 h 820111"/>
              <a:gd name="connsiteX133" fmla="*/ 2632723 w 3220895"/>
              <a:gd name="connsiteY133" fmla="*/ 274979 h 820111"/>
              <a:gd name="connsiteX134" fmla="*/ 2632723 w 3220895"/>
              <a:gd name="connsiteY134" fmla="*/ 274979 h 820111"/>
              <a:gd name="connsiteX135" fmla="*/ 2643995 w 3220895"/>
              <a:gd name="connsiteY135" fmla="*/ 313572 h 820111"/>
              <a:gd name="connsiteX136" fmla="*/ 2643995 w 3220895"/>
              <a:gd name="connsiteY136" fmla="*/ 313572 h 820111"/>
              <a:gd name="connsiteX137" fmla="*/ 2619839 w 3220895"/>
              <a:gd name="connsiteY137" fmla="*/ 328045 h 820111"/>
              <a:gd name="connsiteX138" fmla="*/ 2619839 w 3220895"/>
              <a:gd name="connsiteY138" fmla="*/ 328045 h 820111"/>
              <a:gd name="connsiteX139" fmla="*/ 2605345 w 3220895"/>
              <a:gd name="connsiteY139" fmla="*/ 324828 h 820111"/>
              <a:gd name="connsiteX140" fmla="*/ 614831 w 3220895"/>
              <a:gd name="connsiteY140" fmla="*/ 262114 h 820111"/>
              <a:gd name="connsiteX141" fmla="*/ 627715 w 3220895"/>
              <a:gd name="connsiteY141" fmla="*/ 223520 h 820111"/>
              <a:gd name="connsiteX142" fmla="*/ 627715 w 3220895"/>
              <a:gd name="connsiteY142" fmla="*/ 223520 h 820111"/>
              <a:gd name="connsiteX143" fmla="*/ 666366 w 3220895"/>
              <a:gd name="connsiteY143" fmla="*/ 236385 h 820111"/>
              <a:gd name="connsiteX144" fmla="*/ 666366 w 3220895"/>
              <a:gd name="connsiteY144" fmla="*/ 236385 h 820111"/>
              <a:gd name="connsiteX145" fmla="*/ 653482 w 3220895"/>
              <a:gd name="connsiteY145" fmla="*/ 274979 h 820111"/>
              <a:gd name="connsiteX146" fmla="*/ 653482 w 3220895"/>
              <a:gd name="connsiteY146" fmla="*/ 274979 h 820111"/>
              <a:gd name="connsiteX147" fmla="*/ 640599 w 3220895"/>
              <a:gd name="connsiteY147" fmla="*/ 278195 h 820111"/>
              <a:gd name="connsiteX148" fmla="*/ 640599 w 3220895"/>
              <a:gd name="connsiteY148" fmla="*/ 278195 h 820111"/>
              <a:gd name="connsiteX149" fmla="*/ 614831 w 3220895"/>
              <a:gd name="connsiteY149" fmla="*/ 262114 h 820111"/>
              <a:gd name="connsiteX150" fmla="*/ 2492613 w 3220895"/>
              <a:gd name="connsiteY150" fmla="*/ 265330 h 820111"/>
              <a:gd name="connsiteX151" fmla="*/ 2479730 w 3220895"/>
              <a:gd name="connsiteY151" fmla="*/ 228345 h 820111"/>
              <a:gd name="connsiteX152" fmla="*/ 2479730 w 3220895"/>
              <a:gd name="connsiteY152" fmla="*/ 228345 h 820111"/>
              <a:gd name="connsiteX153" fmla="*/ 2516770 w 3220895"/>
              <a:gd name="connsiteY153" fmla="*/ 215480 h 820111"/>
              <a:gd name="connsiteX154" fmla="*/ 2516770 w 3220895"/>
              <a:gd name="connsiteY154" fmla="*/ 215480 h 820111"/>
              <a:gd name="connsiteX155" fmla="*/ 2529653 w 3220895"/>
              <a:gd name="connsiteY155" fmla="*/ 252466 h 820111"/>
              <a:gd name="connsiteX156" fmla="*/ 2529653 w 3220895"/>
              <a:gd name="connsiteY156" fmla="*/ 252466 h 820111"/>
              <a:gd name="connsiteX157" fmla="*/ 2503887 w 3220895"/>
              <a:gd name="connsiteY157" fmla="*/ 268546 h 820111"/>
              <a:gd name="connsiteX158" fmla="*/ 2503887 w 3220895"/>
              <a:gd name="connsiteY158" fmla="*/ 268546 h 820111"/>
              <a:gd name="connsiteX159" fmla="*/ 2492613 w 3220895"/>
              <a:gd name="connsiteY159" fmla="*/ 265330 h 820111"/>
              <a:gd name="connsiteX160" fmla="*/ 730784 w 3220895"/>
              <a:gd name="connsiteY160" fmla="*/ 207440 h 820111"/>
              <a:gd name="connsiteX161" fmla="*/ 745278 w 3220895"/>
              <a:gd name="connsiteY161" fmla="*/ 170455 h 820111"/>
              <a:gd name="connsiteX162" fmla="*/ 745278 w 3220895"/>
              <a:gd name="connsiteY162" fmla="*/ 170455 h 820111"/>
              <a:gd name="connsiteX163" fmla="*/ 782318 w 3220895"/>
              <a:gd name="connsiteY163" fmla="*/ 184927 h 820111"/>
              <a:gd name="connsiteX164" fmla="*/ 782318 w 3220895"/>
              <a:gd name="connsiteY164" fmla="*/ 184927 h 820111"/>
              <a:gd name="connsiteX165" fmla="*/ 767824 w 3220895"/>
              <a:gd name="connsiteY165" fmla="*/ 221912 h 820111"/>
              <a:gd name="connsiteX166" fmla="*/ 767824 w 3220895"/>
              <a:gd name="connsiteY166" fmla="*/ 221912 h 820111"/>
              <a:gd name="connsiteX167" fmla="*/ 756551 w 3220895"/>
              <a:gd name="connsiteY167" fmla="*/ 223520 h 820111"/>
              <a:gd name="connsiteX168" fmla="*/ 756551 w 3220895"/>
              <a:gd name="connsiteY168" fmla="*/ 223520 h 820111"/>
              <a:gd name="connsiteX169" fmla="*/ 730784 w 3220895"/>
              <a:gd name="connsiteY169" fmla="*/ 207440 h 820111"/>
              <a:gd name="connsiteX170" fmla="*/ 2376661 w 3220895"/>
              <a:gd name="connsiteY170" fmla="*/ 212264 h 820111"/>
              <a:gd name="connsiteX171" fmla="*/ 2362167 w 3220895"/>
              <a:gd name="connsiteY171" fmla="*/ 175279 h 820111"/>
              <a:gd name="connsiteX172" fmla="*/ 2362167 w 3220895"/>
              <a:gd name="connsiteY172" fmla="*/ 175279 h 820111"/>
              <a:gd name="connsiteX173" fmla="*/ 2399208 w 3220895"/>
              <a:gd name="connsiteY173" fmla="*/ 160806 h 820111"/>
              <a:gd name="connsiteX174" fmla="*/ 2399208 w 3220895"/>
              <a:gd name="connsiteY174" fmla="*/ 160806 h 820111"/>
              <a:gd name="connsiteX175" fmla="*/ 2413702 w 3220895"/>
              <a:gd name="connsiteY175" fmla="*/ 197792 h 820111"/>
              <a:gd name="connsiteX176" fmla="*/ 2413702 w 3220895"/>
              <a:gd name="connsiteY176" fmla="*/ 197792 h 820111"/>
              <a:gd name="connsiteX177" fmla="*/ 2387934 w 3220895"/>
              <a:gd name="connsiteY177" fmla="*/ 215480 h 820111"/>
              <a:gd name="connsiteX178" fmla="*/ 2387934 w 3220895"/>
              <a:gd name="connsiteY178" fmla="*/ 215480 h 820111"/>
              <a:gd name="connsiteX179" fmla="*/ 2376661 w 3220895"/>
              <a:gd name="connsiteY179" fmla="*/ 212264 h 820111"/>
              <a:gd name="connsiteX180" fmla="*/ 849957 w 3220895"/>
              <a:gd name="connsiteY180" fmla="*/ 157590 h 820111"/>
              <a:gd name="connsiteX181" fmla="*/ 867672 w 3220895"/>
              <a:gd name="connsiteY181" fmla="*/ 122213 h 820111"/>
              <a:gd name="connsiteX182" fmla="*/ 867672 w 3220895"/>
              <a:gd name="connsiteY182" fmla="*/ 122213 h 820111"/>
              <a:gd name="connsiteX183" fmla="*/ 903101 w 3220895"/>
              <a:gd name="connsiteY183" fmla="*/ 138293 h 820111"/>
              <a:gd name="connsiteX184" fmla="*/ 903101 w 3220895"/>
              <a:gd name="connsiteY184" fmla="*/ 138293 h 820111"/>
              <a:gd name="connsiteX185" fmla="*/ 885387 w 3220895"/>
              <a:gd name="connsiteY185" fmla="*/ 173671 h 820111"/>
              <a:gd name="connsiteX186" fmla="*/ 885387 w 3220895"/>
              <a:gd name="connsiteY186" fmla="*/ 173671 h 820111"/>
              <a:gd name="connsiteX187" fmla="*/ 875724 w 3220895"/>
              <a:gd name="connsiteY187" fmla="*/ 175279 h 820111"/>
              <a:gd name="connsiteX188" fmla="*/ 875724 w 3220895"/>
              <a:gd name="connsiteY188" fmla="*/ 175279 h 820111"/>
              <a:gd name="connsiteX189" fmla="*/ 849957 w 3220895"/>
              <a:gd name="connsiteY189" fmla="*/ 157590 h 820111"/>
              <a:gd name="connsiteX190" fmla="*/ 2257488 w 3220895"/>
              <a:gd name="connsiteY190" fmla="*/ 167238 h 820111"/>
              <a:gd name="connsiteX191" fmla="*/ 2239773 w 3220895"/>
              <a:gd name="connsiteY191" fmla="*/ 131861 h 820111"/>
              <a:gd name="connsiteX192" fmla="*/ 2239773 w 3220895"/>
              <a:gd name="connsiteY192" fmla="*/ 131861 h 820111"/>
              <a:gd name="connsiteX193" fmla="*/ 2275203 w 3220895"/>
              <a:gd name="connsiteY193" fmla="*/ 114172 h 820111"/>
              <a:gd name="connsiteX194" fmla="*/ 2275203 w 3220895"/>
              <a:gd name="connsiteY194" fmla="*/ 114172 h 820111"/>
              <a:gd name="connsiteX195" fmla="*/ 2292918 w 3220895"/>
              <a:gd name="connsiteY195" fmla="*/ 149550 h 820111"/>
              <a:gd name="connsiteX196" fmla="*/ 2292918 w 3220895"/>
              <a:gd name="connsiteY196" fmla="*/ 149550 h 820111"/>
              <a:gd name="connsiteX197" fmla="*/ 2265540 w 3220895"/>
              <a:gd name="connsiteY197" fmla="*/ 168846 h 820111"/>
              <a:gd name="connsiteX198" fmla="*/ 2265540 w 3220895"/>
              <a:gd name="connsiteY198" fmla="*/ 168846 h 820111"/>
              <a:gd name="connsiteX199" fmla="*/ 2257488 w 3220895"/>
              <a:gd name="connsiteY199" fmla="*/ 167238 h 820111"/>
              <a:gd name="connsiteX200" fmla="*/ 972351 w 3220895"/>
              <a:gd name="connsiteY200" fmla="*/ 117388 h 820111"/>
              <a:gd name="connsiteX201" fmla="*/ 991676 w 3220895"/>
              <a:gd name="connsiteY201" fmla="*/ 82011 h 820111"/>
              <a:gd name="connsiteX202" fmla="*/ 991676 w 3220895"/>
              <a:gd name="connsiteY202" fmla="*/ 82011 h 820111"/>
              <a:gd name="connsiteX203" fmla="*/ 1027106 w 3220895"/>
              <a:gd name="connsiteY203" fmla="*/ 101308 h 820111"/>
              <a:gd name="connsiteX204" fmla="*/ 1027106 w 3220895"/>
              <a:gd name="connsiteY204" fmla="*/ 101308 h 820111"/>
              <a:gd name="connsiteX205" fmla="*/ 1007780 w 3220895"/>
              <a:gd name="connsiteY205" fmla="*/ 136685 h 820111"/>
              <a:gd name="connsiteX206" fmla="*/ 1007780 w 3220895"/>
              <a:gd name="connsiteY206" fmla="*/ 136685 h 820111"/>
              <a:gd name="connsiteX207" fmla="*/ 999728 w 3220895"/>
              <a:gd name="connsiteY207" fmla="*/ 138293 h 820111"/>
              <a:gd name="connsiteX208" fmla="*/ 999728 w 3220895"/>
              <a:gd name="connsiteY208" fmla="*/ 138293 h 820111"/>
              <a:gd name="connsiteX209" fmla="*/ 972351 w 3220895"/>
              <a:gd name="connsiteY209" fmla="*/ 117388 h 820111"/>
              <a:gd name="connsiteX210" fmla="*/ 2136704 w 3220895"/>
              <a:gd name="connsiteY210" fmla="*/ 130253 h 820111"/>
              <a:gd name="connsiteX211" fmla="*/ 2136704 w 3220895"/>
              <a:gd name="connsiteY211" fmla="*/ 130253 h 820111"/>
              <a:gd name="connsiteX212" fmla="*/ 2136704 w 3220895"/>
              <a:gd name="connsiteY212" fmla="*/ 130253 h 820111"/>
              <a:gd name="connsiteX213" fmla="*/ 2117379 w 3220895"/>
              <a:gd name="connsiteY213" fmla="*/ 96484 h 820111"/>
              <a:gd name="connsiteX214" fmla="*/ 2117379 w 3220895"/>
              <a:gd name="connsiteY214" fmla="*/ 96484 h 820111"/>
              <a:gd name="connsiteX215" fmla="*/ 2152809 w 3220895"/>
              <a:gd name="connsiteY215" fmla="*/ 77187 h 820111"/>
              <a:gd name="connsiteX216" fmla="*/ 2152809 w 3220895"/>
              <a:gd name="connsiteY216" fmla="*/ 77187 h 820111"/>
              <a:gd name="connsiteX217" fmla="*/ 2172134 w 3220895"/>
              <a:gd name="connsiteY217" fmla="*/ 110956 h 820111"/>
              <a:gd name="connsiteX218" fmla="*/ 2172134 w 3220895"/>
              <a:gd name="connsiteY218" fmla="*/ 110956 h 820111"/>
              <a:gd name="connsiteX219" fmla="*/ 2144757 w 3220895"/>
              <a:gd name="connsiteY219" fmla="*/ 131861 h 820111"/>
              <a:gd name="connsiteX220" fmla="*/ 2144757 w 3220895"/>
              <a:gd name="connsiteY220" fmla="*/ 131861 h 820111"/>
              <a:gd name="connsiteX221" fmla="*/ 2136704 w 3220895"/>
              <a:gd name="connsiteY221" fmla="*/ 130253 h 820111"/>
              <a:gd name="connsiteX222" fmla="*/ 1096355 w 3220895"/>
              <a:gd name="connsiteY222" fmla="*/ 83619 h 820111"/>
              <a:gd name="connsiteX223" fmla="*/ 1117291 w 3220895"/>
              <a:gd name="connsiteY223" fmla="*/ 49850 h 820111"/>
              <a:gd name="connsiteX224" fmla="*/ 1117291 w 3220895"/>
              <a:gd name="connsiteY224" fmla="*/ 49850 h 820111"/>
              <a:gd name="connsiteX225" fmla="*/ 1151111 w 3220895"/>
              <a:gd name="connsiteY225" fmla="*/ 70755 h 820111"/>
              <a:gd name="connsiteX226" fmla="*/ 1151111 w 3220895"/>
              <a:gd name="connsiteY226" fmla="*/ 70755 h 820111"/>
              <a:gd name="connsiteX227" fmla="*/ 1130175 w 3220895"/>
              <a:gd name="connsiteY227" fmla="*/ 104524 h 820111"/>
              <a:gd name="connsiteX228" fmla="*/ 1130175 w 3220895"/>
              <a:gd name="connsiteY228" fmla="*/ 104524 h 820111"/>
              <a:gd name="connsiteX229" fmla="*/ 1123733 w 3220895"/>
              <a:gd name="connsiteY229" fmla="*/ 104524 h 820111"/>
              <a:gd name="connsiteX230" fmla="*/ 1123733 w 3220895"/>
              <a:gd name="connsiteY230" fmla="*/ 104524 h 820111"/>
              <a:gd name="connsiteX231" fmla="*/ 1096355 w 3220895"/>
              <a:gd name="connsiteY231" fmla="*/ 83619 h 820111"/>
              <a:gd name="connsiteX232" fmla="*/ 2012700 w 3220895"/>
              <a:gd name="connsiteY232" fmla="*/ 99700 h 820111"/>
              <a:gd name="connsiteX233" fmla="*/ 1991764 w 3220895"/>
              <a:gd name="connsiteY233" fmla="*/ 65931 h 820111"/>
              <a:gd name="connsiteX234" fmla="*/ 1991764 w 3220895"/>
              <a:gd name="connsiteY234" fmla="*/ 65931 h 820111"/>
              <a:gd name="connsiteX235" fmla="*/ 2025584 w 3220895"/>
              <a:gd name="connsiteY235" fmla="*/ 43418 h 820111"/>
              <a:gd name="connsiteX236" fmla="*/ 2025584 w 3220895"/>
              <a:gd name="connsiteY236" fmla="*/ 43418 h 820111"/>
              <a:gd name="connsiteX237" fmla="*/ 2046519 w 3220895"/>
              <a:gd name="connsiteY237" fmla="*/ 77187 h 820111"/>
              <a:gd name="connsiteX238" fmla="*/ 2046519 w 3220895"/>
              <a:gd name="connsiteY238" fmla="*/ 77187 h 820111"/>
              <a:gd name="connsiteX239" fmla="*/ 2019142 w 3220895"/>
              <a:gd name="connsiteY239" fmla="*/ 99700 h 820111"/>
              <a:gd name="connsiteX240" fmla="*/ 2019142 w 3220895"/>
              <a:gd name="connsiteY240" fmla="*/ 99700 h 820111"/>
              <a:gd name="connsiteX241" fmla="*/ 2012700 w 3220895"/>
              <a:gd name="connsiteY241" fmla="*/ 99700 h 820111"/>
              <a:gd name="connsiteX242" fmla="*/ 1221970 w 3220895"/>
              <a:gd name="connsiteY242" fmla="*/ 57890 h 820111"/>
              <a:gd name="connsiteX243" fmla="*/ 1244516 w 3220895"/>
              <a:gd name="connsiteY243" fmla="*/ 25729 h 820111"/>
              <a:gd name="connsiteX244" fmla="*/ 1244516 w 3220895"/>
              <a:gd name="connsiteY244" fmla="*/ 25729 h 820111"/>
              <a:gd name="connsiteX245" fmla="*/ 1276725 w 3220895"/>
              <a:gd name="connsiteY245" fmla="*/ 49850 h 820111"/>
              <a:gd name="connsiteX246" fmla="*/ 1276725 w 3220895"/>
              <a:gd name="connsiteY246" fmla="*/ 49850 h 820111"/>
              <a:gd name="connsiteX247" fmla="*/ 1252569 w 3220895"/>
              <a:gd name="connsiteY247" fmla="*/ 82011 h 820111"/>
              <a:gd name="connsiteX248" fmla="*/ 1252569 w 3220895"/>
              <a:gd name="connsiteY248" fmla="*/ 82011 h 820111"/>
              <a:gd name="connsiteX249" fmla="*/ 1247738 w 3220895"/>
              <a:gd name="connsiteY249" fmla="*/ 82011 h 820111"/>
              <a:gd name="connsiteX250" fmla="*/ 1247738 w 3220895"/>
              <a:gd name="connsiteY250" fmla="*/ 82011 h 820111"/>
              <a:gd name="connsiteX251" fmla="*/ 1221970 w 3220895"/>
              <a:gd name="connsiteY251" fmla="*/ 57890 h 820111"/>
              <a:gd name="connsiteX252" fmla="*/ 1888695 w 3220895"/>
              <a:gd name="connsiteY252" fmla="*/ 77187 h 820111"/>
              <a:gd name="connsiteX253" fmla="*/ 1888695 w 3220895"/>
              <a:gd name="connsiteY253" fmla="*/ 77187 h 820111"/>
              <a:gd name="connsiteX254" fmla="*/ 1888695 w 3220895"/>
              <a:gd name="connsiteY254" fmla="*/ 77187 h 820111"/>
              <a:gd name="connsiteX255" fmla="*/ 1864539 w 3220895"/>
              <a:gd name="connsiteY255" fmla="*/ 45026 h 820111"/>
              <a:gd name="connsiteX256" fmla="*/ 1864539 w 3220895"/>
              <a:gd name="connsiteY256" fmla="*/ 45026 h 820111"/>
              <a:gd name="connsiteX257" fmla="*/ 1896748 w 3220895"/>
              <a:gd name="connsiteY257" fmla="*/ 20905 h 820111"/>
              <a:gd name="connsiteX258" fmla="*/ 1896748 w 3220895"/>
              <a:gd name="connsiteY258" fmla="*/ 20905 h 820111"/>
              <a:gd name="connsiteX259" fmla="*/ 1920904 w 3220895"/>
              <a:gd name="connsiteY259" fmla="*/ 53066 h 820111"/>
              <a:gd name="connsiteX260" fmla="*/ 1920904 w 3220895"/>
              <a:gd name="connsiteY260" fmla="*/ 53066 h 820111"/>
              <a:gd name="connsiteX261" fmla="*/ 1893527 w 3220895"/>
              <a:gd name="connsiteY261" fmla="*/ 77187 h 820111"/>
              <a:gd name="connsiteX262" fmla="*/ 1893527 w 3220895"/>
              <a:gd name="connsiteY262" fmla="*/ 77187 h 820111"/>
              <a:gd name="connsiteX263" fmla="*/ 1888695 w 3220895"/>
              <a:gd name="connsiteY263" fmla="*/ 77187 h 820111"/>
              <a:gd name="connsiteX264" fmla="*/ 1350806 w 3220895"/>
              <a:gd name="connsiteY264" fmla="*/ 40202 h 820111"/>
              <a:gd name="connsiteX265" fmla="*/ 1376573 w 3220895"/>
              <a:gd name="connsiteY265" fmla="*/ 9648 h 820111"/>
              <a:gd name="connsiteX266" fmla="*/ 1376573 w 3220895"/>
              <a:gd name="connsiteY266" fmla="*/ 9648 h 820111"/>
              <a:gd name="connsiteX267" fmla="*/ 1407172 w 3220895"/>
              <a:gd name="connsiteY267" fmla="*/ 35377 h 820111"/>
              <a:gd name="connsiteX268" fmla="*/ 1407172 w 3220895"/>
              <a:gd name="connsiteY268" fmla="*/ 35377 h 820111"/>
              <a:gd name="connsiteX269" fmla="*/ 1381404 w 3220895"/>
              <a:gd name="connsiteY269" fmla="*/ 65931 h 820111"/>
              <a:gd name="connsiteX270" fmla="*/ 1381404 w 3220895"/>
              <a:gd name="connsiteY270" fmla="*/ 65931 h 820111"/>
              <a:gd name="connsiteX271" fmla="*/ 1378183 w 3220895"/>
              <a:gd name="connsiteY271" fmla="*/ 65931 h 820111"/>
              <a:gd name="connsiteX272" fmla="*/ 1378183 w 3220895"/>
              <a:gd name="connsiteY272" fmla="*/ 65931 h 820111"/>
              <a:gd name="connsiteX273" fmla="*/ 1350806 w 3220895"/>
              <a:gd name="connsiteY273" fmla="*/ 40202 h 820111"/>
              <a:gd name="connsiteX274" fmla="*/ 1761470 w 3220895"/>
              <a:gd name="connsiteY274" fmla="*/ 62714 h 820111"/>
              <a:gd name="connsiteX275" fmla="*/ 1735703 w 3220895"/>
              <a:gd name="connsiteY275" fmla="*/ 32161 h 820111"/>
              <a:gd name="connsiteX276" fmla="*/ 1735703 w 3220895"/>
              <a:gd name="connsiteY276" fmla="*/ 32161 h 820111"/>
              <a:gd name="connsiteX277" fmla="*/ 1766301 w 3220895"/>
              <a:gd name="connsiteY277" fmla="*/ 6432 h 820111"/>
              <a:gd name="connsiteX278" fmla="*/ 1766301 w 3220895"/>
              <a:gd name="connsiteY278" fmla="*/ 6432 h 820111"/>
              <a:gd name="connsiteX279" fmla="*/ 1792069 w 3220895"/>
              <a:gd name="connsiteY279" fmla="*/ 36985 h 820111"/>
              <a:gd name="connsiteX280" fmla="*/ 1792069 w 3220895"/>
              <a:gd name="connsiteY280" fmla="*/ 36985 h 820111"/>
              <a:gd name="connsiteX281" fmla="*/ 1764691 w 3220895"/>
              <a:gd name="connsiteY281" fmla="*/ 62714 h 820111"/>
              <a:gd name="connsiteX282" fmla="*/ 1764691 w 3220895"/>
              <a:gd name="connsiteY282" fmla="*/ 62714 h 820111"/>
              <a:gd name="connsiteX283" fmla="*/ 1761470 w 3220895"/>
              <a:gd name="connsiteY283" fmla="*/ 62714 h 820111"/>
              <a:gd name="connsiteX284" fmla="*/ 1478031 w 3220895"/>
              <a:gd name="connsiteY284" fmla="*/ 28945 h 820111"/>
              <a:gd name="connsiteX285" fmla="*/ 1505409 w 3220895"/>
              <a:gd name="connsiteY285" fmla="*/ 0 h 820111"/>
              <a:gd name="connsiteX286" fmla="*/ 1505409 w 3220895"/>
              <a:gd name="connsiteY286" fmla="*/ 0 h 820111"/>
              <a:gd name="connsiteX287" fmla="*/ 1534397 w 3220895"/>
              <a:gd name="connsiteY287" fmla="*/ 27337 h 820111"/>
              <a:gd name="connsiteX288" fmla="*/ 1534397 w 3220895"/>
              <a:gd name="connsiteY288" fmla="*/ 27337 h 820111"/>
              <a:gd name="connsiteX289" fmla="*/ 1507019 w 3220895"/>
              <a:gd name="connsiteY289" fmla="*/ 56282 h 820111"/>
              <a:gd name="connsiteX290" fmla="*/ 1507019 w 3220895"/>
              <a:gd name="connsiteY290" fmla="*/ 56282 h 820111"/>
              <a:gd name="connsiteX291" fmla="*/ 1505409 w 3220895"/>
              <a:gd name="connsiteY291" fmla="*/ 56282 h 820111"/>
              <a:gd name="connsiteX292" fmla="*/ 1505409 w 3220895"/>
              <a:gd name="connsiteY292" fmla="*/ 56282 h 820111"/>
              <a:gd name="connsiteX293" fmla="*/ 1478031 w 3220895"/>
              <a:gd name="connsiteY293" fmla="*/ 28945 h 820111"/>
              <a:gd name="connsiteX294" fmla="*/ 1634245 w 3220895"/>
              <a:gd name="connsiteY294" fmla="*/ 56282 h 820111"/>
              <a:gd name="connsiteX295" fmla="*/ 1606867 w 3220895"/>
              <a:gd name="connsiteY295" fmla="*/ 27337 h 820111"/>
              <a:gd name="connsiteX296" fmla="*/ 1606867 w 3220895"/>
              <a:gd name="connsiteY296" fmla="*/ 27337 h 820111"/>
              <a:gd name="connsiteX297" fmla="*/ 1635855 w 3220895"/>
              <a:gd name="connsiteY297" fmla="*/ 0 h 820111"/>
              <a:gd name="connsiteX298" fmla="*/ 1635855 w 3220895"/>
              <a:gd name="connsiteY298" fmla="*/ 0 h 820111"/>
              <a:gd name="connsiteX299" fmla="*/ 1663233 w 3220895"/>
              <a:gd name="connsiteY299" fmla="*/ 28945 h 820111"/>
              <a:gd name="connsiteX300" fmla="*/ 1663233 w 3220895"/>
              <a:gd name="connsiteY300" fmla="*/ 28945 h 820111"/>
              <a:gd name="connsiteX301" fmla="*/ 1634245 w 3220895"/>
              <a:gd name="connsiteY301" fmla="*/ 56282 h 820111"/>
              <a:gd name="connsiteX302" fmla="*/ 1634245 w 3220895"/>
              <a:gd name="connsiteY302" fmla="*/ 56282 h 820111"/>
              <a:gd name="connsiteX303" fmla="*/ 1634245 w 3220895"/>
              <a:gd name="connsiteY303" fmla="*/ 56282 h 82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</a:cxnLst>
            <a:rect l="l" t="t" r="r" b="b"/>
            <a:pathLst>
              <a:path w="3220895" h="820111">
                <a:moveTo>
                  <a:pt x="3183495" y="813679"/>
                </a:moveTo>
                <a:lnTo>
                  <a:pt x="3183495" y="813679"/>
                </a:lnTo>
                <a:lnTo>
                  <a:pt x="3183495" y="813679"/>
                </a:lnTo>
                <a:cubicBezTo>
                  <a:pt x="3173833" y="800815"/>
                  <a:pt x="3175443" y="783126"/>
                  <a:pt x="3186716" y="773478"/>
                </a:cubicBezTo>
                <a:lnTo>
                  <a:pt x="3186716" y="773478"/>
                </a:lnTo>
                <a:cubicBezTo>
                  <a:pt x="3199600" y="763829"/>
                  <a:pt x="3217315" y="765437"/>
                  <a:pt x="3226978" y="776694"/>
                </a:cubicBezTo>
                <a:lnTo>
                  <a:pt x="3226978" y="776694"/>
                </a:lnTo>
                <a:cubicBezTo>
                  <a:pt x="3236640" y="789558"/>
                  <a:pt x="3235030" y="807247"/>
                  <a:pt x="3223757" y="816895"/>
                </a:cubicBezTo>
                <a:lnTo>
                  <a:pt x="3223757" y="816895"/>
                </a:lnTo>
                <a:cubicBezTo>
                  <a:pt x="3218925" y="821719"/>
                  <a:pt x="3212484" y="823328"/>
                  <a:pt x="3206041" y="823328"/>
                </a:cubicBezTo>
                <a:lnTo>
                  <a:pt x="3206041" y="823328"/>
                </a:lnTo>
                <a:cubicBezTo>
                  <a:pt x="3196379" y="823328"/>
                  <a:pt x="3188327" y="820112"/>
                  <a:pt x="3183495" y="813679"/>
                </a:cubicBezTo>
                <a:close/>
                <a:moveTo>
                  <a:pt x="9303" y="736492"/>
                </a:moveTo>
                <a:cubicBezTo>
                  <a:pt x="-1970" y="726844"/>
                  <a:pt x="-3581" y="707547"/>
                  <a:pt x="7693" y="696291"/>
                </a:cubicBezTo>
                <a:lnTo>
                  <a:pt x="7693" y="696291"/>
                </a:lnTo>
                <a:cubicBezTo>
                  <a:pt x="17355" y="685034"/>
                  <a:pt x="36681" y="683426"/>
                  <a:pt x="47954" y="694683"/>
                </a:cubicBezTo>
                <a:lnTo>
                  <a:pt x="47954" y="694683"/>
                </a:lnTo>
                <a:cubicBezTo>
                  <a:pt x="59227" y="704331"/>
                  <a:pt x="60837" y="723628"/>
                  <a:pt x="49564" y="734884"/>
                </a:cubicBezTo>
                <a:lnTo>
                  <a:pt x="49564" y="734884"/>
                </a:lnTo>
                <a:cubicBezTo>
                  <a:pt x="44733" y="741316"/>
                  <a:pt x="36681" y="744533"/>
                  <a:pt x="28628" y="744533"/>
                </a:cubicBezTo>
                <a:lnTo>
                  <a:pt x="28628" y="744533"/>
                </a:lnTo>
                <a:cubicBezTo>
                  <a:pt x="22187" y="744533"/>
                  <a:pt x="15745" y="741316"/>
                  <a:pt x="9303" y="736492"/>
                </a:cubicBezTo>
                <a:close/>
                <a:moveTo>
                  <a:pt x="3099752" y="717195"/>
                </a:moveTo>
                <a:cubicBezTo>
                  <a:pt x="3088479" y="705939"/>
                  <a:pt x="3090090" y="688251"/>
                  <a:pt x="3101362" y="676994"/>
                </a:cubicBezTo>
                <a:lnTo>
                  <a:pt x="3101362" y="676994"/>
                </a:lnTo>
                <a:cubicBezTo>
                  <a:pt x="3112636" y="665738"/>
                  <a:pt x="3130351" y="667346"/>
                  <a:pt x="3141624" y="678602"/>
                </a:cubicBezTo>
                <a:lnTo>
                  <a:pt x="3141624" y="678602"/>
                </a:lnTo>
                <a:cubicBezTo>
                  <a:pt x="3152897" y="689858"/>
                  <a:pt x="3151286" y="707547"/>
                  <a:pt x="3140014" y="718804"/>
                </a:cubicBezTo>
                <a:lnTo>
                  <a:pt x="3140014" y="718804"/>
                </a:lnTo>
                <a:cubicBezTo>
                  <a:pt x="3135182" y="723628"/>
                  <a:pt x="3127130" y="726844"/>
                  <a:pt x="3120688" y="726844"/>
                </a:cubicBezTo>
                <a:lnTo>
                  <a:pt x="3120688" y="726844"/>
                </a:lnTo>
                <a:cubicBezTo>
                  <a:pt x="3112636" y="726844"/>
                  <a:pt x="3106194" y="723628"/>
                  <a:pt x="3099752" y="717195"/>
                </a:cubicBezTo>
                <a:close/>
                <a:moveTo>
                  <a:pt x="97877" y="643225"/>
                </a:moveTo>
                <a:cubicBezTo>
                  <a:pt x="86605" y="631968"/>
                  <a:pt x="86605" y="614280"/>
                  <a:pt x="97877" y="603023"/>
                </a:cubicBezTo>
                <a:lnTo>
                  <a:pt x="97877" y="603023"/>
                </a:lnTo>
                <a:cubicBezTo>
                  <a:pt x="109151" y="591767"/>
                  <a:pt x="126866" y="591767"/>
                  <a:pt x="138139" y="603023"/>
                </a:cubicBezTo>
                <a:lnTo>
                  <a:pt x="138139" y="603023"/>
                </a:lnTo>
                <a:cubicBezTo>
                  <a:pt x="149412" y="614280"/>
                  <a:pt x="149412" y="631968"/>
                  <a:pt x="138139" y="643225"/>
                </a:cubicBezTo>
                <a:lnTo>
                  <a:pt x="138139" y="643225"/>
                </a:lnTo>
                <a:cubicBezTo>
                  <a:pt x="138139" y="643225"/>
                  <a:pt x="138139" y="643225"/>
                  <a:pt x="138139" y="643225"/>
                </a:cubicBezTo>
                <a:lnTo>
                  <a:pt x="138139" y="643225"/>
                </a:lnTo>
                <a:cubicBezTo>
                  <a:pt x="133307" y="648049"/>
                  <a:pt x="125255" y="651265"/>
                  <a:pt x="118814" y="651265"/>
                </a:cubicBezTo>
                <a:lnTo>
                  <a:pt x="118814" y="651265"/>
                </a:lnTo>
                <a:cubicBezTo>
                  <a:pt x="110761" y="651265"/>
                  <a:pt x="104320" y="648049"/>
                  <a:pt x="97877" y="643225"/>
                </a:cubicBezTo>
                <a:close/>
                <a:moveTo>
                  <a:pt x="3011178" y="627144"/>
                </a:moveTo>
                <a:cubicBezTo>
                  <a:pt x="2999904" y="615888"/>
                  <a:pt x="2999904" y="598199"/>
                  <a:pt x="3011178" y="586943"/>
                </a:cubicBezTo>
                <a:lnTo>
                  <a:pt x="3011178" y="586943"/>
                </a:lnTo>
                <a:cubicBezTo>
                  <a:pt x="3022451" y="575686"/>
                  <a:pt x="3040166" y="575686"/>
                  <a:pt x="3051439" y="585334"/>
                </a:cubicBezTo>
                <a:lnTo>
                  <a:pt x="3051439" y="585334"/>
                </a:lnTo>
                <a:cubicBezTo>
                  <a:pt x="3062712" y="596591"/>
                  <a:pt x="3062712" y="614280"/>
                  <a:pt x="3053049" y="625536"/>
                </a:cubicBezTo>
                <a:lnTo>
                  <a:pt x="3053049" y="625536"/>
                </a:lnTo>
                <a:cubicBezTo>
                  <a:pt x="3046607" y="631968"/>
                  <a:pt x="3040166" y="633576"/>
                  <a:pt x="3032113" y="633576"/>
                </a:cubicBezTo>
                <a:lnTo>
                  <a:pt x="3032113" y="633576"/>
                </a:lnTo>
                <a:cubicBezTo>
                  <a:pt x="3024061" y="635184"/>
                  <a:pt x="3016009" y="631968"/>
                  <a:pt x="3011178" y="627144"/>
                </a:cubicBezTo>
                <a:close/>
                <a:moveTo>
                  <a:pt x="191284" y="554781"/>
                </a:moveTo>
                <a:cubicBezTo>
                  <a:pt x="181621" y="543525"/>
                  <a:pt x="181621" y="525836"/>
                  <a:pt x="194504" y="514580"/>
                </a:cubicBezTo>
                <a:lnTo>
                  <a:pt x="194504" y="514580"/>
                </a:lnTo>
                <a:cubicBezTo>
                  <a:pt x="205778" y="504931"/>
                  <a:pt x="223493" y="504931"/>
                  <a:pt x="234765" y="517796"/>
                </a:cubicBezTo>
                <a:lnTo>
                  <a:pt x="234765" y="517796"/>
                </a:lnTo>
                <a:cubicBezTo>
                  <a:pt x="244428" y="529052"/>
                  <a:pt x="242818" y="546741"/>
                  <a:pt x="231545" y="557997"/>
                </a:cubicBezTo>
                <a:lnTo>
                  <a:pt x="231545" y="557997"/>
                </a:lnTo>
                <a:cubicBezTo>
                  <a:pt x="226713" y="562822"/>
                  <a:pt x="220272" y="564430"/>
                  <a:pt x="213830" y="564430"/>
                </a:cubicBezTo>
                <a:lnTo>
                  <a:pt x="213830" y="564430"/>
                </a:lnTo>
                <a:cubicBezTo>
                  <a:pt x="205778" y="564430"/>
                  <a:pt x="197725" y="561213"/>
                  <a:pt x="191284" y="554781"/>
                </a:cubicBezTo>
                <a:close/>
                <a:moveTo>
                  <a:pt x="2916161" y="541917"/>
                </a:moveTo>
                <a:cubicBezTo>
                  <a:pt x="2904888" y="532268"/>
                  <a:pt x="2903278" y="514580"/>
                  <a:pt x="2912940" y="501715"/>
                </a:cubicBezTo>
                <a:lnTo>
                  <a:pt x="2912940" y="501715"/>
                </a:lnTo>
                <a:cubicBezTo>
                  <a:pt x="2922603" y="490459"/>
                  <a:pt x="2940318" y="488851"/>
                  <a:pt x="2953202" y="498499"/>
                </a:cubicBezTo>
                <a:lnTo>
                  <a:pt x="2953202" y="498499"/>
                </a:lnTo>
                <a:cubicBezTo>
                  <a:pt x="2964474" y="508148"/>
                  <a:pt x="2966085" y="525836"/>
                  <a:pt x="2956422" y="538701"/>
                </a:cubicBezTo>
                <a:lnTo>
                  <a:pt x="2956422" y="538701"/>
                </a:lnTo>
                <a:cubicBezTo>
                  <a:pt x="2951591" y="545133"/>
                  <a:pt x="2943539" y="548349"/>
                  <a:pt x="2935486" y="548349"/>
                </a:cubicBezTo>
                <a:lnTo>
                  <a:pt x="2935486" y="548349"/>
                </a:lnTo>
                <a:cubicBezTo>
                  <a:pt x="2927434" y="548349"/>
                  <a:pt x="2920993" y="546741"/>
                  <a:pt x="2916161" y="541917"/>
                </a:cubicBezTo>
                <a:close/>
                <a:moveTo>
                  <a:pt x="291131" y="471162"/>
                </a:moveTo>
                <a:cubicBezTo>
                  <a:pt x="281469" y="458298"/>
                  <a:pt x="284689" y="440609"/>
                  <a:pt x="295963" y="430960"/>
                </a:cubicBezTo>
                <a:lnTo>
                  <a:pt x="295963" y="430960"/>
                </a:lnTo>
                <a:cubicBezTo>
                  <a:pt x="308846" y="421312"/>
                  <a:pt x="326561" y="424528"/>
                  <a:pt x="336224" y="435785"/>
                </a:cubicBezTo>
                <a:lnTo>
                  <a:pt x="336224" y="435785"/>
                </a:lnTo>
                <a:cubicBezTo>
                  <a:pt x="345887" y="448649"/>
                  <a:pt x="342666" y="466338"/>
                  <a:pt x="331392" y="475986"/>
                </a:cubicBezTo>
                <a:lnTo>
                  <a:pt x="331392" y="475986"/>
                </a:lnTo>
                <a:lnTo>
                  <a:pt x="331392" y="475986"/>
                </a:lnTo>
                <a:lnTo>
                  <a:pt x="331392" y="475986"/>
                </a:lnTo>
                <a:cubicBezTo>
                  <a:pt x="326561" y="479202"/>
                  <a:pt x="320120" y="482419"/>
                  <a:pt x="313678" y="482419"/>
                </a:cubicBezTo>
                <a:lnTo>
                  <a:pt x="313678" y="482419"/>
                </a:lnTo>
                <a:cubicBezTo>
                  <a:pt x="304015" y="482419"/>
                  <a:pt x="295963" y="479202"/>
                  <a:pt x="291131" y="471162"/>
                </a:cubicBezTo>
                <a:close/>
                <a:moveTo>
                  <a:pt x="2816313" y="463122"/>
                </a:moveTo>
                <a:lnTo>
                  <a:pt x="2816313" y="463122"/>
                </a:lnTo>
                <a:lnTo>
                  <a:pt x="2816313" y="463122"/>
                </a:lnTo>
                <a:cubicBezTo>
                  <a:pt x="2803430" y="453473"/>
                  <a:pt x="2801820" y="435785"/>
                  <a:pt x="2809872" y="424528"/>
                </a:cubicBezTo>
                <a:lnTo>
                  <a:pt x="2809872" y="424528"/>
                </a:lnTo>
                <a:cubicBezTo>
                  <a:pt x="2819534" y="411664"/>
                  <a:pt x="2837249" y="410056"/>
                  <a:pt x="2848522" y="418096"/>
                </a:cubicBezTo>
                <a:lnTo>
                  <a:pt x="2848522" y="418096"/>
                </a:lnTo>
                <a:cubicBezTo>
                  <a:pt x="2861406" y="427744"/>
                  <a:pt x="2863016" y="445433"/>
                  <a:pt x="2854964" y="458298"/>
                </a:cubicBezTo>
                <a:lnTo>
                  <a:pt x="2854964" y="458298"/>
                </a:lnTo>
                <a:cubicBezTo>
                  <a:pt x="2850133" y="466338"/>
                  <a:pt x="2840470" y="469554"/>
                  <a:pt x="2832418" y="469554"/>
                </a:cubicBezTo>
                <a:lnTo>
                  <a:pt x="2832418" y="469554"/>
                </a:lnTo>
                <a:cubicBezTo>
                  <a:pt x="2827586" y="469554"/>
                  <a:pt x="2822755" y="467946"/>
                  <a:pt x="2816313" y="463122"/>
                </a:cubicBezTo>
                <a:close/>
                <a:moveTo>
                  <a:pt x="394200" y="395583"/>
                </a:moveTo>
                <a:cubicBezTo>
                  <a:pt x="386148" y="382719"/>
                  <a:pt x="389369" y="365030"/>
                  <a:pt x="402252" y="356990"/>
                </a:cubicBezTo>
                <a:lnTo>
                  <a:pt x="402252" y="356990"/>
                </a:lnTo>
                <a:cubicBezTo>
                  <a:pt x="415136" y="348949"/>
                  <a:pt x="432851" y="352165"/>
                  <a:pt x="440903" y="365030"/>
                </a:cubicBezTo>
                <a:lnTo>
                  <a:pt x="440903" y="365030"/>
                </a:lnTo>
                <a:cubicBezTo>
                  <a:pt x="448955" y="377895"/>
                  <a:pt x="445734" y="395583"/>
                  <a:pt x="432851" y="403623"/>
                </a:cubicBezTo>
                <a:lnTo>
                  <a:pt x="432851" y="403623"/>
                </a:lnTo>
                <a:cubicBezTo>
                  <a:pt x="428019" y="406840"/>
                  <a:pt x="423188" y="408448"/>
                  <a:pt x="416746" y="408448"/>
                </a:cubicBezTo>
                <a:lnTo>
                  <a:pt x="416746" y="408448"/>
                </a:lnTo>
                <a:cubicBezTo>
                  <a:pt x="408694" y="408448"/>
                  <a:pt x="399031" y="403623"/>
                  <a:pt x="394200" y="395583"/>
                </a:cubicBezTo>
                <a:close/>
                <a:moveTo>
                  <a:pt x="2713245" y="390759"/>
                </a:moveTo>
                <a:cubicBezTo>
                  <a:pt x="2700361" y="382719"/>
                  <a:pt x="2697140" y="365030"/>
                  <a:pt x="2705193" y="352165"/>
                </a:cubicBezTo>
                <a:lnTo>
                  <a:pt x="2705193" y="352165"/>
                </a:lnTo>
                <a:cubicBezTo>
                  <a:pt x="2713245" y="339301"/>
                  <a:pt x="2730959" y="336085"/>
                  <a:pt x="2743843" y="344125"/>
                </a:cubicBezTo>
                <a:lnTo>
                  <a:pt x="2743843" y="344125"/>
                </a:lnTo>
                <a:cubicBezTo>
                  <a:pt x="2756727" y="352165"/>
                  <a:pt x="2759948" y="369854"/>
                  <a:pt x="2751896" y="382719"/>
                </a:cubicBezTo>
                <a:lnTo>
                  <a:pt x="2751896" y="382719"/>
                </a:lnTo>
                <a:cubicBezTo>
                  <a:pt x="2747064" y="390759"/>
                  <a:pt x="2737402" y="395583"/>
                  <a:pt x="2727739" y="395583"/>
                </a:cubicBezTo>
                <a:lnTo>
                  <a:pt x="2727739" y="395583"/>
                </a:lnTo>
                <a:cubicBezTo>
                  <a:pt x="2722907" y="395583"/>
                  <a:pt x="2718076" y="393975"/>
                  <a:pt x="2713245" y="390759"/>
                </a:cubicBezTo>
                <a:close/>
                <a:moveTo>
                  <a:pt x="502100" y="326436"/>
                </a:moveTo>
                <a:cubicBezTo>
                  <a:pt x="494048" y="313572"/>
                  <a:pt x="498879" y="295883"/>
                  <a:pt x="511763" y="287843"/>
                </a:cubicBezTo>
                <a:lnTo>
                  <a:pt x="511763" y="287843"/>
                </a:lnTo>
                <a:cubicBezTo>
                  <a:pt x="524646" y="279803"/>
                  <a:pt x="542361" y="284627"/>
                  <a:pt x="550413" y="297491"/>
                </a:cubicBezTo>
                <a:lnTo>
                  <a:pt x="550413" y="297491"/>
                </a:lnTo>
                <a:cubicBezTo>
                  <a:pt x="558466" y="310356"/>
                  <a:pt x="553634" y="328045"/>
                  <a:pt x="540751" y="336085"/>
                </a:cubicBezTo>
                <a:lnTo>
                  <a:pt x="540751" y="336085"/>
                </a:lnTo>
                <a:cubicBezTo>
                  <a:pt x="535919" y="339301"/>
                  <a:pt x="531088" y="339301"/>
                  <a:pt x="526257" y="339301"/>
                </a:cubicBezTo>
                <a:lnTo>
                  <a:pt x="526257" y="339301"/>
                </a:lnTo>
                <a:cubicBezTo>
                  <a:pt x="516594" y="339301"/>
                  <a:pt x="508542" y="334477"/>
                  <a:pt x="502100" y="326436"/>
                </a:cubicBezTo>
                <a:close/>
                <a:moveTo>
                  <a:pt x="2605345" y="324828"/>
                </a:moveTo>
                <a:lnTo>
                  <a:pt x="2605345" y="324828"/>
                </a:lnTo>
                <a:lnTo>
                  <a:pt x="2605345" y="324828"/>
                </a:lnTo>
                <a:cubicBezTo>
                  <a:pt x="2590851" y="316788"/>
                  <a:pt x="2587630" y="300708"/>
                  <a:pt x="2594071" y="286235"/>
                </a:cubicBezTo>
                <a:lnTo>
                  <a:pt x="2594071" y="286235"/>
                </a:lnTo>
                <a:cubicBezTo>
                  <a:pt x="2602124" y="273371"/>
                  <a:pt x="2618228" y="268546"/>
                  <a:pt x="2632723" y="274979"/>
                </a:cubicBezTo>
                <a:lnTo>
                  <a:pt x="2632723" y="274979"/>
                </a:lnTo>
                <a:cubicBezTo>
                  <a:pt x="2645606" y="283019"/>
                  <a:pt x="2650437" y="299099"/>
                  <a:pt x="2643995" y="313572"/>
                </a:cubicBezTo>
                <a:lnTo>
                  <a:pt x="2643995" y="313572"/>
                </a:lnTo>
                <a:cubicBezTo>
                  <a:pt x="2639164" y="323220"/>
                  <a:pt x="2629501" y="328045"/>
                  <a:pt x="2619839" y="328045"/>
                </a:cubicBezTo>
                <a:lnTo>
                  <a:pt x="2619839" y="328045"/>
                </a:lnTo>
                <a:cubicBezTo>
                  <a:pt x="2613397" y="328045"/>
                  <a:pt x="2608566" y="326436"/>
                  <a:pt x="2605345" y="324828"/>
                </a:cubicBezTo>
                <a:close/>
                <a:moveTo>
                  <a:pt x="614831" y="262114"/>
                </a:moveTo>
                <a:cubicBezTo>
                  <a:pt x="608390" y="247641"/>
                  <a:pt x="613221" y="231561"/>
                  <a:pt x="627715" y="223520"/>
                </a:cubicBezTo>
                <a:lnTo>
                  <a:pt x="627715" y="223520"/>
                </a:lnTo>
                <a:cubicBezTo>
                  <a:pt x="642209" y="217088"/>
                  <a:pt x="658314" y="221912"/>
                  <a:pt x="666366" y="236385"/>
                </a:cubicBezTo>
                <a:lnTo>
                  <a:pt x="666366" y="236385"/>
                </a:lnTo>
                <a:cubicBezTo>
                  <a:pt x="672807" y="250858"/>
                  <a:pt x="667976" y="266938"/>
                  <a:pt x="653482" y="274979"/>
                </a:cubicBezTo>
                <a:lnTo>
                  <a:pt x="653482" y="274979"/>
                </a:lnTo>
                <a:cubicBezTo>
                  <a:pt x="648651" y="276587"/>
                  <a:pt x="645430" y="278195"/>
                  <a:pt x="640599" y="278195"/>
                </a:cubicBezTo>
                <a:lnTo>
                  <a:pt x="640599" y="278195"/>
                </a:lnTo>
                <a:cubicBezTo>
                  <a:pt x="629325" y="278195"/>
                  <a:pt x="619663" y="271762"/>
                  <a:pt x="614831" y="262114"/>
                </a:cubicBezTo>
                <a:close/>
                <a:moveTo>
                  <a:pt x="2492613" y="265330"/>
                </a:moveTo>
                <a:cubicBezTo>
                  <a:pt x="2478119" y="258898"/>
                  <a:pt x="2473288" y="241209"/>
                  <a:pt x="2479730" y="228345"/>
                </a:cubicBezTo>
                <a:lnTo>
                  <a:pt x="2479730" y="228345"/>
                </a:lnTo>
                <a:cubicBezTo>
                  <a:pt x="2486172" y="213872"/>
                  <a:pt x="2503887" y="209048"/>
                  <a:pt x="2516770" y="215480"/>
                </a:cubicBezTo>
                <a:lnTo>
                  <a:pt x="2516770" y="215480"/>
                </a:lnTo>
                <a:cubicBezTo>
                  <a:pt x="2531264" y="221912"/>
                  <a:pt x="2536096" y="239601"/>
                  <a:pt x="2529653" y="252466"/>
                </a:cubicBezTo>
                <a:lnTo>
                  <a:pt x="2529653" y="252466"/>
                </a:lnTo>
                <a:cubicBezTo>
                  <a:pt x="2524822" y="262114"/>
                  <a:pt x="2515160" y="268546"/>
                  <a:pt x="2503887" y="268546"/>
                </a:cubicBezTo>
                <a:lnTo>
                  <a:pt x="2503887" y="268546"/>
                </a:lnTo>
                <a:cubicBezTo>
                  <a:pt x="2500666" y="268546"/>
                  <a:pt x="2495834" y="266938"/>
                  <a:pt x="2492613" y="265330"/>
                </a:cubicBezTo>
                <a:close/>
                <a:moveTo>
                  <a:pt x="730784" y="207440"/>
                </a:moveTo>
                <a:cubicBezTo>
                  <a:pt x="724342" y="192967"/>
                  <a:pt x="730784" y="176887"/>
                  <a:pt x="745278" y="170455"/>
                </a:cubicBezTo>
                <a:lnTo>
                  <a:pt x="745278" y="170455"/>
                </a:lnTo>
                <a:cubicBezTo>
                  <a:pt x="759772" y="164022"/>
                  <a:pt x="775876" y="170455"/>
                  <a:pt x="782318" y="184927"/>
                </a:cubicBezTo>
                <a:lnTo>
                  <a:pt x="782318" y="184927"/>
                </a:lnTo>
                <a:cubicBezTo>
                  <a:pt x="788760" y="199400"/>
                  <a:pt x="782318" y="215480"/>
                  <a:pt x="767824" y="221912"/>
                </a:cubicBezTo>
                <a:lnTo>
                  <a:pt x="767824" y="221912"/>
                </a:lnTo>
                <a:cubicBezTo>
                  <a:pt x="764603" y="223520"/>
                  <a:pt x="759772" y="223520"/>
                  <a:pt x="756551" y="223520"/>
                </a:cubicBezTo>
                <a:lnTo>
                  <a:pt x="756551" y="223520"/>
                </a:lnTo>
                <a:cubicBezTo>
                  <a:pt x="745278" y="223520"/>
                  <a:pt x="735615" y="217088"/>
                  <a:pt x="730784" y="207440"/>
                </a:cubicBezTo>
                <a:close/>
                <a:moveTo>
                  <a:pt x="2376661" y="212264"/>
                </a:moveTo>
                <a:cubicBezTo>
                  <a:pt x="2362167" y="205832"/>
                  <a:pt x="2355725" y="189751"/>
                  <a:pt x="2362167" y="175279"/>
                </a:cubicBezTo>
                <a:lnTo>
                  <a:pt x="2362167" y="175279"/>
                </a:lnTo>
                <a:cubicBezTo>
                  <a:pt x="2368609" y="160806"/>
                  <a:pt x="2384713" y="154374"/>
                  <a:pt x="2399208" y="160806"/>
                </a:cubicBezTo>
                <a:lnTo>
                  <a:pt x="2399208" y="160806"/>
                </a:lnTo>
                <a:cubicBezTo>
                  <a:pt x="2413702" y="167238"/>
                  <a:pt x="2420143" y="183319"/>
                  <a:pt x="2413702" y="197792"/>
                </a:cubicBezTo>
                <a:lnTo>
                  <a:pt x="2413702" y="197792"/>
                </a:lnTo>
                <a:cubicBezTo>
                  <a:pt x="2408870" y="209048"/>
                  <a:pt x="2399208" y="215480"/>
                  <a:pt x="2387934" y="215480"/>
                </a:cubicBezTo>
                <a:lnTo>
                  <a:pt x="2387934" y="215480"/>
                </a:lnTo>
                <a:cubicBezTo>
                  <a:pt x="2383103" y="215480"/>
                  <a:pt x="2379882" y="213872"/>
                  <a:pt x="2376661" y="212264"/>
                </a:cubicBezTo>
                <a:close/>
                <a:moveTo>
                  <a:pt x="849957" y="157590"/>
                </a:moveTo>
                <a:cubicBezTo>
                  <a:pt x="845126" y="143117"/>
                  <a:pt x="851567" y="127037"/>
                  <a:pt x="867672" y="122213"/>
                </a:cubicBezTo>
                <a:lnTo>
                  <a:pt x="867672" y="122213"/>
                </a:lnTo>
                <a:cubicBezTo>
                  <a:pt x="882166" y="117388"/>
                  <a:pt x="898270" y="123821"/>
                  <a:pt x="903101" y="138293"/>
                </a:cubicBezTo>
                <a:lnTo>
                  <a:pt x="903101" y="138293"/>
                </a:lnTo>
                <a:cubicBezTo>
                  <a:pt x="907933" y="152766"/>
                  <a:pt x="899881" y="168846"/>
                  <a:pt x="885387" y="173671"/>
                </a:cubicBezTo>
                <a:lnTo>
                  <a:pt x="885387" y="173671"/>
                </a:lnTo>
                <a:cubicBezTo>
                  <a:pt x="882166" y="175279"/>
                  <a:pt x="878945" y="175279"/>
                  <a:pt x="875724" y="175279"/>
                </a:cubicBezTo>
                <a:lnTo>
                  <a:pt x="875724" y="175279"/>
                </a:lnTo>
                <a:cubicBezTo>
                  <a:pt x="864451" y="176887"/>
                  <a:pt x="854788" y="168846"/>
                  <a:pt x="849957" y="157590"/>
                </a:cubicBezTo>
                <a:close/>
                <a:moveTo>
                  <a:pt x="2257488" y="167238"/>
                </a:moveTo>
                <a:cubicBezTo>
                  <a:pt x="2242994" y="162414"/>
                  <a:pt x="2234942" y="146334"/>
                  <a:pt x="2239773" y="131861"/>
                </a:cubicBezTo>
                <a:lnTo>
                  <a:pt x="2239773" y="131861"/>
                </a:lnTo>
                <a:cubicBezTo>
                  <a:pt x="2244605" y="117388"/>
                  <a:pt x="2260709" y="109348"/>
                  <a:pt x="2275203" y="114172"/>
                </a:cubicBezTo>
                <a:lnTo>
                  <a:pt x="2275203" y="114172"/>
                </a:lnTo>
                <a:cubicBezTo>
                  <a:pt x="2289697" y="118996"/>
                  <a:pt x="2297749" y="135077"/>
                  <a:pt x="2292918" y="149550"/>
                </a:cubicBezTo>
                <a:lnTo>
                  <a:pt x="2292918" y="149550"/>
                </a:lnTo>
                <a:cubicBezTo>
                  <a:pt x="2289697" y="160806"/>
                  <a:pt x="2278424" y="168846"/>
                  <a:pt x="2265540" y="168846"/>
                </a:cubicBezTo>
                <a:lnTo>
                  <a:pt x="2265540" y="168846"/>
                </a:lnTo>
                <a:cubicBezTo>
                  <a:pt x="2263930" y="168846"/>
                  <a:pt x="2260709" y="168846"/>
                  <a:pt x="2257488" y="167238"/>
                </a:cubicBezTo>
                <a:close/>
                <a:moveTo>
                  <a:pt x="972351" y="117388"/>
                </a:moveTo>
                <a:cubicBezTo>
                  <a:pt x="967519" y="102916"/>
                  <a:pt x="977182" y="86835"/>
                  <a:pt x="991676" y="82011"/>
                </a:cubicBezTo>
                <a:lnTo>
                  <a:pt x="991676" y="82011"/>
                </a:lnTo>
                <a:cubicBezTo>
                  <a:pt x="1006170" y="77187"/>
                  <a:pt x="1022275" y="86835"/>
                  <a:pt x="1027106" y="101308"/>
                </a:cubicBezTo>
                <a:lnTo>
                  <a:pt x="1027106" y="101308"/>
                </a:lnTo>
                <a:cubicBezTo>
                  <a:pt x="1031937" y="115780"/>
                  <a:pt x="1022275" y="131861"/>
                  <a:pt x="1007780" y="136685"/>
                </a:cubicBezTo>
                <a:lnTo>
                  <a:pt x="1007780" y="136685"/>
                </a:lnTo>
                <a:cubicBezTo>
                  <a:pt x="1004560" y="138293"/>
                  <a:pt x="1002949" y="138293"/>
                  <a:pt x="999728" y="138293"/>
                </a:cubicBezTo>
                <a:lnTo>
                  <a:pt x="999728" y="138293"/>
                </a:lnTo>
                <a:cubicBezTo>
                  <a:pt x="986845" y="136685"/>
                  <a:pt x="975571" y="128645"/>
                  <a:pt x="972351" y="117388"/>
                </a:cubicBezTo>
                <a:close/>
                <a:moveTo>
                  <a:pt x="2136704" y="130253"/>
                </a:moveTo>
                <a:lnTo>
                  <a:pt x="2136704" y="130253"/>
                </a:lnTo>
                <a:lnTo>
                  <a:pt x="2136704" y="130253"/>
                </a:lnTo>
                <a:cubicBezTo>
                  <a:pt x="2122210" y="125429"/>
                  <a:pt x="2112548" y="110956"/>
                  <a:pt x="2117379" y="96484"/>
                </a:cubicBezTo>
                <a:lnTo>
                  <a:pt x="2117379" y="96484"/>
                </a:lnTo>
                <a:cubicBezTo>
                  <a:pt x="2122210" y="82011"/>
                  <a:pt x="2136704" y="72363"/>
                  <a:pt x="2152809" y="77187"/>
                </a:cubicBezTo>
                <a:lnTo>
                  <a:pt x="2152809" y="77187"/>
                </a:lnTo>
                <a:cubicBezTo>
                  <a:pt x="2167303" y="82011"/>
                  <a:pt x="2176966" y="96484"/>
                  <a:pt x="2172134" y="110956"/>
                </a:cubicBezTo>
                <a:lnTo>
                  <a:pt x="2172134" y="110956"/>
                </a:lnTo>
                <a:cubicBezTo>
                  <a:pt x="2168913" y="123821"/>
                  <a:pt x="2157640" y="131861"/>
                  <a:pt x="2144757" y="131861"/>
                </a:cubicBezTo>
                <a:lnTo>
                  <a:pt x="2144757" y="131861"/>
                </a:lnTo>
                <a:cubicBezTo>
                  <a:pt x="2141536" y="130253"/>
                  <a:pt x="2138315" y="130253"/>
                  <a:pt x="2136704" y="130253"/>
                </a:cubicBezTo>
                <a:close/>
                <a:moveTo>
                  <a:pt x="1096355" y="83619"/>
                </a:moveTo>
                <a:cubicBezTo>
                  <a:pt x="1093134" y="69147"/>
                  <a:pt x="1102797" y="53066"/>
                  <a:pt x="1117291" y="49850"/>
                </a:cubicBezTo>
                <a:lnTo>
                  <a:pt x="1117291" y="49850"/>
                </a:lnTo>
                <a:cubicBezTo>
                  <a:pt x="1131785" y="46634"/>
                  <a:pt x="1147890" y="56282"/>
                  <a:pt x="1151111" y="70755"/>
                </a:cubicBezTo>
                <a:lnTo>
                  <a:pt x="1151111" y="70755"/>
                </a:lnTo>
                <a:cubicBezTo>
                  <a:pt x="1154331" y="85227"/>
                  <a:pt x="1144668" y="101308"/>
                  <a:pt x="1130175" y="104524"/>
                </a:cubicBezTo>
                <a:lnTo>
                  <a:pt x="1130175" y="104524"/>
                </a:lnTo>
                <a:cubicBezTo>
                  <a:pt x="1128564" y="104524"/>
                  <a:pt x="1126954" y="104524"/>
                  <a:pt x="1123733" y="104524"/>
                </a:cubicBezTo>
                <a:lnTo>
                  <a:pt x="1123733" y="104524"/>
                </a:lnTo>
                <a:cubicBezTo>
                  <a:pt x="1110849" y="104524"/>
                  <a:pt x="1099576" y="96484"/>
                  <a:pt x="1096355" y="83619"/>
                </a:cubicBezTo>
                <a:close/>
                <a:moveTo>
                  <a:pt x="2012700" y="99700"/>
                </a:moveTo>
                <a:cubicBezTo>
                  <a:pt x="1998206" y="96484"/>
                  <a:pt x="1988543" y="82011"/>
                  <a:pt x="1991764" y="65931"/>
                </a:cubicBezTo>
                <a:lnTo>
                  <a:pt x="1991764" y="65931"/>
                </a:lnTo>
                <a:cubicBezTo>
                  <a:pt x="1994985" y="51458"/>
                  <a:pt x="2009479" y="41810"/>
                  <a:pt x="2025584" y="43418"/>
                </a:cubicBezTo>
                <a:lnTo>
                  <a:pt x="2025584" y="43418"/>
                </a:lnTo>
                <a:cubicBezTo>
                  <a:pt x="2040077" y="46634"/>
                  <a:pt x="2049740" y="61106"/>
                  <a:pt x="2046519" y="77187"/>
                </a:cubicBezTo>
                <a:lnTo>
                  <a:pt x="2046519" y="77187"/>
                </a:lnTo>
                <a:cubicBezTo>
                  <a:pt x="2043299" y="90051"/>
                  <a:pt x="2032025" y="99700"/>
                  <a:pt x="2019142" y="99700"/>
                </a:cubicBezTo>
                <a:lnTo>
                  <a:pt x="2019142" y="99700"/>
                </a:lnTo>
                <a:cubicBezTo>
                  <a:pt x="2017531" y="99700"/>
                  <a:pt x="2014310" y="99700"/>
                  <a:pt x="2012700" y="99700"/>
                </a:cubicBezTo>
                <a:close/>
                <a:moveTo>
                  <a:pt x="1221970" y="57890"/>
                </a:moveTo>
                <a:cubicBezTo>
                  <a:pt x="1220360" y="41810"/>
                  <a:pt x="1230022" y="28945"/>
                  <a:pt x="1244516" y="25729"/>
                </a:cubicBezTo>
                <a:lnTo>
                  <a:pt x="1244516" y="25729"/>
                </a:lnTo>
                <a:cubicBezTo>
                  <a:pt x="1260621" y="22513"/>
                  <a:pt x="1275115" y="33769"/>
                  <a:pt x="1276725" y="49850"/>
                </a:cubicBezTo>
                <a:lnTo>
                  <a:pt x="1276725" y="49850"/>
                </a:lnTo>
                <a:cubicBezTo>
                  <a:pt x="1278336" y="65931"/>
                  <a:pt x="1268673" y="80403"/>
                  <a:pt x="1252569" y="82011"/>
                </a:cubicBezTo>
                <a:lnTo>
                  <a:pt x="1252569" y="82011"/>
                </a:lnTo>
                <a:cubicBezTo>
                  <a:pt x="1250958" y="82011"/>
                  <a:pt x="1249348" y="82011"/>
                  <a:pt x="1247738" y="82011"/>
                </a:cubicBezTo>
                <a:lnTo>
                  <a:pt x="1247738" y="82011"/>
                </a:lnTo>
                <a:cubicBezTo>
                  <a:pt x="1236464" y="80403"/>
                  <a:pt x="1225191" y="70755"/>
                  <a:pt x="1221970" y="57890"/>
                </a:cubicBezTo>
                <a:close/>
                <a:moveTo>
                  <a:pt x="1888695" y="77187"/>
                </a:moveTo>
                <a:cubicBezTo>
                  <a:pt x="1888695" y="77187"/>
                  <a:pt x="1888695" y="77187"/>
                  <a:pt x="1888695" y="77187"/>
                </a:cubicBezTo>
                <a:lnTo>
                  <a:pt x="1888695" y="77187"/>
                </a:lnTo>
                <a:cubicBezTo>
                  <a:pt x="1872591" y="75579"/>
                  <a:pt x="1862928" y="61106"/>
                  <a:pt x="1864539" y="45026"/>
                </a:cubicBezTo>
                <a:lnTo>
                  <a:pt x="1864539" y="45026"/>
                </a:lnTo>
                <a:cubicBezTo>
                  <a:pt x="1866149" y="30553"/>
                  <a:pt x="1880643" y="19297"/>
                  <a:pt x="1896748" y="20905"/>
                </a:cubicBezTo>
                <a:lnTo>
                  <a:pt x="1896748" y="20905"/>
                </a:lnTo>
                <a:cubicBezTo>
                  <a:pt x="1912852" y="22513"/>
                  <a:pt x="1922515" y="36985"/>
                  <a:pt x="1920904" y="53066"/>
                </a:cubicBezTo>
                <a:lnTo>
                  <a:pt x="1920904" y="53066"/>
                </a:lnTo>
                <a:cubicBezTo>
                  <a:pt x="1919294" y="67539"/>
                  <a:pt x="1906410" y="77187"/>
                  <a:pt x="1893527" y="77187"/>
                </a:cubicBezTo>
                <a:lnTo>
                  <a:pt x="1893527" y="77187"/>
                </a:lnTo>
                <a:cubicBezTo>
                  <a:pt x="1890306" y="77187"/>
                  <a:pt x="1888695" y="77187"/>
                  <a:pt x="1888695" y="77187"/>
                </a:cubicBezTo>
                <a:close/>
                <a:moveTo>
                  <a:pt x="1350806" y="40202"/>
                </a:moveTo>
                <a:cubicBezTo>
                  <a:pt x="1349196" y="24121"/>
                  <a:pt x="1360469" y="11256"/>
                  <a:pt x="1376573" y="9648"/>
                </a:cubicBezTo>
                <a:lnTo>
                  <a:pt x="1376573" y="9648"/>
                </a:lnTo>
                <a:cubicBezTo>
                  <a:pt x="1392678" y="8040"/>
                  <a:pt x="1405561" y="19297"/>
                  <a:pt x="1407172" y="35377"/>
                </a:cubicBezTo>
                <a:lnTo>
                  <a:pt x="1407172" y="35377"/>
                </a:lnTo>
                <a:cubicBezTo>
                  <a:pt x="1408782" y="51458"/>
                  <a:pt x="1397509" y="64322"/>
                  <a:pt x="1381404" y="65931"/>
                </a:cubicBezTo>
                <a:lnTo>
                  <a:pt x="1381404" y="65931"/>
                </a:lnTo>
                <a:cubicBezTo>
                  <a:pt x="1379794" y="65931"/>
                  <a:pt x="1379794" y="65931"/>
                  <a:pt x="1378183" y="65931"/>
                </a:cubicBezTo>
                <a:lnTo>
                  <a:pt x="1378183" y="65931"/>
                </a:lnTo>
                <a:cubicBezTo>
                  <a:pt x="1363689" y="64322"/>
                  <a:pt x="1352417" y="53066"/>
                  <a:pt x="1350806" y="40202"/>
                </a:cubicBezTo>
                <a:close/>
                <a:moveTo>
                  <a:pt x="1761470" y="62714"/>
                </a:moveTo>
                <a:cubicBezTo>
                  <a:pt x="1745366" y="61106"/>
                  <a:pt x="1734092" y="48242"/>
                  <a:pt x="1735703" y="32161"/>
                </a:cubicBezTo>
                <a:lnTo>
                  <a:pt x="1735703" y="32161"/>
                </a:lnTo>
                <a:cubicBezTo>
                  <a:pt x="1737313" y="16081"/>
                  <a:pt x="1750197" y="4824"/>
                  <a:pt x="1766301" y="6432"/>
                </a:cubicBezTo>
                <a:lnTo>
                  <a:pt x="1766301" y="6432"/>
                </a:lnTo>
                <a:cubicBezTo>
                  <a:pt x="1782406" y="8040"/>
                  <a:pt x="1793679" y="20905"/>
                  <a:pt x="1792069" y="36985"/>
                </a:cubicBezTo>
                <a:lnTo>
                  <a:pt x="1792069" y="36985"/>
                </a:lnTo>
                <a:cubicBezTo>
                  <a:pt x="1790458" y="51458"/>
                  <a:pt x="1779185" y="62714"/>
                  <a:pt x="1764691" y="62714"/>
                </a:cubicBezTo>
                <a:lnTo>
                  <a:pt x="1764691" y="62714"/>
                </a:lnTo>
                <a:cubicBezTo>
                  <a:pt x="1763081" y="62714"/>
                  <a:pt x="1763081" y="62714"/>
                  <a:pt x="1761470" y="62714"/>
                </a:cubicBezTo>
                <a:close/>
                <a:moveTo>
                  <a:pt x="1478031" y="28945"/>
                </a:moveTo>
                <a:cubicBezTo>
                  <a:pt x="1478031" y="12864"/>
                  <a:pt x="1489305" y="0"/>
                  <a:pt x="1505409" y="0"/>
                </a:cubicBezTo>
                <a:lnTo>
                  <a:pt x="1505409" y="0"/>
                </a:lnTo>
                <a:cubicBezTo>
                  <a:pt x="1521514" y="0"/>
                  <a:pt x="1534397" y="11256"/>
                  <a:pt x="1534397" y="27337"/>
                </a:cubicBezTo>
                <a:lnTo>
                  <a:pt x="1534397" y="27337"/>
                </a:lnTo>
                <a:cubicBezTo>
                  <a:pt x="1534397" y="43418"/>
                  <a:pt x="1523124" y="56282"/>
                  <a:pt x="1507019" y="56282"/>
                </a:cubicBezTo>
                <a:lnTo>
                  <a:pt x="1507019" y="56282"/>
                </a:lnTo>
                <a:cubicBezTo>
                  <a:pt x="1507019" y="56282"/>
                  <a:pt x="1507019" y="56282"/>
                  <a:pt x="1505409" y="56282"/>
                </a:cubicBezTo>
                <a:lnTo>
                  <a:pt x="1505409" y="56282"/>
                </a:lnTo>
                <a:cubicBezTo>
                  <a:pt x="1492525" y="56282"/>
                  <a:pt x="1479642" y="45026"/>
                  <a:pt x="1478031" y="28945"/>
                </a:cubicBezTo>
                <a:close/>
                <a:moveTo>
                  <a:pt x="1634245" y="56282"/>
                </a:moveTo>
                <a:cubicBezTo>
                  <a:pt x="1618140" y="56282"/>
                  <a:pt x="1606867" y="43418"/>
                  <a:pt x="1606867" y="27337"/>
                </a:cubicBezTo>
                <a:lnTo>
                  <a:pt x="1606867" y="27337"/>
                </a:lnTo>
                <a:cubicBezTo>
                  <a:pt x="1606867" y="11256"/>
                  <a:pt x="1619751" y="0"/>
                  <a:pt x="1635855" y="0"/>
                </a:cubicBezTo>
                <a:lnTo>
                  <a:pt x="1635855" y="0"/>
                </a:lnTo>
                <a:cubicBezTo>
                  <a:pt x="1651959" y="0"/>
                  <a:pt x="1663233" y="12864"/>
                  <a:pt x="1663233" y="28945"/>
                </a:cubicBezTo>
                <a:lnTo>
                  <a:pt x="1663233" y="28945"/>
                </a:lnTo>
                <a:cubicBezTo>
                  <a:pt x="1663233" y="43418"/>
                  <a:pt x="1650349" y="56282"/>
                  <a:pt x="1634245" y="56282"/>
                </a:cubicBezTo>
                <a:lnTo>
                  <a:pt x="1634245" y="56282"/>
                </a:lnTo>
                <a:cubicBezTo>
                  <a:pt x="1635855" y="56282"/>
                  <a:pt x="1635855" y="56282"/>
                  <a:pt x="1634245" y="56282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11" name="Freeform 95">
            <a:extLst>
              <a:ext uri="{FF2B5EF4-FFF2-40B4-BE49-F238E27FC236}">
                <a16:creationId xmlns:a16="http://schemas.microsoft.com/office/drawing/2014/main" id="{38191291-E57C-46CC-879D-22FAC288D1AA}"/>
              </a:ext>
            </a:extLst>
          </p:cNvPr>
          <p:cNvSpPr/>
          <p:nvPr/>
        </p:nvSpPr>
        <p:spPr>
          <a:xfrm>
            <a:off x="4171691" y="4280527"/>
            <a:ext cx="1644905" cy="418830"/>
          </a:xfrm>
          <a:custGeom>
            <a:avLst/>
            <a:gdLst>
              <a:gd name="connsiteX0" fmla="*/ 1570090 w 3220895"/>
              <a:gd name="connsiteY0" fmla="*/ 797502 h 820111"/>
              <a:gd name="connsiteX1" fmla="*/ 1599077 w 3220895"/>
              <a:gd name="connsiteY1" fmla="*/ 770164 h 820111"/>
              <a:gd name="connsiteX2" fmla="*/ 1599077 w 3220895"/>
              <a:gd name="connsiteY2" fmla="*/ 770164 h 820111"/>
              <a:gd name="connsiteX3" fmla="*/ 1599077 w 3220895"/>
              <a:gd name="connsiteY3" fmla="*/ 770164 h 820111"/>
              <a:gd name="connsiteX4" fmla="*/ 1599077 w 3220895"/>
              <a:gd name="connsiteY4" fmla="*/ 770164 h 820111"/>
              <a:gd name="connsiteX5" fmla="*/ 1626455 w 3220895"/>
              <a:gd name="connsiteY5" fmla="*/ 799110 h 820111"/>
              <a:gd name="connsiteX6" fmla="*/ 1626455 w 3220895"/>
              <a:gd name="connsiteY6" fmla="*/ 799110 h 820111"/>
              <a:gd name="connsiteX7" fmla="*/ 1597467 w 3220895"/>
              <a:gd name="connsiteY7" fmla="*/ 826447 h 820111"/>
              <a:gd name="connsiteX8" fmla="*/ 1597467 w 3220895"/>
              <a:gd name="connsiteY8" fmla="*/ 826447 h 820111"/>
              <a:gd name="connsiteX9" fmla="*/ 1570090 w 3220895"/>
              <a:gd name="connsiteY9" fmla="*/ 797502 h 820111"/>
              <a:gd name="connsiteX10" fmla="*/ 1698925 w 3220895"/>
              <a:gd name="connsiteY10" fmla="*/ 797502 h 820111"/>
              <a:gd name="connsiteX11" fmla="*/ 1726303 w 3220895"/>
              <a:gd name="connsiteY11" fmla="*/ 768557 h 820111"/>
              <a:gd name="connsiteX12" fmla="*/ 1726303 w 3220895"/>
              <a:gd name="connsiteY12" fmla="*/ 768557 h 820111"/>
              <a:gd name="connsiteX13" fmla="*/ 1755291 w 3220895"/>
              <a:gd name="connsiteY13" fmla="*/ 795894 h 820111"/>
              <a:gd name="connsiteX14" fmla="*/ 1755291 w 3220895"/>
              <a:gd name="connsiteY14" fmla="*/ 795894 h 820111"/>
              <a:gd name="connsiteX15" fmla="*/ 1727913 w 3220895"/>
              <a:gd name="connsiteY15" fmla="*/ 824839 h 820111"/>
              <a:gd name="connsiteX16" fmla="*/ 1727913 w 3220895"/>
              <a:gd name="connsiteY16" fmla="*/ 824839 h 820111"/>
              <a:gd name="connsiteX17" fmla="*/ 1726303 w 3220895"/>
              <a:gd name="connsiteY17" fmla="*/ 824839 h 820111"/>
              <a:gd name="connsiteX18" fmla="*/ 1726303 w 3220895"/>
              <a:gd name="connsiteY18" fmla="*/ 824839 h 820111"/>
              <a:gd name="connsiteX19" fmla="*/ 1698925 w 3220895"/>
              <a:gd name="connsiteY19" fmla="*/ 797502 h 820111"/>
              <a:gd name="connsiteX20" fmla="*/ 1467021 w 3220895"/>
              <a:gd name="connsiteY20" fmla="*/ 818406 h 820111"/>
              <a:gd name="connsiteX21" fmla="*/ 1467021 w 3220895"/>
              <a:gd name="connsiteY21" fmla="*/ 818406 h 820111"/>
              <a:gd name="connsiteX22" fmla="*/ 1441254 w 3220895"/>
              <a:gd name="connsiteY22" fmla="*/ 787853 h 820111"/>
              <a:gd name="connsiteX23" fmla="*/ 1441254 w 3220895"/>
              <a:gd name="connsiteY23" fmla="*/ 787853 h 820111"/>
              <a:gd name="connsiteX24" fmla="*/ 1471852 w 3220895"/>
              <a:gd name="connsiteY24" fmla="*/ 762124 h 820111"/>
              <a:gd name="connsiteX25" fmla="*/ 1471852 w 3220895"/>
              <a:gd name="connsiteY25" fmla="*/ 762124 h 820111"/>
              <a:gd name="connsiteX26" fmla="*/ 1497619 w 3220895"/>
              <a:gd name="connsiteY26" fmla="*/ 792678 h 820111"/>
              <a:gd name="connsiteX27" fmla="*/ 1497619 w 3220895"/>
              <a:gd name="connsiteY27" fmla="*/ 792678 h 820111"/>
              <a:gd name="connsiteX28" fmla="*/ 1470242 w 3220895"/>
              <a:gd name="connsiteY28" fmla="*/ 818406 h 820111"/>
              <a:gd name="connsiteX29" fmla="*/ 1470242 w 3220895"/>
              <a:gd name="connsiteY29" fmla="*/ 818406 h 820111"/>
              <a:gd name="connsiteX30" fmla="*/ 1467021 w 3220895"/>
              <a:gd name="connsiteY30" fmla="*/ 818406 h 820111"/>
              <a:gd name="connsiteX31" fmla="*/ 1826151 w 3220895"/>
              <a:gd name="connsiteY31" fmla="*/ 791070 h 820111"/>
              <a:gd name="connsiteX32" fmla="*/ 1851918 w 3220895"/>
              <a:gd name="connsiteY32" fmla="*/ 760517 h 820111"/>
              <a:gd name="connsiteX33" fmla="*/ 1851918 w 3220895"/>
              <a:gd name="connsiteY33" fmla="*/ 760517 h 820111"/>
              <a:gd name="connsiteX34" fmla="*/ 1882516 w 3220895"/>
              <a:gd name="connsiteY34" fmla="*/ 786245 h 820111"/>
              <a:gd name="connsiteX35" fmla="*/ 1882516 w 3220895"/>
              <a:gd name="connsiteY35" fmla="*/ 786245 h 820111"/>
              <a:gd name="connsiteX36" fmla="*/ 1856749 w 3220895"/>
              <a:gd name="connsiteY36" fmla="*/ 816799 h 820111"/>
              <a:gd name="connsiteX37" fmla="*/ 1856749 w 3220895"/>
              <a:gd name="connsiteY37" fmla="*/ 816799 h 820111"/>
              <a:gd name="connsiteX38" fmla="*/ 1853528 w 3220895"/>
              <a:gd name="connsiteY38" fmla="*/ 816799 h 820111"/>
              <a:gd name="connsiteX39" fmla="*/ 1853528 w 3220895"/>
              <a:gd name="connsiteY39" fmla="*/ 816799 h 820111"/>
              <a:gd name="connsiteX40" fmla="*/ 1826151 w 3220895"/>
              <a:gd name="connsiteY40" fmla="*/ 791070 h 820111"/>
              <a:gd name="connsiteX41" fmla="*/ 1336575 w 3220895"/>
              <a:gd name="connsiteY41" fmla="*/ 802326 h 820111"/>
              <a:gd name="connsiteX42" fmla="*/ 1312418 w 3220895"/>
              <a:gd name="connsiteY42" fmla="*/ 770164 h 820111"/>
              <a:gd name="connsiteX43" fmla="*/ 1312418 w 3220895"/>
              <a:gd name="connsiteY43" fmla="*/ 770164 h 820111"/>
              <a:gd name="connsiteX44" fmla="*/ 1344627 w 3220895"/>
              <a:gd name="connsiteY44" fmla="*/ 746044 h 820111"/>
              <a:gd name="connsiteX45" fmla="*/ 1344627 w 3220895"/>
              <a:gd name="connsiteY45" fmla="*/ 746044 h 820111"/>
              <a:gd name="connsiteX46" fmla="*/ 1368784 w 3220895"/>
              <a:gd name="connsiteY46" fmla="*/ 778205 h 820111"/>
              <a:gd name="connsiteX47" fmla="*/ 1368784 w 3220895"/>
              <a:gd name="connsiteY47" fmla="*/ 778205 h 820111"/>
              <a:gd name="connsiteX48" fmla="*/ 1341406 w 3220895"/>
              <a:gd name="connsiteY48" fmla="*/ 802326 h 820111"/>
              <a:gd name="connsiteX49" fmla="*/ 1341406 w 3220895"/>
              <a:gd name="connsiteY49" fmla="*/ 802326 h 820111"/>
              <a:gd name="connsiteX50" fmla="*/ 1336575 w 3220895"/>
              <a:gd name="connsiteY50" fmla="*/ 802326 h 820111"/>
              <a:gd name="connsiteX51" fmla="*/ 1954986 w 3220895"/>
              <a:gd name="connsiteY51" fmla="*/ 776597 h 820111"/>
              <a:gd name="connsiteX52" fmla="*/ 1979143 w 3220895"/>
              <a:gd name="connsiteY52" fmla="*/ 744436 h 820111"/>
              <a:gd name="connsiteX53" fmla="*/ 1979143 w 3220895"/>
              <a:gd name="connsiteY53" fmla="*/ 744436 h 820111"/>
              <a:gd name="connsiteX54" fmla="*/ 1979143 w 3220895"/>
              <a:gd name="connsiteY54" fmla="*/ 744436 h 820111"/>
              <a:gd name="connsiteX55" fmla="*/ 1979143 w 3220895"/>
              <a:gd name="connsiteY55" fmla="*/ 744436 h 820111"/>
              <a:gd name="connsiteX56" fmla="*/ 2011352 w 3220895"/>
              <a:gd name="connsiteY56" fmla="*/ 768557 h 820111"/>
              <a:gd name="connsiteX57" fmla="*/ 2011352 w 3220895"/>
              <a:gd name="connsiteY57" fmla="*/ 768557 h 820111"/>
              <a:gd name="connsiteX58" fmla="*/ 1987195 w 3220895"/>
              <a:gd name="connsiteY58" fmla="*/ 800718 h 820111"/>
              <a:gd name="connsiteX59" fmla="*/ 1987195 w 3220895"/>
              <a:gd name="connsiteY59" fmla="*/ 800718 h 820111"/>
              <a:gd name="connsiteX60" fmla="*/ 1982364 w 3220895"/>
              <a:gd name="connsiteY60" fmla="*/ 800718 h 820111"/>
              <a:gd name="connsiteX61" fmla="*/ 1982364 w 3220895"/>
              <a:gd name="connsiteY61" fmla="*/ 800718 h 820111"/>
              <a:gd name="connsiteX62" fmla="*/ 1954986 w 3220895"/>
              <a:gd name="connsiteY62" fmla="*/ 776597 h 820111"/>
              <a:gd name="connsiteX63" fmla="*/ 1207739 w 3220895"/>
              <a:gd name="connsiteY63" fmla="*/ 779813 h 820111"/>
              <a:gd name="connsiteX64" fmla="*/ 1185193 w 3220895"/>
              <a:gd name="connsiteY64" fmla="*/ 746044 h 820111"/>
              <a:gd name="connsiteX65" fmla="*/ 1185193 w 3220895"/>
              <a:gd name="connsiteY65" fmla="*/ 746044 h 820111"/>
              <a:gd name="connsiteX66" fmla="*/ 1219012 w 3220895"/>
              <a:gd name="connsiteY66" fmla="*/ 725139 h 820111"/>
              <a:gd name="connsiteX67" fmla="*/ 1219012 w 3220895"/>
              <a:gd name="connsiteY67" fmla="*/ 725139 h 820111"/>
              <a:gd name="connsiteX68" fmla="*/ 1239948 w 3220895"/>
              <a:gd name="connsiteY68" fmla="*/ 758908 h 820111"/>
              <a:gd name="connsiteX69" fmla="*/ 1239948 w 3220895"/>
              <a:gd name="connsiteY69" fmla="*/ 758908 h 820111"/>
              <a:gd name="connsiteX70" fmla="*/ 1212570 w 3220895"/>
              <a:gd name="connsiteY70" fmla="*/ 781421 h 820111"/>
              <a:gd name="connsiteX71" fmla="*/ 1212570 w 3220895"/>
              <a:gd name="connsiteY71" fmla="*/ 781421 h 820111"/>
              <a:gd name="connsiteX72" fmla="*/ 1207739 w 3220895"/>
              <a:gd name="connsiteY72" fmla="*/ 779813 h 820111"/>
              <a:gd name="connsiteX73" fmla="*/ 2082212 w 3220895"/>
              <a:gd name="connsiteY73" fmla="*/ 754084 h 820111"/>
              <a:gd name="connsiteX74" fmla="*/ 2103148 w 3220895"/>
              <a:gd name="connsiteY74" fmla="*/ 720315 h 820111"/>
              <a:gd name="connsiteX75" fmla="*/ 2103148 w 3220895"/>
              <a:gd name="connsiteY75" fmla="*/ 720315 h 820111"/>
              <a:gd name="connsiteX76" fmla="*/ 2136967 w 3220895"/>
              <a:gd name="connsiteY76" fmla="*/ 741220 h 820111"/>
              <a:gd name="connsiteX77" fmla="*/ 2136967 w 3220895"/>
              <a:gd name="connsiteY77" fmla="*/ 741220 h 820111"/>
              <a:gd name="connsiteX78" fmla="*/ 2116031 w 3220895"/>
              <a:gd name="connsiteY78" fmla="*/ 774989 h 820111"/>
              <a:gd name="connsiteX79" fmla="*/ 2116031 w 3220895"/>
              <a:gd name="connsiteY79" fmla="*/ 774989 h 820111"/>
              <a:gd name="connsiteX80" fmla="*/ 2109590 w 3220895"/>
              <a:gd name="connsiteY80" fmla="*/ 774989 h 820111"/>
              <a:gd name="connsiteX81" fmla="*/ 2109590 w 3220895"/>
              <a:gd name="connsiteY81" fmla="*/ 774989 h 820111"/>
              <a:gd name="connsiteX82" fmla="*/ 2082212 w 3220895"/>
              <a:gd name="connsiteY82" fmla="*/ 754084 h 820111"/>
              <a:gd name="connsiteX83" fmla="*/ 1082124 w 3220895"/>
              <a:gd name="connsiteY83" fmla="*/ 749260 h 820111"/>
              <a:gd name="connsiteX84" fmla="*/ 1062799 w 3220895"/>
              <a:gd name="connsiteY84" fmla="*/ 713882 h 820111"/>
              <a:gd name="connsiteX85" fmla="*/ 1062799 w 3220895"/>
              <a:gd name="connsiteY85" fmla="*/ 713882 h 820111"/>
              <a:gd name="connsiteX86" fmla="*/ 1096618 w 3220895"/>
              <a:gd name="connsiteY86" fmla="*/ 694586 h 820111"/>
              <a:gd name="connsiteX87" fmla="*/ 1096618 w 3220895"/>
              <a:gd name="connsiteY87" fmla="*/ 694586 h 820111"/>
              <a:gd name="connsiteX88" fmla="*/ 1115943 w 3220895"/>
              <a:gd name="connsiteY88" fmla="*/ 728355 h 820111"/>
              <a:gd name="connsiteX89" fmla="*/ 1115943 w 3220895"/>
              <a:gd name="connsiteY89" fmla="*/ 728355 h 820111"/>
              <a:gd name="connsiteX90" fmla="*/ 1088566 w 3220895"/>
              <a:gd name="connsiteY90" fmla="*/ 749260 h 820111"/>
              <a:gd name="connsiteX91" fmla="*/ 1088566 w 3220895"/>
              <a:gd name="connsiteY91" fmla="*/ 749260 h 820111"/>
              <a:gd name="connsiteX92" fmla="*/ 1082124 w 3220895"/>
              <a:gd name="connsiteY92" fmla="*/ 749260 h 820111"/>
              <a:gd name="connsiteX93" fmla="*/ 2206216 w 3220895"/>
              <a:gd name="connsiteY93" fmla="*/ 723531 h 820111"/>
              <a:gd name="connsiteX94" fmla="*/ 2225542 w 3220895"/>
              <a:gd name="connsiteY94" fmla="*/ 688154 h 820111"/>
              <a:gd name="connsiteX95" fmla="*/ 2225542 w 3220895"/>
              <a:gd name="connsiteY95" fmla="*/ 688154 h 820111"/>
              <a:gd name="connsiteX96" fmla="*/ 2225542 w 3220895"/>
              <a:gd name="connsiteY96" fmla="*/ 688154 h 820111"/>
              <a:gd name="connsiteX97" fmla="*/ 2225542 w 3220895"/>
              <a:gd name="connsiteY97" fmla="*/ 688154 h 820111"/>
              <a:gd name="connsiteX98" fmla="*/ 2260972 w 3220895"/>
              <a:gd name="connsiteY98" fmla="*/ 707450 h 820111"/>
              <a:gd name="connsiteX99" fmla="*/ 2260972 w 3220895"/>
              <a:gd name="connsiteY99" fmla="*/ 707450 h 820111"/>
              <a:gd name="connsiteX100" fmla="*/ 2241646 w 3220895"/>
              <a:gd name="connsiteY100" fmla="*/ 742828 h 820111"/>
              <a:gd name="connsiteX101" fmla="*/ 2241646 w 3220895"/>
              <a:gd name="connsiteY101" fmla="*/ 742828 h 820111"/>
              <a:gd name="connsiteX102" fmla="*/ 2233594 w 3220895"/>
              <a:gd name="connsiteY102" fmla="*/ 744436 h 820111"/>
              <a:gd name="connsiteX103" fmla="*/ 2233594 w 3220895"/>
              <a:gd name="connsiteY103" fmla="*/ 744436 h 820111"/>
              <a:gd name="connsiteX104" fmla="*/ 2206216 w 3220895"/>
              <a:gd name="connsiteY104" fmla="*/ 723531 h 820111"/>
              <a:gd name="connsiteX105" fmla="*/ 956509 w 3220895"/>
              <a:gd name="connsiteY105" fmla="*/ 710667 h 820111"/>
              <a:gd name="connsiteX106" fmla="*/ 956509 w 3220895"/>
              <a:gd name="connsiteY106" fmla="*/ 710667 h 820111"/>
              <a:gd name="connsiteX107" fmla="*/ 938794 w 3220895"/>
              <a:gd name="connsiteY107" fmla="*/ 675289 h 820111"/>
              <a:gd name="connsiteX108" fmla="*/ 938794 w 3220895"/>
              <a:gd name="connsiteY108" fmla="*/ 675289 h 820111"/>
              <a:gd name="connsiteX109" fmla="*/ 974224 w 3220895"/>
              <a:gd name="connsiteY109" fmla="*/ 657600 h 820111"/>
              <a:gd name="connsiteX110" fmla="*/ 974224 w 3220895"/>
              <a:gd name="connsiteY110" fmla="*/ 657600 h 820111"/>
              <a:gd name="connsiteX111" fmla="*/ 991939 w 3220895"/>
              <a:gd name="connsiteY111" fmla="*/ 692978 h 820111"/>
              <a:gd name="connsiteX112" fmla="*/ 991939 w 3220895"/>
              <a:gd name="connsiteY112" fmla="*/ 692978 h 820111"/>
              <a:gd name="connsiteX113" fmla="*/ 966172 w 3220895"/>
              <a:gd name="connsiteY113" fmla="*/ 712275 h 820111"/>
              <a:gd name="connsiteX114" fmla="*/ 966172 w 3220895"/>
              <a:gd name="connsiteY114" fmla="*/ 712275 h 820111"/>
              <a:gd name="connsiteX115" fmla="*/ 956509 w 3220895"/>
              <a:gd name="connsiteY115" fmla="*/ 710667 h 820111"/>
              <a:gd name="connsiteX116" fmla="*/ 2330221 w 3220895"/>
              <a:gd name="connsiteY116" fmla="*/ 684937 h 820111"/>
              <a:gd name="connsiteX117" fmla="*/ 2347936 w 3220895"/>
              <a:gd name="connsiteY117" fmla="*/ 649560 h 820111"/>
              <a:gd name="connsiteX118" fmla="*/ 2347936 w 3220895"/>
              <a:gd name="connsiteY118" fmla="*/ 649560 h 820111"/>
              <a:gd name="connsiteX119" fmla="*/ 2383366 w 3220895"/>
              <a:gd name="connsiteY119" fmla="*/ 667249 h 820111"/>
              <a:gd name="connsiteX120" fmla="*/ 2383366 w 3220895"/>
              <a:gd name="connsiteY120" fmla="*/ 667249 h 820111"/>
              <a:gd name="connsiteX121" fmla="*/ 2365651 w 3220895"/>
              <a:gd name="connsiteY121" fmla="*/ 702626 h 820111"/>
              <a:gd name="connsiteX122" fmla="*/ 2365651 w 3220895"/>
              <a:gd name="connsiteY122" fmla="*/ 702626 h 820111"/>
              <a:gd name="connsiteX123" fmla="*/ 2355988 w 3220895"/>
              <a:gd name="connsiteY123" fmla="*/ 704234 h 820111"/>
              <a:gd name="connsiteX124" fmla="*/ 2355988 w 3220895"/>
              <a:gd name="connsiteY124" fmla="*/ 704234 h 820111"/>
              <a:gd name="connsiteX125" fmla="*/ 2330221 w 3220895"/>
              <a:gd name="connsiteY125" fmla="*/ 684937 h 820111"/>
              <a:gd name="connsiteX126" fmla="*/ 835725 w 3220895"/>
              <a:gd name="connsiteY126" fmla="*/ 664033 h 820111"/>
              <a:gd name="connsiteX127" fmla="*/ 835725 w 3220895"/>
              <a:gd name="connsiteY127" fmla="*/ 664033 h 820111"/>
              <a:gd name="connsiteX128" fmla="*/ 821231 w 3220895"/>
              <a:gd name="connsiteY128" fmla="*/ 627047 h 820111"/>
              <a:gd name="connsiteX129" fmla="*/ 821231 w 3220895"/>
              <a:gd name="connsiteY129" fmla="*/ 627047 h 820111"/>
              <a:gd name="connsiteX130" fmla="*/ 858271 w 3220895"/>
              <a:gd name="connsiteY130" fmla="*/ 612575 h 820111"/>
              <a:gd name="connsiteX131" fmla="*/ 858271 w 3220895"/>
              <a:gd name="connsiteY131" fmla="*/ 612575 h 820111"/>
              <a:gd name="connsiteX132" fmla="*/ 858271 w 3220895"/>
              <a:gd name="connsiteY132" fmla="*/ 612575 h 820111"/>
              <a:gd name="connsiteX133" fmla="*/ 858271 w 3220895"/>
              <a:gd name="connsiteY133" fmla="*/ 612575 h 820111"/>
              <a:gd name="connsiteX134" fmla="*/ 872766 w 3220895"/>
              <a:gd name="connsiteY134" fmla="*/ 649560 h 820111"/>
              <a:gd name="connsiteX135" fmla="*/ 872766 w 3220895"/>
              <a:gd name="connsiteY135" fmla="*/ 649560 h 820111"/>
              <a:gd name="connsiteX136" fmla="*/ 846999 w 3220895"/>
              <a:gd name="connsiteY136" fmla="*/ 667249 h 820111"/>
              <a:gd name="connsiteX137" fmla="*/ 846999 w 3220895"/>
              <a:gd name="connsiteY137" fmla="*/ 667249 h 820111"/>
              <a:gd name="connsiteX138" fmla="*/ 835725 w 3220895"/>
              <a:gd name="connsiteY138" fmla="*/ 664033 h 820111"/>
              <a:gd name="connsiteX139" fmla="*/ 2451005 w 3220895"/>
              <a:gd name="connsiteY139" fmla="*/ 639912 h 820111"/>
              <a:gd name="connsiteX140" fmla="*/ 2465499 w 3220895"/>
              <a:gd name="connsiteY140" fmla="*/ 602926 h 820111"/>
              <a:gd name="connsiteX141" fmla="*/ 2465499 w 3220895"/>
              <a:gd name="connsiteY141" fmla="*/ 602926 h 820111"/>
              <a:gd name="connsiteX142" fmla="*/ 2502539 w 3220895"/>
              <a:gd name="connsiteY142" fmla="*/ 617399 h 820111"/>
              <a:gd name="connsiteX143" fmla="*/ 2502539 w 3220895"/>
              <a:gd name="connsiteY143" fmla="*/ 617399 h 820111"/>
              <a:gd name="connsiteX144" fmla="*/ 2488045 w 3220895"/>
              <a:gd name="connsiteY144" fmla="*/ 654384 h 820111"/>
              <a:gd name="connsiteX145" fmla="*/ 2488045 w 3220895"/>
              <a:gd name="connsiteY145" fmla="*/ 654384 h 820111"/>
              <a:gd name="connsiteX146" fmla="*/ 2476771 w 3220895"/>
              <a:gd name="connsiteY146" fmla="*/ 657600 h 820111"/>
              <a:gd name="connsiteX147" fmla="*/ 2476771 w 3220895"/>
              <a:gd name="connsiteY147" fmla="*/ 657600 h 820111"/>
              <a:gd name="connsiteX148" fmla="*/ 2451005 w 3220895"/>
              <a:gd name="connsiteY148" fmla="*/ 639912 h 820111"/>
              <a:gd name="connsiteX149" fmla="*/ 716552 w 3220895"/>
              <a:gd name="connsiteY149" fmla="*/ 609358 h 820111"/>
              <a:gd name="connsiteX150" fmla="*/ 703669 w 3220895"/>
              <a:gd name="connsiteY150" fmla="*/ 572373 h 820111"/>
              <a:gd name="connsiteX151" fmla="*/ 703669 w 3220895"/>
              <a:gd name="connsiteY151" fmla="*/ 572373 h 820111"/>
              <a:gd name="connsiteX152" fmla="*/ 740709 w 3220895"/>
              <a:gd name="connsiteY152" fmla="*/ 559509 h 820111"/>
              <a:gd name="connsiteX153" fmla="*/ 740709 w 3220895"/>
              <a:gd name="connsiteY153" fmla="*/ 559509 h 820111"/>
              <a:gd name="connsiteX154" fmla="*/ 753592 w 3220895"/>
              <a:gd name="connsiteY154" fmla="*/ 596494 h 820111"/>
              <a:gd name="connsiteX155" fmla="*/ 753592 w 3220895"/>
              <a:gd name="connsiteY155" fmla="*/ 596494 h 820111"/>
              <a:gd name="connsiteX156" fmla="*/ 727826 w 3220895"/>
              <a:gd name="connsiteY156" fmla="*/ 612575 h 820111"/>
              <a:gd name="connsiteX157" fmla="*/ 727826 w 3220895"/>
              <a:gd name="connsiteY157" fmla="*/ 612575 h 820111"/>
              <a:gd name="connsiteX158" fmla="*/ 716552 w 3220895"/>
              <a:gd name="connsiteY158" fmla="*/ 609358 h 820111"/>
              <a:gd name="connsiteX159" fmla="*/ 2568567 w 3220895"/>
              <a:gd name="connsiteY159" fmla="*/ 586846 h 820111"/>
              <a:gd name="connsiteX160" fmla="*/ 2581451 w 3220895"/>
              <a:gd name="connsiteY160" fmla="*/ 549860 h 820111"/>
              <a:gd name="connsiteX161" fmla="*/ 2581451 w 3220895"/>
              <a:gd name="connsiteY161" fmla="*/ 549860 h 820111"/>
              <a:gd name="connsiteX162" fmla="*/ 2581451 w 3220895"/>
              <a:gd name="connsiteY162" fmla="*/ 549860 h 820111"/>
              <a:gd name="connsiteX163" fmla="*/ 2581451 w 3220895"/>
              <a:gd name="connsiteY163" fmla="*/ 549860 h 820111"/>
              <a:gd name="connsiteX164" fmla="*/ 2618491 w 3220895"/>
              <a:gd name="connsiteY164" fmla="*/ 562725 h 820111"/>
              <a:gd name="connsiteX165" fmla="*/ 2618491 w 3220895"/>
              <a:gd name="connsiteY165" fmla="*/ 562725 h 820111"/>
              <a:gd name="connsiteX166" fmla="*/ 2605607 w 3220895"/>
              <a:gd name="connsiteY166" fmla="*/ 601318 h 820111"/>
              <a:gd name="connsiteX167" fmla="*/ 2605607 w 3220895"/>
              <a:gd name="connsiteY167" fmla="*/ 601318 h 820111"/>
              <a:gd name="connsiteX168" fmla="*/ 2592724 w 3220895"/>
              <a:gd name="connsiteY168" fmla="*/ 604534 h 820111"/>
              <a:gd name="connsiteX169" fmla="*/ 2592724 w 3220895"/>
              <a:gd name="connsiteY169" fmla="*/ 604534 h 820111"/>
              <a:gd name="connsiteX170" fmla="*/ 2568567 w 3220895"/>
              <a:gd name="connsiteY170" fmla="*/ 586846 h 820111"/>
              <a:gd name="connsiteX171" fmla="*/ 600600 w 3220895"/>
              <a:gd name="connsiteY171" fmla="*/ 549860 h 820111"/>
              <a:gd name="connsiteX172" fmla="*/ 590938 w 3220895"/>
              <a:gd name="connsiteY172" fmla="*/ 511267 h 820111"/>
              <a:gd name="connsiteX173" fmla="*/ 590938 w 3220895"/>
              <a:gd name="connsiteY173" fmla="*/ 511267 h 820111"/>
              <a:gd name="connsiteX174" fmla="*/ 629588 w 3220895"/>
              <a:gd name="connsiteY174" fmla="*/ 500010 h 820111"/>
              <a:gd name="connsiteX175" fmla="*/ 629588 w 3220895"/>
              <a:gd name="connsiteY175" fmla="*/ 500010 h 820111"/>
              <a:gd name="connsiteX176" fmla="*/ 640861 w 3220895"/>
              <a:gd name="connsiteY176" fmla="*/ 538604 h 820111"/>
              <a:gd name="connsiteX177" fmla="*/ 640861 w 3220895"/>
              <a:gd name="connsiteY177" fmla="*/ 538604 h 820111"/>
              <a:gd name="connsiteX178" fmla="*/ 616704 w 3220895"/>
              <a:gd name="connsiteY178" fmla="*/ 553076 h 820111"/>
              <a:gd name="connsiteX179" fmla="*/ 616704 w 3220895"/>
              <a:gd name="connsiteY179" fmla="*/ 553076 h 820111"/>
              <a:gd name="connsiteX180" fmla="*/ 600600 w 3220895"/>
              <a:gd name="connsiteY180" fmla="*/ 549860 h 820111"/>
              <a:gd name="connsiteX181" fmla="*/ 2681298 w 3220895"/>
              <a:gd name="connsiteY181" fmla="*/ 527348 h 820111"/>
              <a:gd name="connsiteX182" fmla="*/ 2690961 w 3220895"/>
              <a:gd name="connsiteY182" fmla="*/ 488754 h 820111"/>
              <a:gd name="connsiteX183" fmla="*/ 2690961 w 3220895"/>
              <a:gd name="connsiteY183" fmla="*/ 488754 h 820111"/>
              <a:gd name="connsiteX184" fmla="*/ 2729612 w 3220895"/>
              <a:gd name="connsiteY184" fmla="*/ 498402 h 820111"/>
              <a:gd name="connsiteX185" fmla="*/ 2729612 w 3220895"/>
              <a:gd name="connsiteY185" fmla="*/ 498402 h 820111"/>
              <a:gd name="connsiteX186" fmla="*/ 2719949 w 3220895"/>
              <a:gd name="connsiteY186" fmla="*/ 536996 h 820111"/>
              <a:gd name="connsiteX187" fmla="*/ 2719949 w 3220895"/>
              <a:gd name="connsiteY187" fmla="*/ 536996 h 820111"/>
              <a:gd name="connsiteX188" fmla="*/ 2705455 w 3220895"/>
              <a:gd name="connsiteY188" fmla="*/ 540212 h 820111"/>
              <a:gd name="connsiteX189" fmla="*/ 2705455 w 3220895"/>
              <a:gd name="connsiteY189" fmla="*/ 540212 h 820111"/>
              <a:gd name="connsiteX190" fmla="*/ 2681298 w 3220895"/>
              <a:gd name="connsiteY190" fmla="*/ 527348 h 820111"/>
              <a:gd name="connsiteX191" fmla="*/ 489479 w 3220895"/>
              <a:gd name="connsiteY191" fmla="*/ 480713 h 820111"/>
              <a:gd name="connsiteX192" fmla="*/ 481427 w 3220895"/>
              <a:gd name="connsiteY192" fmla="*/ 442120 h 820111"/>
              <a:gd name="connsiteX193" fmla="*/ 481427 w 3220895"/>
              <a:gd name="connsiteY193" fmla="*/ 442120 h 820111"/>
              <a:gd name="connsiteX194" fmla="*/ 520077 w 3220895"/>
              <a:gd name="connsiteY194" fmla="*/ 434080 h 820111"/>
              <a:gd name="connsiteX195" fmla="*/ 520077 w 3220895"/>
              <a:gd name="connsiteY195" fmla="*/ 434080 h 820111"/>
              <a:gd name="connsiteX196" fmla="*/ 528130 w 3220895"/>
              <a:gd name="connsiteY196" fmla="*/ 472673 h 820111"/>
              <a:gd name="connsiteX197" fmla="*/ 528130 w 3220895"/>
              <a:gd name="connsiteY197" fmla="*/ 472673 h 820111"/>
              <a:gd name="connsiteX198" fmla="*/ 503973 w 3220895"/>
              <a:gd name="connsiteY198" fmla="*/ 485538 h 820111"/>
              <a:gd name="connsiteX199" fmla="*/ 503973 w 3220895"/>
              <a:gd name="connsiteY199" fmla="*/ 485538 h 820111"/>
              <a:gd name="connsiteX200" fmla="*/ 489479 w 3220895"/>
              <a:gd name="connsiteY200" fmla="*/ 480713 h 820111"/>
              <a:gd name="connsiteX201" fmla="*/ 2792419 w 3220895"/>
              <a:gd name="connsiteY201" fmla="*/ 459809 h 820111"/>
              <a:gd name="connsiteX202" fmla="*/ 2800471 w 3220895"/>
              <a:gd name="connsiteY202" fmla="*/ 421215 h 820111"/>
              <a:gd name="connsiteX203" fmla="*/ 2800471 w 3220895"/>
              <a:gd name="connsiteY203" fmla="*/ 421215 h 820111"/>
              <a:gd name="connsiteX204" fmla="*/ 2839122 w 3220895"/>
              <a:gd name="connsiteY204" fmla="*/ 429256 h 820111"/>
              <a:gd name="connsiteX205" fmla="*/ 2839122 w 3220895"/>
              <a:gd name="connsiteY205" fmla="*/ 429256 h 820111"/>
              <a:gd name="connsiteX206" fmla="*/ 2831070 w 3220895"/>
              <a:gd name="connsiteY206" fmla="*/ 467849 h 820111"/>
              <a:gd name="connsiteX207" fmla="*/ 2831070 w 3220895"/>
              <a:gd name="connsiteY207" fmla="*/ 467849 h 820111"/>
              <a:gd name="connsiteX208" fmla="*/ 2814965 w 3220895"/>
              <a:gd name="connsiteY208" fmla="*/ 472673 h 820111"/>
              <a:gd name="connsiteX209" fmla="*/ 2814965 w 3220895"/>
              <a:gd name="connsiteY209" fmla="*/ 472673 h 820111"/>
              <a:gd name="connsiteX210" fmla="*/ 2792419 w 3220895"/>
              <a:gd name="connsiteY210" fmla="*/ 459809 h 820111"/>
              <a:gd name="connsiteX211" fmla="*/ 383189 w 3220895"/>
              <a:gd name="connsiteY211" fmla="*/ 406743 h 820111"/>
              <a:gd name="connsiteX212" fmla="*/ 383189 w 3220895"/>
              <a:gd name="connsiteY212" fmla="*/ 406743 h 820111"/>
              <a:gd name="connsiteX213" fmla="*/ 376748 w 3220895"/>
              <a:gd name="connsiteY213" fmla="*/ 366541 h 820111"/>
              <a:gd name="connsiteX214" fmla="*/ 376748 w 3220895"/>
              <a:gd name="connsiteY214" fmla="*/ 366541 h 820111"/>
              <a:gd name="connsiteX215" fmla="*/ 417009 w 3220895"/>
              <a:gd name="connsiteY215" fmla="*/ 361717 h 820111"/>
              <a:gd name="connsiteX216" fmla="*/ 417009 w 3220895"/>
              <a:gd name="connsiteY216" fmla="*/ 361717 h 820111"/>
              <a:gd name="connsiteX217" fmla="*/ 423451 w 3220895"/>
              <a:gd name="connsiteY217" fmla="*/ 401918 h 820111"/>
              <a:gd name="connsiteX218" fmla="*/ 423451 w 3220895"/>
              <a:gd name="connsiteY218" fmla="*/ 401918 h 820111"/>
              <a:gd name="connsiteX219" fmla="*/ 400904 w 3220895"/>
              <a:gd name="connsiteY219" fmla="*/ 413175 h 820111"/>
              <a:gd name="connsiteX220" fmla="*/ 400904 w 3220895"/>
              <a:gd name="connsiteY220" fmla="*/ 413175 h 820111"/>
              <a:gd name="connsiteX221" fmla="*/ 383189 w 3220895"/>
              <a:gd name="connsiteY221" fmla="*/ 406743 h 820111"/>
              <a:gd name="connsiteX222" fmla="*/ 2898709 w 3220895"/>
              <a:gd name="connsiteY222" fmla="*/ 387446 h 820111"/>
              <a:gd name="connsiteX223" fmla="*/ 2903540 w 3220895"/>
              <a:gd name="connsiteY223" fmla="*/ 347244 h 820111"/>
              <a:gd name="connsiteX224" fmla="*/ 2903540 w 3220895"/>
              <a:gd name="connsiteY224" fmla="*/ 347244 h 820111"/>
              <a:gd name="connsiteX225" fmla="*/ 2942191 w 3220895"/>
              <a:gd name="connsiteY225" fmla="*/ 352068 h 820111"/>
              <a:gd name="connsiteX226" fmla="*/ 2942191 w 3220895"/>
              <a:gd name="connsiteY226" fmla="*/ 352068 h 820111"/>
              <a:gd name="connsiteX227" fmla="*/ 2937360 w 3220895"/>
              <a:gd name="connsiteY227" fmla="*/ 392270 h 820111"/>
              <a:gd name="connsiteX228" fmla="*/ 2937360 w 3220895"/>
              <a:gd name="connsiteY228" fmla="*/ 392270 h 820111"/>
              <a:gd name="connsiteX229" fmla="*/ 2919645 w 3220895"/>
              <a:gd name="connsiteY229" fmla="*/ 398703 h 820111"/>
              <a:gd name="connsiteX230" fmla="*/ 2919645 w 3220895"/>
              <a:gd name="connsiteY230" fmla="*/ 398703 h 820111"/>
              <a:gd name="connsiteX231" fmla="*/ 2898709 w 3220895"/>
              <a:gd name="connsiteY231" fmla="*/ 387446 h 820111"/>
              <a:gd name="connsiteX232" fmla="*/ 280121 w 3220895"/>
              <a:gd name="connsiteY232" fmla="*/ 324732 h 820111"/>
              <a:gd name="connsiteX233" fmla="*/ 276900 w 3220895"/>
              <a:gd name="connsiteY233" fmla="*/ 284530 h 820111"/>
              <a:gd name="connsiteX234" fmla="*/ 276900 w 3220895"/>
              <a:gd name="connsiteY234" fmla="*/ 284530 h 820111"/>
              <a:gd name="connsiteX235" fmla="*/ 317161 w 3220895"/>
              <a:gd name="connsiteY235" fmla="*/ 281314 h 820111"/>
              <a:gd name="connsiteX236" fmla="*/ 317161 w 3220895"/>
              <a:gd name="connsiteY236" fmla="*/ 281314 h 820111"/>
              <a:gd name="connsiteX237" fmla="*/ 320382 w 3220895"/>
              <a:gd name="connsiteY237" fmla="*/ 321515 h 820111"/>
              <a:gd name="connsiteX238" fmla="*/ 320382 w 3220895"/>
              <a:gd name="connsiteY238" fmla="*/ 321515 h 820111"/>
              <a:gd name="connsiteX239" fmla="*/ 299446 w 3220895"/>
              <a:gd name="connsiteY239" fmla="*/ 331164 h 820111"/>
              <a:gd name="connsiteX240" fmla="*/ 299446 w 3220895"/>
              <a:gd name="connsiteY240" fmla="*/ 331164 h 820111"/>
              <a:gd name="connsiteX241" fmla="*/ 280121 w 3220895"/>
              <a:gd name="connsiteY241" fmla="*/ 324732 h 820111"/>
              <a:gd name="connsiteX242" fmla="*/ 2998557 w 3220895"/>
              <a:gd name="connsiteY242" fmla="*/ 307043 h 820111"/>
              <a:gd name="connsiteX243" fmla="*/ 3001777 w 3220895"/>
              <a:gd name="connsiteY243" fmla="*/ 266841 h 820111"/>
              <a:gd name="connsiteX244" fmla="*/ 3001777 w 3220895"/>
              <a:gd name="connsiteY244" fmla="*/ 266841 h 820111"/>
              <a:gd name="connsiteX245" fmla="*/ 3001777 w 3220895"/>
              <a:gd name="connsiteY245" fmla="*/ 266841 h 820111"/>
              <a:gd name="connsiteX246" fmla="*/ 3001777 w 3220895"/>
              <a:gd name="connsiteY246" fmla="*/ 266841 h 820111"/>
              <a:gd name="connsiteX247" fmla="*/ 3042039 w 3220895"/>
              <a:gd name="connsiteY247" fmla="*/ 270058 h 820111"/>
              <a:gd name="connsiteX248" fmla="*/ 3042039 w 3220895"/>
              <a:gd name="connsiteY248" fmla="*/ 270058 h 820111"/>
              <a:gd name="connsiteX249" fmla="*/ 3038818 w 3220895"/>
              <a:gd name="connsiteY249" fmla="*/ 310259 h 820111"/>
              <a:gd name="connsiteX250" fmla="*/ 3038818 w 3220895"/>
              <a:gd name="connsiteY250" fmla="*/ 310259 h 820111"/>
              <a:gd name="connsiteX251" fmla="*/ 3021103 w 3220895"/>
              <a:gd name="connsiteY251" fmla="*/ 316691 h 820111"/>
              <a:gd name="connsiteX252" fmla="*/ 3021103 w 3220895"/>
              <a:gd name="connsiteY252" fmla="*/ 316691 h 820111"/>
              <a:gd name="connsiteX253" fmla="*/ 2998557 w 3220895"/>
              <a:gd name="connsiteY253" fmla="*/ 307043 h 820111"/>
              <a:gd name="connsiteX254" fmla="*/ 183494 w 3220895"/>
              <a:gd name="connsiteY254" fmla="*/ 237896 h 820111"/>
              <a:gd name="connsiteX255" fmla="*/ 181883 w 3220895"/>
              <a:gd name="connsiteY255" fmla="*/ 197695 h 820111"/>
              <a:gd name="connsiteX256" fmla="*/ 181883 w 3220895"/>
              <a:gd name="connsiteY256" fmla="*/ 197695 h 820111"/>
              <a:gd name="connsiteX257" fmla="*/ 222145 w 3220895"/>
              <a:gd name="connsiteY257" fmla="*/ 196087 h 820111"/>
              <a:gd name="connsiteX258" fmla="*/ 222145 w 3220895"/>
              <a:gd name="connsiteY258" fmla="*/ 196087 h 820111"/>
              <a:gd name="connsiteX259" fmla="*/ 222145 w 3220895"/>
              <a:gd name="connsiteY259" fmla="*/ 236288 h 820111"/>
              <a:gd name="connsiteX260" fmla="*/ 222145 w 3220895"/>
              <a:gd name="connsiteY260" fmla="*/ 236288 h 820111"/>
              <a:gd name="connsiteX261" fmla="*/ 201209 w 3220895"/>
              <a:gd name="connsiteY261" fmla="*/ 244329 h 820111"/>
              <a:gd name="connsiteX262" fmla="*/ 201209 w 3220895"/>
              <a:gd name="connsiteY262" fmla="*/ 244329 h 820111"/>
              <a:gd name="connsiteX263" fmla="*/ 183494 w 3220895"/>
              <a:gd name="connsiteY263" fmla="*/ 237896 h 820111"/>
              <a:gd name="connsiteX264" fmla="*/ 3095184 w 3220895"/>
              <a:gd name="connsiteY264" fmla="*/ 221816 h 820111"/>
              <a:gd name="connsiteX265" fmla="*/ 3095184 w 3220895"/>
              <a:gd name="connsiteY265" fmla="*/ 181614 h 820111"/>
              <a:gd name="connsiteX266" fmla="*/ 3095184 w 3220895"/>
              <a:gd name="connsiteY266" fmla="*/ 181614 h 820111"/>
              <a:gd name="connsiteX267" fmla="*/ 3135445 w 3220895"/>
              <a:gd name="connsiteY267" fmla="*/ 181614 h 820111"/>
              <a:gd name="connsiteX268" fmla="*/ 3135445 w 3220895"/>
              <a:gd name="connsiteY268" fmla="*/ 181614 h 820111"/>
              <a:gd name="connsiteX269" fmla="*/ 3135445 w 3220895"/>
              <a:gd name="connsiteY269" fmla="*/ 221816 h 820111"/>
              <a:gd name="connsiteX270" fmla="*/ 3135445 w 3220895"/>
              <a:gd name="connsiteY270" fmla="*/ 221816 h 820111"/>
              <a:gd name="connsiteX271" fmla="*/ 3116119 w 3220895"/>
              <a:gd name="connsiteY271" fmla="*/ 229856 h 820111"/>
              <a:gd name="connsiteX272" fmla="*/ 3116119 w 3220895"/>
              <a:gd name="connsiteY272" fmla="*/ 229856 h 820111"/>
              <a:gd name="connsiteX273" fmla="*/ 3095184 w 3220895"/>
              <a:gd name="connsiteY273" fmla="*/ 221816 h 820111"/>
              <a:gd name="connsiteX274" fmla="*/ 91699 w 3220895"/>
              <a:gd name="connsiteY274" fmla="*/ 144629 h 820111"/>
              <a:gd name="connsiteX275" fmla="*/ 93309 w 3220895"/>
              <a:gd name="connsiteY275" fmla="*/ 104427 h 820111"/>
              <a:gd name="connsiteX276" fmla="*/ 93309 w 3220895"/>
              <a:gd name="connsiteY276" fmla="*/ 104427 h 820111"/>
              <a:gd name="connsiteX277" fmla="*/ 133570 w 3220895"/>
              <a:gd name="connsiteY277" fmla="*/ 106035 h 820111"/>
              <a:gd name="connsiteX278" fmla="*/ 133570 w 3220895"/>
              <a:gd name="connsiteY278" fmla="*/ 106035 h 820111"/>
              <a:gd name="connsiteX279" fmla="*/ 133570 w 3220895"/>
              <a:gd name="connsiteY279" fmla="*/ 106035 h 820111"/>
              <a:gd name="connsiteX280" fmla="*/ 133570 w 3220895"/>
              <a:gd name="connsiteY280" fmla="*/ 106035 h 820111"/>
              <a:gd name="connsiteX281" fmla="*/ 131960 w 3220895"/>
              <a:gd name="connsiteY281" fmla="*/ 146237 h 820111"/>
              <a:gd name="connsiteX282" fmla="*/ 131960 w 3220895"/>
              <a:gd name="connsiteY282" fmla="*/ 146237 h 820111"/>
              <a:gd name="connsiteX283" fmla="*/ 112634 w 3220895"/>
              <a:gd name="connsiteY283" fmla="*/ 154277 h 820111"/>
              <a:gd name="connsiteX284" fmla="*/ 112634 w 3220895"/>
              <a:gd name="connsiteY284" fmla="*/ 154277 h 820111"/>
              <a:gd name="connsiteX285" fmla="*/ 91699 w 3220895"/>
              <a:gd name="connsiteY285" fmla="*/ 144629 h 820111"/>
              <a:gd name="connsiteX286" fmla="*/ 3185368 w 3220895"/>
              <a:gd name="connsiteY286" fmla="*/ 130156 h 820111"/>
              <a:gd name="connsiteX287" fmla="*/ 3183758 w 3220895"/>
              <a:gd name="connsiteY287" fmla="*/ 89955 h 820111"/>
              <a:gd name="connsiteX288" fmla="*/ 3183758 w 3220895"/>
              <a:gd name="connsiteY288" fmla="*/ 89955 h 820111"/>
              <a:gd name="connsiteX289" fmla="*/ 3183758 w 3220895"/>
              <a:gd name="connsiteY289" fmla="*/ 89955 h 820111"/>
              <a:gd name="connsiteX290" fmla="*/ 3183758 w 3220895"/>
              <a:gd name="connsiteY290" fmla="*/ 89955 h 820111"/>
              <a:gd name="connsiteX291" fmla="*/ 3224019 w 3220895"/>
              <a:gd name="connsiteY291" fmla="*/ 88346 h 820111"/>
              <a:gd name="connsiteX292" fmla="*/ 3224019 w 3220895"/>
              <a:gd name="connsiteY292" fmla="*/ 88346 h 820111"/>
              <a:gd name="connsiteX293" fmla="*/ 3225630 w 3220895"/>
              <a:gd name="connsiteY293" fmla="*/ 128548 h 820111"/>
              <a:gd name="connsiteX294" fmla="*/ 3225630 w 3220895"/>
              <a:gd name="connsiteY294" fmla="*/ 128548 h 820111"/>
              <a:gd name="connsiteX295" fmla="*/ 3204694 w 3220895"/>
              <a:gd name="connsiteY295" fmla="*/ 138196 h 820111"/>
              <a:gd name="connsiteX296" fmla="*/ 3204694 w 3220895"/>
              <a:gd name="connsiteY296" fmla="*/ 138196 h 820111"/>
              <a:gd name="connsiteX297" fmla="*/ 3185368 w 3220895"/>
              <a:gd name="connsiteY297" fmla="*/ 130156 h 820111"/>
              <a:gd name="connsiteX298" fmla="*/ 6345 w 3220895"/>
              <a:gd name="connsiteY298" fmla="*/ 46537 h 820111"/>
              <a:gd name="connsiteX299" fmla="*/ 9566 w 3220895"/>
              <a:gd name="connsiteY299" fmla="*/ 6335 h 820111"/>
              <a:gd name="connsiteX300" fmla="*/ 9566 w 3220895"/>
              <a:gd name="connsiteY300" fmla="*/ 6335 h 820111"/>
              <a:gd name="connsiteX301" fmla="*/ 49827 w 3220895"/>
              <a:gd name="connsiteY301" fmla="*/ 9551 h 820111"/>
              <a:gd name="connsiteX302" fmla="*/ 49827 w 3220895"/>
              <a:gd name="connsiteY302" fmla="*/ 9551 h 820111"/>
              <a:gd name="connsiteX303" fmla="*/ 49827 w 3220895"/>
              <a:gd name="connsiteY303" fmla="*/ 9551 h 820111"/>
              <a:gd name="connsiteX304" fmla="*/ 49827 w 3220895"/>
              <a:gd name="connsiteY304" fmla="*/ 9551 h 820111"/>
              <a:gd name="connsiteX305" fmla="*/ 46606 w 3220895"/>
              <a:gd name="connsiteY305" fmla="*/ 49753 h 820111"/>
              <a:gd name="connsiteX306" fmla="*/ 46606 w 3220895"/>
              <a:gd name="connsiteY306" fmla="*/ 49753 h 820111"/>
              <a:gd name="connsiteX307" fmla="*/ 28891 w 3220895"/>
              <a:gd name="connsiteY307" fmla="*/ 56185 h 820111"/>
              <a:gd name="connsiteX308" fmla="*/ 28891 w 3220895"/>
              <a:gd name="connsiteY308" fmla="*/ 56185 h 820111"/>
              <a:gd name="connsiteX309" fmla="*/ 6345 w 3220895"/>
              <a:gd name="connsiteY309" fmla="*/ 46537 h 82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220895" h="820111">
                <a:moveTo>
                  <a:pt x="1570090" y="797502"/>
                </a:moveTo>
                <a:cubicBezTo>
                  <a:pt x="1570090" y="781421"/>
                  <a:pt x="1582973" y="770164"/>
                  <a:pt x="1599077" y="770164"/>
                </a:cubicBezTo>
                <a:lnTo>
                  <a:pt x="1599077" y="770164"/>
                </a:lnTo>
                <a:lnTo>
                  <a:pt x="1599077" y="770164"/>
                </a:lnTo>
                <a:lnTo>
                  <a:pt x="1599077" y="770164"/>
                </a:lnTo>
                <a:cubicBezTo>
                  <a:pt x="1615182" y="770164"/>
                  <a:pt x="1626455" y="783029"/>
                  <a:pt x="1626455" y="799110"/>
                </a:cubicBezTo>
                <a:lnTo>
                  <a:pt x="1626455" y="799110"/>
                </a:lnTo>
                <a:cubicBezTo>
                  <a:pt x="1626455" y="815191"/>
                  <a:pt x="1613572" y="826447"/>
                  <a:pt x="1597467" y="826447"/>
                </a:cubicBezTo>
                <a:lnTo>
                  <a:pt x="1597467" y="826447"/>
                </a:lnTo>
                <a:cubicBezTo>
                  <a:pt x="1581363" y="824839"/>
                  <a:pt x="1568479" y="811974"/>
                  <a:pt x="1570090" y="797502"/>
                </a:cubicBezTo>
                <a:close/>
                <a:moveTo>
                  <a:pt x="1698925" y="797502"/>
                </a:moveTo>
                <a:cubicBezTo>
                  <a:pt x="1698925" y="781421"/>
                  <a:pt x="1710199" y="768557"/>
                  <a:pt x="1726303" y="768557"/>
                </a:cubicBezTo>
                <a:lnTo>
                  <a:pt x="1726303" y="768557"/>
                </a:lnTo>
                <a:cubicBezTo>
                  <a:pt x="1742408" y="768557"/>
                  <a:pt x="1755291" y="779813"/>
                  <a:pt x="1755291" y="795894"/>
                </a:cubicBezTo>
                <a:lnTo>
                  <a:pt x="1755291" y="795894"/>
                </a:lnTo>
                <a:cubicBezTo>
                  <a:pt x="1755291" y="811974"/>
                  <a:pt x="1744018" y="824839"/>
                  <a:pt x="1727913" y="824839"/>
                </a:cubicBezTo>
                <a:lnTo>
                  <a:pt x="1727913" y="824839"/>
                </a:lnTo>
                <a:cubicBezTo>
                  <a:pt x="1727913" y="824839"/>
                  <a:pt x="1727913" y="824839"/>
                  <a:pt x="1726303" y="824839"/>
                </a:cubicBezTo>
                <a:lnTo>
                  <a:pt x="1726303" y="824839"/>
                </a:lnTo>
                <a:cubicBezTo>
                  <a:pt x="1711809" y="824839"/>
                  <a:pt x="1698925" y="813582"/>
                  <a:pt x="1698925" y="797502"/>
                </a:cubicBezTo>
                <a:close/>
                <a:moveTo>
                  <a:pt x="1467021" y="818406"/>
                </a:moveTo>
                <a:lnTo>
                  <a:pt x="1467021" y="818406"/>
                </a:lnTo>
                <a:cubicBezTo>
                  <a:pt x="1450917" y="816799"/>
                  <a:pt x="1439643" y="803934"/>
                  <a:pt x="1441254" y="787853"/>
                </a:cubicBezTo>
                <a:lnTo>
                  <a:pt x="1441254" y="787853"/>
                </a:lnTo>
                <a:cubicBezTo>
                  <a:pt x="1442864" y="771773"/>
                  <a:pt x="1455748" y="760517"/>
                  <a:pt x="1471852" y="762124"/>
                </a:cubicBezTo>
                <a:lnTo>
                  <a:pt x="1471852" y="762124"/>
                </a:lnTo>
                <a:cubicBezTo>
                  <a:pt x="1487957" y="763732"/>
                  <a:pt x="1499230" y="776597"/>
                  <a:pt x="1497619" y="792678"/>
                </a:cubicBezTo>
                <a:lnTo>
                  <a:pt x="1497619" y="792678"/>
                </a:lnTo>
                <a:cubicBezTo>
                  <a:pt x="1496009" y="807150"/>
                  <a:pt x="1483125" y="818406"/>
                  <a:pt x="1470242" y="818406"/>
                </a:cubicBezTo>
                <a:lnTo>
                  <a:pt x="1470242" y="818406"/>
                </a:lnTo>
                <a:cubicBezTo>
                  <a:pt x="1468632" y="818406"/>
                  <a:pt x="1467021" y="818406"/>
                  <a:pt x="1467021" y="818406"/>
                </a:cubicBezTo>
                <a:close/>
                <a:moveTo>
                  <a:pt x="1826151" y="791070"/>
                </a:moveTo>
                <a:cubicBezTo>
                  <a:pt x="1824540" y="774989"/>
                  <a:pt x="1835813" y="762124"/>
                  <a:pt x="1851918" y="760517"/>
                </a:cubicBezTo>
                <a:lnTo>
                  <a:pt x="1851918" y="760517"/>
                </a:lnTo>
                <a:cubicBezTo>
                  <a:pt x="1868022" y="758908"/>
                  <a:pt x="1880906" y="770164"/>
                  <a:pt x="1882516" y="786245"/>
                </a:cubicBezTo>
                <a:lnTo>
                  <a:pt x="1882516" y="786245"/>
                </a:lnTo>
                <a:cubicBezTo>
                  <a:pt x="1884127" y="802326"/>
                  <a:pt x="1872853" y="815191"/>
                  <a:pt x="1856749" y="816799"/>
                </a:cubicBezTo>
                <a:lnTo>
                  <a:pt x="1856749" y="816799"/>
                </a:lnTo>
                <a:cubicBezTo>
                  <a:pt x="1856749" y="816799"/>
                  <a:pt x="1855139" y="816799"/>
                  <a:pt x="1853528" y="816799"/>
                </a:cubicBezTo>
                <a:lnTo>
                  <a:pt x="1853528" y="816799"/>
                </a:lnTo>
                <a:cubicBezTo>
                  <a:pt x="1840645" y="816799"/>
                  <a:pt x="1827761" y="805542"/>
                  <a:pt x="1826151" y="791070"/>
                </a:cubicBezTo>
                <a:close/>
                <a:moveTo>
                  <a:pt x="1336575" y="802326"/>
                </a:moveTo>
                <a:cubicBezTo>
                  <a:pt x="1320470" y="800718"/>
                  <a:pt x="1310807" y="786245"/>
                  <a:pt x="1312418" y="770164"/>
                </a:cubicBezTo>
                <a:lnTo>
                  <a:pt x="1312418" y="770164"/>
                </a:lnTo>
                <a:cubicBezTo>
                  <a:pt x="1314028" y="755692"/>
                  <a:pt x="1328522" y="744436"/>
                  <a:pt x="1344627" y="746044"/>
                </a:cubicBezTo>
                <a:lnTo>
                  <a:pt x="1344627" y="746044"/>
                </a:lnTo>
                <a:cubicBezTo>
                  <a:pt x="1359121" y="747652"/>
                  <a:pt x="1370394" y="762124"/>
                  <a:pt x="1368784" y="778205"/>
                </a:cubicBezTo>
                <a:lnTo>
                  <a:pt x="1368784" y="778205"/>
                </a:lnTo>
                <a:cubicBezTo>
                  <a:pt x="1367173" y="792678"/>
                  <a:pt x="1354290" y="802326"/>
                  <a:pt x="1341406" y="802326"/>
                </a:cubicBezTo>
                <a:lnTo>
                  <a:pt x="1341406" y="802326"/>
                </a:lnTo>
                <a:cubicBezTo>
                  <a:pt x="1339796" y="803934"/>
                  <a:pt x="1338185" y="803934"/>
                  <a:pt x="1336575" y="802326"/>
                </a:cubicBezTo>
                <a:close/>
                <a:moveTo>
                  <a:pt x="1954986" y="776597"/>
                </a:moveTo>
                <a:cubicBezTo>
                  <a:pt x="1953376" y="760517"/>
                  <a:pt x="1963039" y="747652"/>
                  <a:pt x="1979143" y="744436"/>
                </a:cubicBezTo>
                <a:lnTo>
                  <a:pt x="1979143" y="744436"/>
                </a:lnTo>
                <a:lnTo>
                  <a:pt x="1979143" y="744436"/>
                </a:lnTo>
                <a:lnTo>
                  <a:pt x="1979143" y="744436"/>
                </a:lnTo>
                <a:cubicBezTo>
                  <a:pt x="1995248" y="741220"/>
                  <a:pt x="2009742" y="752476"/>
                  <a:pt x="2011352" y="768557"/>
                </a:cubicBezTo>
                <a:lnTo>
                  <a:pt x="2011352" y="768557"/>
                </a:lnTo>
                <a:cubicBezTo>
                  <a:pt x="2014573" y="784637"/>
                  <a:pt x="2003300" y="797502"/>
                  <a:pt x="1987195" y="800718"/>
                </a:cubicBezTo>
                <a:lnTo>
                  <a:pt x="1987195" y="800718"/>
                </a:lnTo>
                <a:cubicBezTo>
                  <a:pt x="1985585" y="800718"/>
                  <a:pt x="1983975" y="800718"/>
                  <a:pt x="1982364" y="800718"/>
                </a:cubicBezTo>
                <a:lnTo>
                  <a:pt x="1982364" y="800718"/>
                </a:lnTo>
                <a:cubicBezTo>
                  <a:pt x="1969480" y="799110"/>
                  <a:pt x="1956597" y="789461"/>
                  <a:pt x="1954986" y="776597"/>
                </a:cubicBezTo>
                <a:close/>
                <a:moveTo>
                  <a:pt x="1207739" y="779813"/>
                </a:moveTo>
                <a:cubicBezTo>
                  <a:pt x="1191634" y="776597"/>
                  <a:pt x="1183582" y="762124"/>
                  <a:pt x="1185193" y="746044"/>
                </a:cubicBezTo>
                <a:lnTo>
                  <a:pt x="1185193" y="746044"/>
                </a:lnTo>
                <a:cubicBezTo>
                  <a:pt x="1188413" y="731571"/>
                  <a:pt x="1202908" y="721923"/>
                  <a:pt x="1219012" y="725139"/>
                </a:cubicBezTo>
                <a:lnTo>
                  <a:pt x="1219012" y="725139"/>
                </a:lnTo>
                <a:cubicBezTo>
                  <a:pt x="1233506" y="728355"/>
                  <a:pt x="1243169" y="742828"/>
                  <a:pt x="1239948" y="758908"/>
                </a:cubicBezTo>
                <a:lnTo>
                  <a:pt x="1239948" y="758908"/>
                </a:lnTo>
                <a:cubicBezTo>
                  <a:pt x="1236727" y="771773"/>
                  <a:pt x="1225454" y="781421"/>
                  <a:pt x="1212570" y="781421"/>
                </a:cubicBezTo>
                <a:lnTo>
                  <a:pt x="1212570" y="781421"/>
                </a:lnTo>
                <a:cubicBezTo>
                  <a:pt x="1212570" y="781421"/>
                  <a:pt x="1210960" y="779813"/>
                  <a:pt x="1207739" y="779813"/>
                </a:cubicBezTo>
                <a:close/>
                <a:moveTo>
                  <a:pt x="2082212" y="754084"/>
                </a:moveTo>
                <a:cubicBezTo>
                  <a:pt x="2078991" y="739611"/>
                  <a:pt x="2088654" y="723531"/>
                  <a:pt x="2103148" y="720315"/>
                </a:cubicBezTo>
                <a:lnTo>
                  <a:pt x="2103148" y="720315"/>
                </a:lnTo>
                <a:cubicBezTo>
                  <a:pt x="2117642" y="717099"/>
                  <a:pt x="2133746" y="726747"/>
                  <a:pt x="2136967" y="741220"/>
                </a:cubicBezTo>
                <a:lnTo>
                  <a:pt x="2136967" y="741220"/>
                </a:lnTo>
                <a:cubicBezTo>
                  <a:pt x="2140188" y="755692"/>
                  <a:pt x="2130525" y="771773"/>
                  <a:pt x="2116031" y="774989"/>
                </a:cubicBezTo>
                <a:lnTo>
                  <a:pt x="2116031" y="774989"/>
                </a:lnTo>
                <a:cubicBezTo>
                  <a:pt x="2114421" y="774989"/>
                  <a:pt x="2111200" y="774989"/>
                  <a:pt x="2109590" y="774989"/>
                </a:cubicBezTo>
                <a:lnTo>
                  <a:pt x="2109590" y="774989"/>
                </a:lnTo>
                <a:cubicBezTo>
                  <a:pt x="2096706" y="774989"/>
                  <a:pt x="2085433" y="766949"/>
                  <a:pt x="2082212" y="754084"/>
                </a:cubicBezTo>
                <a:close/>
                <a:moveTo>
                  <a:pt x="1082124" y="749260"/>
                </a:moveTo>
                <a:cubicBezTo>
                  <a:pt x="1067630" y="744436"/>
                  <a:pt x="1057967" y="729963"/>
                  <a:pt x="1062799" y="713882"/>
                </a:cubicBezTo>
                <a:lnTo>
                  <a:pt x="1062799" y="713882"/>
                </a:lnTo>
                <a:cubicBezTo>
                  <a:pt x="1066020" y="699410"/>
                  <a:pt x="1082124" y="689761"/>
                  <a:pt x="1096618" y="694586"/>
                </a:cubicBezTo>
                <a:lnTo>
                  <a:pt x="1096618" y="694586"/>
                </a:lnTo>
                <a:cubicBezTo>
                  <a:pt x="1111112" y="699410"/>
                  <a:pt x="1120775" y="713882"/>
                  <a:pt x="1115943" y="728355"/>
                </a:cubicBezTo>
                <a:lnTo>
                  <a:pt x="1115943" y="728355"/>
                </a:lnTo>
                <a:cubicBezTo>
                  <a:pt x="1112723" y="741220"/>
                  <a:pt x="1101449" y="749260"/>
                  <a:pt x="1088566" y="749260"/>
                </a:cubicBezTo>
                <a:lnTo>
                  <a:pt x="1088566" y="749260"/>
                </a:lnTo>
                <a:cubicBezTo>
                  <a:pt x="1086955" y="750868"/>
                  <a:pt x="1083734" y="749260"/>
                  <a:pt x="1082124" y="749260"/>
                </a:cubicBezTo>
                <a:close/>
                <a:moveTo>
                  <a:pt x="2206216" y="723531"/>
                </a:moveTo>
                <a:cubicBezTo>
                  <a:pt x="2201385" y="709058"/>
                  <a:pt x="2211048" y="692978"/>
                  <a:pt x="2225542" y="688154"/>
                </a:cubicBezTo>
                <a:lnTo>
                  <a:pt x="2225542" y="688154"/>
                </a:lnTo>
                <a:lnTo>
                  <a:pt x="2225542" y="688154"/>
                </a:lnTo>
                <a:lnTo>
                  <a:pt x="2225542" y="688154"/>
                </a:lnTo>
                <a:cubicBezTo>
                  <a:pt x="2240036" y="683329"/>
                  <a:pt x="2256140" y="692978"/>
                  <a:pt x="2260972" y="707450"/>
                </a:cubicBezTo>
                <a:lnTo>
                  <a:pt x="2260972" y="707450"/>
                </a:lnTo>
                <a:cubicBezTo>
                  <a:pt x="2265803" y="721923"/>
                  <a:pt x="2256140" y="738003"/>
                  <a:pt x="2241646" y="742828"/>
                </a:cubicBezTo>
                <a:lnTo>
                  <a:pt x="2241646" y="742828"/>
                </a:lnTo>
                <a:cubicBezTo>
                  <a:pt x="2238425" y="742828"/>
                  <a:pt x="2236815" y="744436"/>
                  <a:pt x="2233594" y="744436"/>
                </a:cubicBezTo>
                <a:lnTo>
                  <a:pt x="2233594" y="744436"/>
                </a:lnTo>
                <a:cubicBezTo>
                  <a:pt x="2222321" y="744436"/>
                  <a:pt x="2211048" y="736396"/>
                  <a:pt x="2206216" y="723531"/>
                </a:cubicBezTo>
                <a:close/>
                <a:moveTo>
                  <a:pt x="956509" y="710667"/>
                </a:moveTo>
                <a:lnTo>
                  <a:pt x="956509" y="710667"/>
                </a:lnTo>
                <a:cubicBezTo>
                  <a:pt x="942015" y="705842"/>
                  <a:pt x="933963" y="689761"/>
                  <a:pt x="938794" y="675289"/>
                </a:cubicBezTo>
                <a:lnTo>
                  <a:pt x="938794" y="675289"/>
                </a:lnTo>
                <a:cubicBezTo>
                  <a:pt x="943625" y="660816"/>
                  <a:pt x="959730" y="652776"/>
                  <a:pt x="974224" y="657600"/>
                </a:cubicBezTo>
                <a:lnTo>
                  <a:pt x="974224" y="657600"/>
                </a:lnTo>
                <a:cubicBezTo>
                  <a:pt x="988718" y="662425"/>
                  <a:pt x="996770" y="678505"/>
                  <a:pt x="991939" y="692978"/>
                </a:cubicBezTo>
                <a:lnTo>
                  <a:pt x="991939" y="692978"/>
                </a:lnTo>
                <a:cubicBezTo>
                  <a:pt x="988718" y="704234"/>
                  <a:pt x="977445" y="712275"/>
                  <a:pt x="966172" y="712275"/>
                </a:cubicBezTo>
                <a:lnTo>
                  <a:pt x="966172" y="712275"/>
                </a:lnTo>
                <a:cubicBezTo>
                  <a:pt x="962951" y="712275"/>
                  <a:pt x="959730" y="710667"/>
                  <a:pt x="956509" y="710667"/>
                </a:cubicBezTo>
                <a:close/>
                <a:moveTo>
                  <a:pt x="2330221" y="684937"/>
                </a:moveTo>
                <a:cubicBezTo>
                  <a:pt x="2325389" y="670465"/>
                  <a:pt x="2333442" y="654384"/>
                  <a:pt x="2347936" y="649560"/>
                </a:cubicBezTo>
                <a:lnTo>
                  <a:pt x="2347936" y="649560"/>
                </a:lnTo>
                <a:cubicBezTo>
                  <a:pt x="2362430" y="644736"/>
                  <a:pt x="2378534" y="651168"/>
                  <a:pt x="2383366" y="667249"/>
                </a:cubicBezTo>
                <a:lnTo>
                  <a:pt x="2383366" y="667249"/>
                </a:lnTo>
                <a:cubicBezTo>
                  <a:pt x="2388197" y="681721"/>
                  <a:pt x="2380145" y="697802"/>
                  <a:pt x="2365651" y="702626"/>
                </a:cubicBezTo>
                <a:lnTo>
                  <a:pt x="2365651" y="702626"/>
                </a:lnTo>
                <a:cubicBezTo>
                  <a:pt x="2362430" y="704234"/>
                  <a:pt x="2359209" y="704234"/>
                  <a:pt x="2355988" y="704234"/>
                </a:cubicBezTo>
                <a:lnTo>
                  <a:pt x="2355988" y="704234"/>
                </a:lnTo>
                <a:cubicBezTo>
                  <a:pt x="2344715" y="704234"/>
                  <a:pt x="2335052" y="697802"/>
                  <a:pt x="2330221" y="684937"/>
                </a:cubicBezTo>
                <a:close/>
                <a:moveTo>
                  <a:pt x="835725" y="664033"/>
                </a:moveTo>
                <a:lnTo>
                  <a:pt x="835725" y="664033"/>
                </a:lnTo>
                <a:cubicBezTo>
                  <a:pt x="821231" y="657600"/>
                  <a:pt x="814790" y="641520"/>
                  <a:pt x="821231" y="627047"/>
                </a:cubicBezTo>
                <a:lnTo>
                  <a:pt x="821231" y="627047"/>
                </a:lnTo>
                <a:cubicBezTo>
                  <a:pt x="827673" y="612575"/>
                  <a:pt x="843778" y="606142"/>
                  <a:pt x="858271" y="612575"/>
                </a:cubicBezTo>
                <a:lnTo>
                  <a:pt x="858271" y="612575"/>
                </a:lnTo>
                <a:lnTo>
                  <a:pt x="858271" y="612575"/>
                </a:lnTo>
                <a:lnTo>
                  <a:pt x="858271" y="612575"/>
                </a:lnTo>
                <a:cubicBezTo>
                  <a:pt x="872766" y="619007"/>
                  <a:pt x="879208" y="635087"/>
                  <a:pt x="872766" y="649560"/>
                </a:cubicBezTo>
                <a:lnTo>
                  <a:pt x="872766" y="649560"/>
                </a:lnTo>
                <a:cubicBezTo>
                  <a:pt x="867934" y="660816"/>
                  <a:pt x="858271" y="667249"/>
                  <a:pt x="846999" y="667249"/>
                </a:cubicBezTo>
                <a:lnTo>
                  <a:pt x="846999" y="667249"/>
                </a:lnTo>
                <a:cubicBezTo>
                  <a:pt x="842167" y="665640"/>
                  <a:pt x="838946" y="665640"/>
                  <a:pt x="835725" y="664033"/>
                </a:cubicBezTo>
                <a:close/>
                <a:moveTo>
                  <a:pt x="2451005" y="639912"/>
                </a:moveTo>
                <a:cubicBezTo>
                  <a:pt x="2444562" y="625439"/>
                  <a:pt x="2451005" y="609358"/>
                  <a:pt x="2465499" y="602926"/>
                </a:cubicBezTo>
                <a:lnTo>
                  <a:pt x="2465499" y="602926"/>
                </a:lnTo>
                <a:cubicBezTo>
                  <a:pt x="2479993" y="596494"/>
                  <a:pt x="2496097" y="602926"/>
                  <a:pt x="2502539" y="617399"/>
                </a:cubicBezTo>
                <a:lnTo>
                  <a:pt x="2502539" y="617399"/>
                </a:lnTo>
                <a:cubicBezTo>
                  <a:pt x="2508980" y="631872"/>
                  <a:pt x="2502539" y="647952"/>
                  <a:pt x="2488045" y="654384"/>
                </a:cubicBezTo>
                <a:lnTo>
                  <a:pt x="2488045" y="654384"/>
                </a:lnTo>
                <a:cubicBezTo>
                  <a:pt x="2484824" y="655993"/>
                  <a:pt x="2479993" y="657600"/>
                  <a:pt x="2476771" y="657600"/>
                </a:cubicBezTo>
                <a:lnTo>
                  <a:pt x="2476771" y="657600"/>
                </a:lnTo>
                <a:cubicBezTo>
                  <a:pt x="2465499" y="657600"/>
                  <a:pt x="2455836" y="651168"/>
                  <a:pt x="2451005" y="639912"/>
                </a:cubicBezTo>
                <a:close/>
                <a:moveTo>
                  <a:pt x="716552" y="609358"/>
                </a:moveTo>
                <a:cubicBezTo>
                  <a:pt x="702058" y="602926"/>
                  <a:pt x="697227" y="585237"/>
                  <a:pt x="703669" y="572373"/>
                </a:cubicBezTo>
                <a:lnTo>
                  <a:pt x="703669" y="572373"/>
                </a:lnTo>
                <a:cubicBezTo>
                  <a:pt x="710111" y="557901"/>
                  <a:pt x="727826" y="553076"/>
                  <a:pt x="740709" y="559509"/>
                </a:cubicBezTo>
                <a:lnTo>
                  <a:pt x="740709" y="559509"/>
                </a:lnTo>
                <a:cubicBezTo>
                  <a:pt x="755203" y="565941"/>
                  <a:pt x="760035" y="583630"/>
                  <a:pt x="753592" y="596494"/>
                </a:cubicBezTo>
                <a:lnTo>
                  <a:pt x="753592" y="596494"/>
                </a:lnTo>
                <a:cubicBezTo>
                  <a:pt x="748761" y="606142"/>
                  <a:pt x="739098" y="612575"/>
                  <a:pt x="727826" y="612575"/>
                </a:cubicBezTo>
                <a:lnTo>
                  <a:pt x="727826" y="612575"/>
                </a:lnTo>
                <a:cubicBezTo>
                  <a:pt x="724604" y="612575"/>
                  <a:pt x="719773" y="612575"/>
                  <a:pt x="716552" y="609358"/>
                </a:cubicBezTo>
                <a:close/>
                <a:moveTo>
                  <a:pt x="2568567" y="586846"/>
                </a:moveTo>
                <a:cubicBezTo>
                  <a:pt x="2562125" y="572373"/>
                  <a:pt x="2566957" y="556292"/>
                  <a:pt x="2581451" y="549860"/>
                </a:cubicBezTo>
                <a:lnTo>
                  <a:pt x="2581451" y="549860"/>
                </a:lnTo>
                <a:cubicBezTo>
                  <a:pt x="2581451" y="549860"/>
                  <a:pt x="2581451" y="549860"/>
                  <a:pt x="2581451" y="549860"/>
                </a:cubicBezTo>
                <a:lnTo>
                  <a:pt x="2581451" y="549860"/>
                </a:lnTo>
                <a:cubicBezTo>
                  <a:pt x="2595945" y="543428"/>
                  <a:pt x="2612049" y="548252"/>
                  <a:pt x="2618491" y="562725"/>
                </a:cubicBezTo>
                <a:lnTo>
                  <a:pt x="2618491" y="562725"/>
                </a:lnTo>
                <a:cubicBezTo>
                  <a:pt x="2624933" y="577197"/>
                  <a:pt x="2620102" y="593278"/>
                  <a:pt x="2605607" y="601318"/>
                </a:cubicBezTo>
                <a:lnTo>
                  <a:pt x="2605607" y="601318"/>
                </a:lnTo>
                <a:cubicBezTo>
                  <a:pt x="2602387" y="602926"/>
                  <a:pt x="2597555" y="604534"/>
                  <a:pt x="2592724" y="604534"/>
                </a:cubicBezTo>
                <a:lnTo>
                  <a:pt x="2592724" y="604534"/>
                </a:lnTo>
                <a:cubicBezTo>
                  <a:pt x="2583061" y="602926"/>
                  <a:pt x="2573398" y="596494"/>
                  <a:pt x="2568567" y="586846"/>
                </a:cubicBezTo>
                <a:close/>
                <a:moveTo>
                  <a:pt x="600600" y="549860"/>
                </a:moveTo>
                <a:cubicBezTo>
                  <a:pt x="587716" y="541820"/>
                  <a:pt x="582885" y="525739"/>
                  <a:pt x="590938" y="511267"/>
                </a:cubicBezTo>
                <a:lnTo>
                  <a:pt x="590938" y="511267"/>
                </a:lnTo>
                <a:cubicBezTo>
                  <a:pt x="598990" y="498402"/>
                  <a:pt x="615094" y="493578"/>
                  <a:pt x="629588" y="500010"/>
                </a:cubicBezTo>
                <a:lnTo>
                  <a:pt x="629588" y="500010"/>
                </a:lnTo>
                <a:cubicBezTo>
                  <a:pt x="642472" y="508051"/>
                  <a:pt x="647303" y="524131"/>
                  <a:pt x="640861" y="538604"/>
                </a:cubicBezTo>
                <a:lnTo>
                  <a:pt x="640861" y="538604"/>
                </a:lnTo>
                <a:cubicBezTo>
                  <a:pt x="636030" y="548252"/>
                  <a:pt x="626367" y="553076"/>
                  <a:pt x="616704" y="553076"/>
                </a:cubicBezTo>
                <a:lnTo>
                  <a:pt x="616704" y="553076"/>
                </a:lnTo>
                <a:cubicBezTo>
                  <a:pt x="610263" y="553076"/>
                  <a:pt x="605431" y="551468"/>
                  <a:pt x="600600" y="549860"/>
                </a:cubicBezTo>
                <a:close/>
                <a:moveTo>
                  <a:pt x="2681298" y="527348"/>
                </a:moveTo>
                <a:cubicBezTo>
                  <a:pt x="2673246" y="514483"/>
                  <a:pt x="2678077" y="496794"/>
                  <a:pt x="2690961" y="488754"/>
                </a:cubicBezTo>
                <a:lnTo>
                  <a:pt x="2690961" y="488754"/>
                </a:lnTo>
                <a:cubicBezTo>
                  <a:pt x="2703845" y="480713"/>
                  <a:pt x="2721560" y="485538"/>
                  <a:pt x="2729612" y="498402"/>
                </a:cubicBezTo>
                <a:lnTo>
                  <a:pt x="2729612" y="498402"/>
                </a:lnTo>
                <a:cubicBezTo>
                  <a:pt x="2737664" y="511267"/>
                  <a:pt x="2732833" y="528955"/>
                  <a:pt x="2719949" y="536996"/>
                </a:cubicBezTo>
                <a:lnTo>
                  <a:pt x="2719949" y="536996"/>
                </a:lnTo>
                <a:cubicBezTo>
                  <a:pt x="2715118" y="540212"/>
                  <a:pt x="2710286" y="540212"/>
                  <a:pt x="2705455" y="540212"/>
                </a:cubicBezTo>
                <a:lnTo>
                  <a:pt x="2705455" y="540212"/>
                </a:lnTo>
                <a:cubicBezTo>
                  <a:pt x="2697403" y="541820"/>
                  <a:pt x="2687740" y="536996"/>
                  <a:pt x="2681298" y="527348"/>
                </a:cubicBezTo>
                <a:close/>
                <a:moveTo>
                  <a:pt x="489479" y="480713"/>
                </a:moveTo>
                <a:cubicBezTo>
                  <a:pt x="476596" y="472673"/>
                  <a:pt x="473375" y="454985"/>
                  <a:pt x="481427" y="442120"/>
                </a:cubicBezTo>
                <a:lnTo>
                  <a:pt x="481427" y="442120"/>
                </a:lnTo>
                <a:cubicBezTo>
                  <a:pt x="489479" y="429256"/>
                  <a:pt x="507194" y="426039"/>
                  <a:pt x="520077" y="434080"/>
                </a:cubicBezTo>
                <a:lnTo>
                  <a:pt x="520077" y="434080"/>
                </a:lnTo>
                <a:cubicBezTo>
                  <a:pt x="532961" y="442120"/>
                  <a:pt x="536182" y="459809"/>
                  <a:pt x="528130" y="472673"/>
                </a:cubicBezTo>
                <a:lnTo>
                  <a:pt x="528130" y="472673"/>
                </a:lnTo>
                <a:cubicBezTo>
                  <a:pt x="523299" y="480713"/>
                  <a:pt x="513636" y="485538"/>
                  <a:pt x="503973" y="485538"/>
                </a:cubicBezTo>
                <a:lnTo>
                  <a:pt x="503973" y="485538"/>
                </a:lnTo>
                <a:cubicBezTo>
                  <a:pt x="499142" y="485538"/>
                  <a:pt x="494311" y="483930"/>
                  <a:pt x="489479" y="480713"/>
                </a:cubicBezTo>
                <a:close/>
                <a:moveTo>
                  <a:pt x="2792419" y="459809"/>
                </a:moveTo>
                <a:cubicBezTo>
                  <a:pt x="2784367" y="446944"/>
                  <a:pt x="2787588" y="429256"/>
                  <a:pt x="2800471" y="421215"/>
                </a:cubicBezTo>
                <a:lnTo>
                  <a:pt x="2800471" y="421215"/>
                </a:lnTo>
                <a:cubicBezTo>
                  <a:pt x="2813355" y="413175"/>
                  <a:pt x="2831070" y="416391"/>
                  <a:pt x="2839122" y="429256"/>
                </a:cubicBezTo>
                <a:lnTo>
                  <a:pt x="2839122" y="429256"/>
                </a:lnTo>
                <a:cubicBezTo>
                  <a:pt x="2847174" y="442120"/>
                  <a:pt x="2843954" y="459809"/>
                  <a:pt x="2831070" y="467849"/>
                </a:cubicBezTo>
                <a:lnTo>
                  <a:pt x="2831070" y="467849"/>
                </a:lnTo>
                <a:cubicBezTo>
                  <a:pt x="2826239" y="471065"/>
                  <a:pt x="2821408" y="472673"/>
                  <a:pt x="2814965" y="472673"/>
                </a:cubicBezTo>
                <a:lnTo>
                  <a:pt x="2814965" y="472673"/>
                </a:lnTo>
                <a:cubicBezTo>
                  <a:pt x="2806913" y="472673"/>
                  <a:pt x="2797251" y="467849"/>
                  <a:pt x="2792419" y="459809"/>
                </a:cubicBezTo>
                <a:close/>
                <a:moveTo>
                  <a:pt x="383189" y="406743"/>
                </a:moveTo>
                <a:lnTo>
                  <a:pt x="383189" y="406743"/>
                </a:lnTo>
                <a:cubicBezTo>
                  <a:pt x="370306" y="397094"/>
                  <a:pt x="368695" y="379406"/>
                  <a:pt x="376748" y="366541"/>
                </a:cubicBezTo>
                <a:lnTo>
                  <a:pt x="376748" y="366541"/>
                </a:lnTo>
                <a:cubicBezTo>
                  <a:pt x="386410" y="353677"/>
                  <a:pt x="404126" y="352068"/>
                  <a:pt x="417009" y="361717"/>
                </a:cubicBezTo>
                <a:lnTo>
                  <a:pt x="417009" y="361717"/>
                </a:lnTo>
                <a:cubicBezTo>
                  <a:pt x="429893" y="371365"/>
                  <a:pt x="431503" y="389054"/>
                  <a:pt x="423451" y="401918"/>
                </a:cubicBezTo>
                <a:lnTo>
                  <a:pt x="423451" y="401918"/>
                </a:lnTo>
                <a:cubicBezTo>
                  <a:pt x="418619" y="409959"/>
                  <a:pt x="408957" y="413175"/>
                  <a:pt x="400904" y="413175"/>
                </a:cubicBezTo>
                <a:lnTo>
                  <a:pt x="400904" y="413175"/>
                </a:lnTo>
                <a:cubicBezTo>
                  <a:pt x="392852" y="411567"/>
                  <a:pt x="388021" y="409959"/>
                  <a:pt x="383189" y="406743"/>
                </a:cubicBezTo>
                <a:close/>
                <a:moveTo>
                  <a:pt x="2898709" y="387446"/>
                </a:moveTo>
                <a:cubicBezTo>
                  <a:pt x="2889046" y="374582"/>
                  <a:pt x="2892267" y="356893"/>
                  <a:pt x="2903540" y="347244"/>
                </a:cubicBezTo>
                <a:lnTo>
                  <a:pt x="2903540" y="347244"/>
                </a:lnTo>
                <a:cubicBezTo>
                  <a:pt x="2916424" y="337596"/>
                  <a:pt x="2934139" y="340812"/>
                  <a:pt x="2942191" y="352068"/>
                </a:cubicBezTo>
                <a:lnTo>
                  <a:pt x="2942191" y="352068"/>
                </a:lnTo>
                <a:cubicBezTo>
                  <a:pt x="2951853" y="364933"/>
                  <a:pt x="2948633" y="382622"/>
                  <a:pt x="2937360" y="392270"/>
                </a:cubicBezTo>
                <a:lnTo>
                  <a:pt x="2937360" y="392270"/>
                </a:lnTo>
                <a:cubicBezTo>
                  <a:pt x="2932528" y="395486"/>
                  <a:pt x="2926087" y="398703"/>
                  <a:pt x="2919645" y="398703"/>
                </a:cubicBezTo>
                <a:lnTo>
                  <a:pt x="2919645" y="398703"/>
                </a:lnTo>
                <a:cubicBezTo>
                  <a:pt x="2911592" y="398703"/>
                  <a:pt x="2903540" y="393878"/>
                  <a:pt x="2898709" y="387446"/>
                </a:cubicBezTo>
                <a:close/>
                <a:moveTo>
                  <a:pt x="280121" y="324732"/>
                </a:moveTo>
                <a:cubicBezTo>
                  <a:pt x="268848" y="315083"/>
                  <a:pt x="267237" y="297394"/>
                  <a:pt x="276900" y="284530"/>
                </a:cubicBezTo>
                <a:lnTo>
                  <a:pt x="276900" y="284530"/>
                </a:lnTo>
                <a:cubicBezTo>
                  <a:pt x="286563" y="273273"/>
                  <a:pt x="304278" y="271665"/>
                  <a:pt x="317161" y="281314"/>
                </a:cubicBezTo>
                <a:lnTo>
                  <a:pt x="317161" y="281314"/>
                </a:lnTo>
                <a:cubicBezTo>
                  <a:pt x="328434" y="290962"/>
                  <a:pt x="330045" y="308651"/>
                  <a:pt x="320382" y="321515"/>
                </a:cubicBezTo>
                <a:lnTo>
                  <a:pt x="320382" y="321515"/>
                </a:lnTo>
                <a:cubicBezTo>
                  <a:pt x="315551" y="327947"/>
                  <a:pt x="307499" y="331164"/>
                  <a:pt x="299446" y="331164"/>
                </a:cubicBezTo>
                <a:lnTo>
                  <a:pt x="299446" y="331164"/>
                </a:lnTo>
                <a:cubicBezTo>
                  <a:pt x="291394" y="331164"/>
                  <a:pt x="284952" y="329556"/>
                  <a:pt x="280121" y="324732"/>
                </a:cubicBezTo>
                <a:close/>
                <a:moveTo>
                  <a:pt x="2998557" y="307043"/>
                </a:moveTo>
                <a:cubicBezTo>
                  <a:pt x="2988894" y="295786"/>
                  <a:pt x="2990505" y="278098"/>
                  <a:pt x="3001777" y="266841"/>
                </a:cubicBezTo>
                <a:lnTo>
                  <a:pt x="3001777" y="266841"/>
                </a:lnTo>
                <a:lnTo>
                  <a:pt x="3001777" y="266841"/>
                </a:lnTo>
                <a:lnTo>
                  <a:pt x="3001777" y="266841"/>
                </a:lnTo>
                <a:cubicBezTo>
                  <a:pt x="3013051" y="257193"/>
                  <a:pt x="3030766" y="258801"/>
                  <a:pt x="3042039" y="270058"/>
                </a:cubicBezTo>
                <a:lnTo>
                  <a:pt x="3042039" y="270058"/>
                </a:lnTo>
                <a:cubicBezTo>
                  <a:pt x="3051701" y="281314"/>
                  <a:pt x="3050091" y="299003"/>
                  <a:pt x="3038818" y="310259"/>
                </a:cubicBezTo>
                <a:lnTo>
                  <a:pt x="3038818" y="310259"/>
                </a:lnTo>
                <a:cubicBezTo>
                  <a:pt x="3033986" y="315083"/>
                  <a:pt x="3027545" y="316691"/>
                  <a:pt x="3021103" y="316691"/>
                </a:cubicBezTo>
                <a:lnTo>
                  <a:pt x="3021103" y="316691"/>
                </a:lnTo>
                <a:cubicBezTo>
                  <a:pt x="3013051" y="316691"/>
                  <a:pt x="3004999" y="313475"/>
                  <a:pt x="2998557" y="307043"/>
                </a:cubicBezTo>
                <a:close/>
                <a:moveTo>
                  <a:pt x="183494" y="237896"/>
                </a:moveTo>
                <a:cubicBezTo>
                  <a:pt x="172221" y="226640"/>
                  <a:pt x="172221" y="208951"/>
                  <a:pt x="181883" y="197695"/>
                </a:cubicBezTo>
                <a:lnTo>
                  <a:pt x="181883" y="197695"/>
                </a:lnTo>
                <a:cubicBezTo>
                  <a:pt x="193157" y="186438"/>
                  <a:pt x="210872" y="186438"/>
                  <a:pt x="222145" y="196087"/>
                </a:cubicBezTo>
                <a:lnTo>
                  <a:pt x="222145" y="196087"/>
                </a:lnTo>
                <a:cubicBezTo>
                  <a:pt x="233418" y="207343"/>
                  <a:pt x="233418" y="225032"/>
                  <a:pt x="222145" y="236288"/>
                </a:cubicBezTo>
                <a:lnTo>
                  <a:pt x="222145" y="236288"/>
                </a:lnTo>
                <a:cubicBezTo>
                  <a:pt x="217313" y="242720"/>
                  <a:pt x="209261" y="244329"/>
                  <a:pt x="201209" y="244329"/>
                </a:cubicBezTo>
                <a:lnTo>
                  <a:pt x="201209" y="244329"/>
                </a:lnTo>
                <a:cubicBezTo>
                  <a:pt x="196378" y="245937"/>
                  <a:pt x="188326" y="242720"/>
                  <a:pt x="183494" y="237896"/>
                </a:cubicBezTo>
                <a:close/>
                <a:moveTo>
                  <a:pt x="3095184" y="221816"/>
                </a:moveTo>
                <a:cubicBezTo>
                  <a:pt x="3083910" y="210559"/>
                  <a:pt x="3083910" y="192870"/>
                  <a:pt x="3095184" y="181614"/>
                </a:cubicBezTo>
                <a:lnTo>
                  <a:pt x="3095184" y="181614"/>
                </a:lnTo>
                <a:cubicBezTo>
                  <a:pt x="3106457" y="170358"/>
                  <a:pt x="3124172" y="170358"/>
                  <a:pt x="3135445" y="181614"/>
                </a:cubicBezTo>
                <a:lnTo>
                  <a:pt x="3135445" y="181614"/>
                </a:lnTo>
                <a:cubicBezTo>
                  <a:pt x="3146718" y="192870"/>
                  <a:pt x="3146718" y="210559"/>
                  <a:pt x="3135445" y="221816"/>
                </a:cubicBezTo>
                <a:lnTo>
                  <a:pt x="3135445" y="221816"/>
                </a:lnTo>
                <a:cubicBezTo>
                  <a:pt x="3130613" y="226640"/>
                  <a:pt x="3122561" y="229856"/>
                  <a:pt x="3116119" y="229856"/>
                </a:cubicBezTo>
                <a:lnTo>
                  <a:pt x="3116119" y="229856"/>
                </a:lnTo>
                <a:cubicBezTo>
                  <a:pt x="3108067" y="229856"/>
                  <a:pt x="3100015" y="226640"/>
                  <a:pt x="3095184" y="221816"/>
                </a:cubicBezTo>
                <a:close/>
                <a:moveTo>
                  <a:pt x="91699" y="144629"/>
                </a:moveTo>
                <a:cubicBezTo>
                  <a:pt x="82036" y="133372"/>
                  <a:pt x="82036" y="115684"/>
                  <a:pt x="93309" y="104427"/>
                </a:cubicBezTo>
                <a:lnTo>
                  <a:pt x="93309" y="104427"/>
                </a:lnTo>
                <a:cubicBezTo>
                  <a:pt x="104582" y="93171"/>
                  <a:pt x="122297" y="94779"/>
                  <a:pt x="133570" y="106035"/>
                </a:cubicBezTo>
                <a:lnTo>
                  <a:pt x="133570" y="106035"/>
                </a:lnTo>
                <a:cubicBezTo>
                  <a:pt x="133570" y="106035"/>
                  <a:pt x="133570" y="106035"/>
                  <a:pt x="133570" y="106035"/>
                </a:cubicBezTo>
                <a:lnTo>
                  <a:pt x="133570" y="106035"/>
                </a:lnTo>
                <a:cubicBezTo>
                  <a:pt x="143233" y="117292"/>
                  <a:pt x="143233" y="134980"/>
                  <a:pt x="131960" y="146237"/>
                </a:cubicBezTo>
                <a:lnTo>
                  <a:pt x="131960" y="146237"/>
                </a:lnTo>
                <a:cubicBezTo>
                  <a:pt x="127128" y="151061"/>
                  <a:pt x="119076" y="154277"/>
                  <a:pt x="112634" y="154277"/>
                </a:cubicBezTo>
                <a:lnTo>
                  <a:pt x="112634" y="154277"/>
                </a:lnTo>
                <a:cubicBezTo>
                  <a:pt x="104582" y="154277"/>
                  <a:pt x="98140" y="151061"/>
                  <a:pt x="91699" y="144629"/>
                </a:cubicBezTo>
                <a:close/>
                <a:moveTo>
                  <a:pt x="3185368" y="130156"/>
                </a:moveTo>
                <a:cubicBezTo>
                  <a:pt x="3174096" y="120508"/>
                  <a:pt x="3172485" y="101211"/>
                  <a:pt x="3183758" y="89955"/>
                </a:cubicBezTo>
                <a:lnTo>
                  <a:pt x="3183758" y="89955"/>
                </a:lnTo>
                <a:cubicBezTo>
                  <a:pt x="3183758" y="89955"/>
                  <a:pt x="3183758" y="89955"/>
                  <a:pt x="3183758" y="89955"/>
                </a:cubicBezTo>
                <a:lnTo>
                  <a:pt x="3183758" y="89955"/>
                </a:lnTo>
                <a:cubicBezTo>
                  <a:pt x="3193421" y="78698"/>
                  <a:pt x="3212746" y="77090"/>
                  <a:pt x="3224019" y="88346"/>
                </a:cubicBezTo>
                <a:lnTo>
                  <a:pt x="3224019" y="88346"/>
                </a:lnTo>
                <a:cubicBezTo>
                  <a:pt x="3235292" y="97995"/>
                  <a:pt x="3236903" y="117292"/>
                  <a:pt x="3225630" y="128548"/>
                </a:cubicBezTo>
                <a:lnTo>
                  <a:pt x="3225630" y="128548"/>
                </a:lnTo>
                <a:cubicBezTo>
                  <a:pt x="3220798" y="134980"/>
                  <a:pt x="3212746" y="138196"/>
                  <a:pt x="3204694" y="138196"/>
                </a:cubicBezTo>
                <a:lnTo>
                  <a:pt x="3204694" y="138196"/>
                </a:lnTo>
                <a:cubicBezTo>
                  <a:pt x="3198252" y="136588"/>
                  <a:pt x="3190200" y="134980"/>
                  <a:pt x="3185368" y="130156"/>
                </a:cubicBezTo>
                <a:close/>
                <a:moveTo>
                  <a:pt x="6345" y="46537"/>
                </a:moveTo>
                <a:cubicBezTo>
                  <a:pt x="-3318" y="33672"/>
                  <a:pt x="-1708" y="17592"/>
                  <a:pt x="9566" y="6335"/>
                </a:cubicBezTo>
                <a:lnTo>
                  <a:pt x="9566" y="6335"/>
                </a:lnTo>
                <a:cubicBezTo>
                  <a:pt x="20839" y="-3313"/>
                  <a:pt x="40164" y="-1705"/>
                  <a:pt x="49827" y="9551"/>
                </a:cubicBezTo>
                <a:lnTo>
                  <a:pt x="49827" y="9551"/>
                </a:lnTo>
                <a:lnTo>
                  <a:pt x="49827" y="9551"/>
                </a:lnTo>
                <a:lnTo>
                  <a:pt x="49827" y="9551"/>
                </a:lnTo>
                <a:cubicBezTo>
                  <a:pt x="59490" y="22416"/>
                  <a:pt x="57879" y="40105"/>
                  <a:pt x="46606" y="49753"/>
                </a:cubicBezTo>
                <a:lnTo>
                  <a:pt x="46606" y="49753"/>
                </a:lnTo>
                <a:cubicBezTo>
                  <a:pt x="41775" y="54577"/>
                  <a:pt x="35333" y="56185"/>
                  <a:pt x="28891" y="56185"/>
                </a:cubicBezTo>
                <a:lnTo>
                  <a:pt x="28891" y="56185"/>
                </a:lnTo>
                <a:cubicBezTo>
                  <a:pt x="20839" y="57793"/>
                  <a:pt x="11176" y="52969"/>
                  <a:pt x="6345" y="46537"/>
                </a:cubicBezTo>
                <a:close/>
              </a:path>
            </a:pathLst>
          </a:custGeom>
          <a:solidFill>
            <a:srgbClr val="CFD1D0"/>
          </a:soli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13" name="Freeform 103">
            <a:extLst>
              <a:ext uri="{FF2B5EF4-FFF2-40B4-BE49-F238E27FC236}">
                <a16:creationId xmlns:a16="http://schemas.microsoft.com/office/drawing/2014/main" id="{4EEB3135-0944-49C5-AA22-3B2AA6D5E02E}"/>
              </a:ext>
            </a:extLst>
          </p:cNvPr>
          <p:cNvSpPr/>
          <p:nvPr/>
        </p:nvSpPr>
        <p:spPr>
          <a:xfrm>
            <a:off x="5447489" y="2584871"/>
            <a:ext cx="180940" cy="180672"/>
          </a:xfrm>
          <a:custGeom>
            <a:avLst/>
            <a:gdLst>
              <a:gd name="connsiteX0" fmla="*/ 177149 w 354298"/>
              <a:gd name="connsiteY0" fmla="*/ 0 h 353773"/>
              <a:gd name="connsiteX1" fmla="*/ 0 w 354298"/>
              <a:gd name="connsiteY1" fmla="*/ 176887 h 353773"/>
              <a:gd name="connsiteX2" fmla="*/ 177149 w 354298"/>
              <a:gd name="connsiteY2" fmla="*/ 353774 h 353773"/>
              <a:gd name="connsiteX3" fmla="*/ 354298 w 354298"/>
              <a:gd name="connsiteY3" fmla="*/ 176887 h 353773"/>
              <a:gd name="connsiteX4" fmla="*/ 177149 w 354298"/>
              <a:gd name="connsiteY4" fmla="*/ 0 h 353773"/>
              <a:gd name="connsiteX5" fmla="*/ 177149 w 354298"/>
              <a:gd name="connsiteY5" fmla="*/ 223520 h 353773"/>
              <a:gd name="connsiteX6" fmla="*/ 128836 w 354298"/>
              <a:gd name="connsiteY6" fmla="*/ 175279 h 353773"/>
              <a:gd name="connsiteX7" fmla="*/ 177149 w 354298"/>
              <a:gd name="connsiteY7" fmla="*/ 127037 h 353773"/>
              <a:gd name="connsiteX8" fmla="*/ 225463 w 354298"/>
              <a:gd name="connsiteY8" fmla="*/ 175279 h 353773"/>
              <a:gd name="connsiteX9" fmla="*/ 177149 w 354298"/>
              <a:gd name="connsiteY9" fmla="*/ 223520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298" h="353773">
                <a:moveTo>
                  <a:pt x="177149" y="0"/>
                </a:moveTo>
                <a:cubicBezTo>
                  <a:pt x="78912" y="0"/>
                  <a:pt x="0" y="78795"/>
                  <a:pt x="0" y="176887"/>
                </a:cubicBezTo>
                <a:cubicBezTo>
                  <a:pt x="0" y="274978"/>
                  <a:pt x="78912" y="353774"/>
                  <a:pt x="177149" y="353774"/>
                </a:cubicBezTo>
                <a:cubicBezTo>
                  <a:pt x="275386" y="353774"/>
                  <a:pt x="354298" y="274978"/>
                  <a:pt x="354298" y="176887"/>
                </a:cubicBezTo>
                <a:cubicBezTo>
                  <a:pt x="354298" y="78795"/>
                  <a:pt x="275386" y="0"/>
                  <a:pt x="177149" y="0"/>
                </a:cubicBezTo>
                <a:close/>
                <a:moveTo>
                  <a:pt x="177149" y="223520"/>
                </a:moveTo>
                <a:cubicBezTo>
                  <a:pt x="151382" y="223520"/>
                  <a:pt x="128836" y="202616"/>
                  <a:pt x="128836" y="175279"/>
                </a:cubicBezTo>
                <a:cubicBezTo>
                  <a:pt x="128836" y="149550"/>
                  <a:pt x="149771" y="127037"/>
                  <a:pt x="177149" y="127037"/>
                </a:cubicBezTo>
                <a:cubicBezTo>
                  <a:pt x="202916" y="127037"/>
                  <a:pt x="225463" y="147942"/>
                  <a:pt x="225463" y="175279"/>
                </a:cubicBezTo>
                <a:cubicBezTo>
                  <a:pt x="225463" y="202616"/>
                  <a:pt x="202916" y="223520"/>
                  <a:pt x="177149" y="223520"/>
                </a:cubicBezTo>
                <a:close/>
              </a:path>
            </a:pathLst>
          </a:custGeom>
          <a:gradFill>
            <a:gsLst>
              <a:gs pos="9000">
                <a:schemeClr val="accent2"/>
              </a:gs>
              <a:gs pos="100000">
                <a:srgbClr val="FB054B"/>
              </a:gs>
            </a:gsLst>
            <a:lin ang="2700000" scaled="0"/>
          </a:gra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14" name="Freeform 104">
            <a:extLst>
              <a:ext uri="{FF2B5EF4-FFF2-40B4-BE49-F238E27FC236}">
                <a16:creationId xmlns:a16="http://schemas.microsoft.com/office/drawing/2014/main" id="{6514BF72-4700-4CDD-B0E9-F2BDA620947A}"/>
              </a:ext>
            </a:extLst>
          </p:cNvPr>
          <p:cNvSpPr/>
          <p:nvPr/>
        </p:nvSpPr>
        <p:spPr>
          <a:xfrm>
            <a:off x="5980214" y="3737306"/>
            <a:ext cx="180940" cy="180672"/>
          </a:xfrm>
          <a:custGeom>
            <a:avLst/>
            <a:gdLst>
              <a:gd name="connsiteX0" fmla="*/ 177149 w 354298"/>
              <a:gd name="connsiteY0" fmla="*/ 0 h 353773"/>
              <a:gd name="connsiteX1" fmla="*/ 0 w 354298"/>
              <a:gd name="connsiteY1" fmla="*/ 176887 h 353773"/>
              <a:gd name="connsiteX2" fmla="*/ 177149 w 354298"/>
              <a:gd name="connsiteY2" fmla="*/ 353774 h 353773"/>
              <a:gd name="connsiteX3" fmla="*/ 354298 w 354298"/>
              <a:gd name="connsiteY3" fmla="*/ 176887 h 353773"/>
              <a:gd name="connsiteX4" fmla="*/ 177149 w 354298"/>
              <a:gd name="connsiteY4" fmla="*/ 0 h 353773"/>
              <a:gd name="connsiteX5" fmla="*/ 177149 w 354298"/>
              <a:gd name="connsiteY5" fmla="*/ 223520 h 353773"/>
              <a:gd name="connsiteX6" fmla="*/ 128836 w 354298"/>
              <a:gd name="connsiteY6" fmla="*/ 175279 h 353773"/>
              <a:gd name="connsiteX7" fmla="*/ 177149 w 354298"/>
              <a:gd name="connsiteY7" fmla="*/ 127037 h 353773"/>
              <a:gd name="connsiteX8" fmla="*/ 225463 w 354298"/>
              <a:gd name="connsiteY8" fmla="*/ 175279 h 353773"/>
              <a:gd name="connsiteX9" fmla="*/ 177149 w 354298"/>
              <a:gd name="connsiteY9" fmla="*/ 223520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298" h="353773">
                <a:moveTo>
                  <a:pt x="177149" y="0"/>
                </a:moveTo>
                <a:cubicBezTo>
                  <a:pt x="78912" y="0"/>
                  <a:pt x="0" y="78795"/>
                  <a:pt x="0" y="176887"/>
                </a:cubicBezTo>
                <a:cubicBezTo>
                  <a:pt x="0" y="274979"/>
                  <a:pt x="78912" y="353774"/>
                  <a:pt x="177149" y="353774"/>
                </a:cubicBezTo>
                <a:cubicBezTo>
                  <a:pt x="275387" y="353774"/>
                  <a:pt x="354298" y="274979"/>
                  <a:pt x="354298" y="176887"/>
                </a:cubicBezTo>
                <a:cubicBezTo>
                  <a:pt x="354298" y="78795"/>
                  <a:pt x="275387" y="0"/>
                  <a:pt x="177149" y="0"/>
                </a:cubicBezTo>
                <a:close/>
                <a:moveTo>
                  <a:pt x="177149" y="223520"/>
                </a:moveTo>
                <a:cubicBezTo>
                  <a:pt x="151382" y="223520"/>
                  <a:pt x="128836" y="202616"/>
                  <a:pt x="128836" y="175279"/>
                </a:cubicBezTo>
                <a:cubicBezTo>
                  <a:pt x="128836" y="149550"/>
                  <a:pt x="149771" y="127037"/>
                  <a:pt x="177149" y="127037"/>
                </a:cubicBezTo>
                <a:cubicBezTo>
                  <a:pt x="202917" y="127037"/>
                  <a:pt x="225463" y="147942"/>
                  <a:pt x="225463" y="175279"/>
                </a:cubicBezTo>
                <a:cubicBezTo>
                  <a:pt x="225463" y="202616"/>
                  <a:pt x="204527" y="223520"/>
                  <a:pt x="177149" y="223520"/>
                </a:cubicBezTo>
                <a:close/>
              </a:path>
            </a:pathLst>
          </a:custGeom>
          <a:gradFill>
            <a:gsLst>
              <a:gs pos="9000">
                <a:schemeClr val="accent2"/>
              </a:gs>
              <a:gs pos="100000">
                <a:srgbClr val="FB054B"/>
              </a:gs>
            </a:gsLst>
            <a:lin ang="2700000" scaled="0"/>
          </a:gra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15" name="Freeform 105">
            <a:extLst>
              <a:ext uri="{FF2B5EF4-FFF2-40B4-BE49-F238E27FC236}">
                <a16:creationId xmlns:a16="http://schemas.microsoft.com/office/drawing/2014/main" id="{7F815199-7894-4E9F-B894-4D5930793838}"/>
              </a:ext>
            </a:extLst>
          </p:cNvPr>
          <p:cNvSpPr/>
          <p:nvPr/>
        </p:nvSpPr>
        <p:spPr>
          <a:xfrm>
            <a:off x="3880887" y="3809207"/>
            <a:ext cx="180940" cy="180672"/>
          </a:xfrm>
          <a:custGeom>
            <a:avLst/>
            <a:gdLst>
              <a:gd name="connsiteX0" fmla="*/ 177149 w 354298"/>
              <a:gd name="connsiteY0" fmla="*/ 0 h 353773"/>
              <a:gd name="connsiteX1" fmla="*/ 0 w 354298"/>
              <a:gd name="connsiteY1" fmla="*/ 176887 h 353773"/>
              <a:gd name="connsiteX2" fmla="*/ 177149 w 354298"/>
              <a:gd name="connsiteY2" fmla="*/ 353774 h 353773"/>
              <a:gd name="connsiteX3" fmla="*/ 354298 w 354298"/>
              <a:gd name="connsiteY3" fmla="*/ 176887 h 353773"/>
              <a:gd name="connsiteX4" fmla="*/ 177149 w 354298"/>
              <a:gd name="connsiteY4" fmla="*/ 0 h 353773"/>
              <a:gd name="connsiteX5" fmla="*/ 177149 w 354298"/>
              <a:gd name="connsiteY5" fmla="*/ 223520 h 353773"/>
              <a:gd name="connsiteX6" fmla="*/ 128836 w 354298"/>
              <a:gd name="connsiteY6" fmla="*/ 175279 h 353773"/>
              <a:gd name="connsiteX7" fmla="*/ 177149 w 354298"/>
              <a:gd name="connsiteY7" fmla="*/ 127037 h 353773"/>
              <a:gd name="connsiteX8" fmla="*/ 225463 w 354298"/>
              <a:gd name="connsiteY8" fmla="*/ 175279 h 353773"/>
              <a:gd name="connsiteX9" fmla="*/ 177149 w 354298"/>
              <a:gd name="connsiteY9" fmla="*/ 223520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298" h="353773">
                <a:moveTo>
                  <a:pt x="177149" y="0"/>
                </a:moveTo>
                <a:cubicBezTo>
                  <a:pt x="78912" y="0"/>
                  <a:pt x="0" y="78795"/>
                  <a:pt x="0" y="176887"/>
                </a:cubicBezTo>
                <a:cubicBezTo>
                  <a:pt x="0" y="274979"/>
                  <a:pt x="78912" y="353774"/>
                  <a:pt x="177149" y="353774"/>
                </a:cubicBezTo>
                <a:cubicBezTo>
                  <a:pt x="275386" y="353774"/>
                  <a:pt x="354298" y="274979"/>
                  <a:pt x="354298" y="176887"/>
                </a:cubicBezTo>
                <a:cubicBezTo>
                  <a:pt x="352688" y="78795"/>
                  <a:pt x="273776" y="0"/>
                  <a:pt x="177149" y="0"/>
                </a:cubicBezTo>
                <a:close/>
                <a:moveTo>
                  <a:pt x="177149" y="223520"/>
                </a:moveTo>
                <a:cubicBezTo>
                  <a:pt x="151382" y="223520"/>
                  <a:pt x="128836" y="202616"/>
                  <a:pt x="128836" y="175279"/>
                </a:cubicBezTo>
                <a:cubicBezTo>
                  <a:pt x="128836" y="149550"/>
                  <a:pt x="149771" y="127037"/>
                  <a:pt x="177149" y="127037"/>
                </a:cubicBezTo>
                <a:cubicBezTo>
                  <a:pt x="202916" y="127037"/>
                  <a:pt x="225463" y="147942"/>
                  <a:pt x="225463" y="175279"/>
                </a:cubicBezTo>
                <a:cubicBezTo>
                  <a:pt x="223852" y="202616"/>
                  <a:pt x="202916" y="223520"/>
                  <a:pt x="177149" y="223520"/>
                </a:cubicBezTo>
                <a:close/>
              </a:path>
            </a:pathLst>
          </a:custGeom>
          <a:gradFill>
            <a:gsLst>
              <a:gs pos="9000">
                <a:schemeClr val="accent2"/>
              </a:gs>
              <a:gs pos="100000">
                <a:srgbClr val="FB054B"/>
              </a:gs>
            </a:gsLst>
            <a:lin ang="2700000" scaled="0"/>
          </a:gra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116" name="Freeform 106">
            <a:extLst>
              <a:ext uri="{FF2B5EF4-FFF2-40B4-BE49-F238E27FC236}">
                <a16:creationId xmlns:a16="http://schemas.microsoft.com/office/drawing/2014/main" id="{C3799CD5-34B4-44F4-A355-958502359C8B}"/>
              </a:ext>
            </a:extLst>
          </p:cNvPr>
          <p:cNvSpPr/>
          <p:nvPr/>
        </p:nvSpPr>
        <p:spPr>
          <a:xfrm>
            <a:off x="5016709" y="4601020"/>
            <a:ext cx="180940" cy="180672"/>
          </a:xfrm>
          <a:custGeom>
            <a:avLst/>
            <a:gdLst>
              <a:gd name="connsiteX0" fmla="*/ 177149 w 354298"/>
              <a:gd name="connsiteY0" fmla="*/ 0 h 353773"/>
              <a:gd name="connsiteX1" fmla="*/ 0 w 354298"/>
              <a:gd name="connsiteY1" fmla="*/ 176887 h 353773"/>
              <a:gd name="connsiteX2" fmla="*/ 177149 w 354298"/>
              <a:gd name="connsiteY2" fmla="*/ 353774 h 353773"/>
              <a:gd name="connsiteX3" fmla="*/ 354298 w 354298"/>
              <a:gd name="connsiteY3" fmla="*/ 176887 h 353773"/>
              <a:gd name="connsiteX4" fmla="*/ 177149 w 354298"/>
              <a:gd name="connsiteY4" fmla="*/ 0 h 353773"/>
              <a:gd name="connsiteX5" fmla="*/ 177149 w 354298"/>
              <a:gd name="connsiteY5" fmla="*/ 223520 h 353773"/>
              <a:gd name="connsiteX6" fmla="*/ 128836 w 354298"/>
              <a:gd name="connsiteY6" fmla="*/ 175279 h 353773"/>
              <a:gd name="connsiteX7" fmla="*/ 177149 w 354298"/>
              <a:gd name="connsiteY7" fmla="*/ 127037 h 353773"/>
              <a:gd name="connsiteX8" fmla="*/ 225463 w 354298"/>
              <a:gd name="connsiteY8" fmla="*/ 175279 h 353773"/>
              <a:gd name="connsiteX9" fmla="*/ 177149 w 354298"/>
              <a:gd name="connsiteY9" fmla="*/ 223520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298" h="353773">
                <a:moveTo>
                  <a:pt x="177149" y="0"/>
                </a:moveTo>
                <a:cubicBezTo>
                  <a:pt x="78912" y="0"/>
                  <a:pt x="0" y="78795"/>
                  <a:pt x="0" y="176887"/>
                </a:cubicBezTo>
                <a:cubicBezTo>
                  <a:pt x="0" y="274978"/>
                  <a:pt x="78912" y="353774"/>
                  <a:pt x="177149" y="353774"/>
                </a:cubicBezTo>
                <a:cubicBezTo>
                  <a:pt x="275387" y="353774"/>
                  <a:pt x="354298" y="274978"/>
                  <a:pt x="354298" y="176887"/>
                </a:cubicBezTo>
                <a:cubicBezTo>
                  <a:pt x="354298" y="78795"/>
                  <a:pt x="275387" y="0"/>
                  <a:pt x="177149" y="0"/>
                </a:cubicBezTo>
                <a:close/>
                <a:moveTo>
                  <a:pt x="177149" y="223520"/>
                </a:moveTo>
                <a:cubicBezTo>
                  <a:pt x="151382" y="223520"/>
                  <a:pt x="128836" y="202615"/>
                  <a:pt x="128836" y="175279"/>
                </a:cubicBezTo>
                <a:cubicBezTo>
                  <a:pt x="128836" y="149550"/>
                  <a:pt x="149771" y="127037"/>
                  <a:pt x="177149" y="127037"/>
                </a:cubicBezTo>
                <a:cubicBezTo>
                  <a:pt x="202917" y="127037"/>
                  <a:pt x="225463" y="147941"/>
                  <a:pt x="225463" y="175279"/>
                </a:cubicBezTo>
                <a:cubicBezTo>
                  <a:pt x="225463" y="202615"/>
                  <a:pt x="202917" y="223520"/>
                  <a:pt x="177149" y="223520"/>
                </a:cubicBezTo>
                <a:close/>
              </a:path>
            </a:pathLst>
          </a:custGeom>
          <a:gradFill>
            <a:gsLst>
              <a:gs pos="9000">
                <a:schemeClr val="accent2"/>
              </a:gs>
              <a:gs pos="100000">
                <a:srgbClr val="FB054B"/>
              </a:gs>
            </a:gsLst>
            <a:lin ang="2700000" scaled="0"/>
          </a:gradFill>
          <a:ln w="16097" cap="flat">
            <a:noFill/>
            <a:prstDash val="solid"/>
            <a:miter/>
          </a:ln>
        </p:spPr>
        <p:txBody>
          <a:bodyPr rtlCol="0" anchor="ctr"/>
          <a:lstStyle/>
          <a:p>
            <a:pPr defTabSz="742950">
              <a:defRPr/>
            </a:pPr>
            <a:endParaRPr lang="en-US" sz="1463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BA89638-273F-4C51-8A0D-9D03B8E72AD3}"/>
              </a:ext>
            </a:extLst>
          </p:cNvPr>
          <p:cNvGrpSpPr/>
          <p:nvPr/>
        </p:nvGrpSpPr>
        <p:grpSpPr>
          <a:xfrm>
            <a:off x="4373725" y="3315382"/>
            <a:ext cx="1278096" cy="700764"/>
            <a:chOff x="4843409" y="2816159"/>
            <a:chExt cx="2502644" cy="1372168"/>
          </a:xfrm>
        </p:grpSpPr>
        <p:sp>
          <p:nvSpPr>
            <p:cNvPr id="119" name="Freeform 140">
              <a:extLst>
                <a:ext uri="{FF2B5EF4-FFF2-40B4-BE49-F238E27FC236}">
                  <a16:creationId xmlns:a16="http://schemas.microsoft.com/office/drawing/2014/main" id="{29A29E40-8159-4605-A6CB-54D1F82CB8A1}"/>
                </a:ext>
              </a:extLst>
            </p:cNvPr>
            <p:cNvSpPr/>
            <p:nvPr/>
          </p:nvSpPr>
          <p:spPr>
            <a:xfrm>
              <a:off x="5584793" y="2817140"/>
              <a:ext cx="142336" cy="141890"/>
            </a:xfrm>
            <a:custGeom>
              <a:avLst/>
              <a:gdLst>
                <a:gd name="connsiteX0" fmla="*/ 146128 w 142335"/>
                <a:gd name="connsiteY0" fmla="*/ 72140 h 141889"/>
                <a:gd name="connsiteX1" fmla="*/ 73825 w 142335"/>
                <a:gd name="connsiteY1" fmla="*/ 145729 h 141889"/>
                <a:gd name="connsiteX2" fmla="*/ 4 w 142335"/>
                <a:gd name="connsiteY2" fmla="*/ 73653 h 141889"/>
                <a:gd name="connsiteX3" fmla="*/ 72307 w 142335"/>
                <a:gd name="connsiteY3" fmla="*/ 64 h 141889"/>
                <a:gd name="connsiteX4" fmla="*/ 73157 w 142335"/>
                <a:gd name="connsiteY4" fmla="*/ 60 h 141889"/>
                <a:gd name="connsiteX5" fmla="*/ 146104 w 142335"/>
                <a:gd name="connsiteY5" fmla="*/ 67032 h 141889"/>
                <a:gd name="connsiteX6" fmla="*/ 146128 w 142335"/>
                <a:gd name="connsiteY6" fmla="*/ 72140 h 141889"/>
                <a:gd name="connsiteX7" fmla="*/ 23719 w 142335"/>
                <a:gd name="connsiteY7" fmla="*/ 72140 h 141889"/>
                <a:gd name="connsiteX8" fmla="*/ 74375 w 142335"/>
                <a:gd name="connsiteY8" fmla="*/ 120178 h 141889"/>
                <a:gd name="connsiteX9" fmla="*/ 122564 w 142335"/>
                <a:gd name="connsiteY9" fmla="*/ 69681 h 141889"/>
                <a:gd name="connsiteX10" fmla="*/ 73157 w 142335"/>
                <a:gd name="connsiteY10" fmla="*/ 21627 h 141889"/>
                <a:gd name="connsiteX11" fmla="*/ 23672 w 142335"/>
                <a:gd name="connsiteY11" fmla="*/ 68370 h 141889"/>
                <a:gd name="connsiteX12" fmla="*/ 23719 w 142335"/>
                <a:gd name="connsiteY12" fmla="*/ 72140 h 14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35" h="141889">
                  <a:moveTo>
                    <a:pt x="146128" y="72140"/>
                  </a:moveTo>
                  <a:cubicBezTo>
                    <a:pt x="146547" y="112365"/>
                    <a:pt x="114176" y="145312"/>
                    <a:pt x="73825" y="145729"/>
                  </a:cubicBezTo>
                  <a:cubicBezTo>
                    <a:pt x="33474" y="146147"/>
                    <a:pt x="423" y="113878"/>
                    <a:pt x="4" y="73653"/>
                  </a:cubicBezTo>
                  <a:cubicBezTo>
                    <a:pt x="-415" y="33429"/>
                    <a:pt x="31956" y="482"/>
                    <a:pt x="72307" y="64"/>
                  </a:cubicBezTo>
                  <a:cubicBezTo>
                    <a:pt x="72590" y="61"/>
                    <a:pt x="72874" y="60"/>
                    <a:pt x="73157" y="60"/>
                  </a:cubicBezTo>
                  <a:cubicBezTo>
                    <a:pt x="111853" y="-1527"/>
                    <a:pt x="144512" y="28457"/>
                    <a:pt x="146104" y="67032"/>
                  </a:cubicBezTo>
                  <a:cubicBezTo>
                    <a:pt x="146175" y="68734"/>
                    <a:pt x="146182" y="70438"/>
                    <a:pt x="146128" y="72140"/>
                  </a:cubicBezTo>
                  <a:close/>
                  <a:moveTo>
                    <a:pt x="23719" y="72140"/>
                  </a:moveTo>
                  <a:cubicBezTo>
                    <a:pt x="24400" y="99350"/>
                    <a:pt x="47080" y="120857"/>
                    <a:pt x="74375" y="120178"/>
                  </a:cubicBezTo>
                  <a:cubicBezTo>
                    <a:pt x="101670" y="119499"/>
                    <a:pt x="123245" y="96891"/>
                    <a:pt x="122564" y="69681"/>
                  </a:cubicBezTo>
                  <a:cubicBezTo>
                    <a:pt x="121895" y="42956"/>
                    <a:pt x="99974" y="21636"/>
                    <a:pt x="73157" y="21627"/>
                  </a:cubicBezTo>
                  <a:cubicBezTo>
                    <a:pt x="46544" y="20913"/>
                    <a:pt x="24389" y="41840"/>
                    <a:pt x="23672" y="68370"/>
                  </a:cubicBezTo>
                  <a:cubicBezTo>
                    <a:pt x="23638" y="69627"/>
                    <a:pt x="23654" y="70884"/>
                    <a:pt x="23719" y="72140"/>
                  </a:cubicBezTo>
                  <a:close/>
                </a:path>
              </a:pathLst>
            </a:custGeom>
            <a:solidFill>
              <a:schemeClr val="accent2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FF41A5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20" name="Freeform 141">
              <a:extLst>
                <a:ext uri="{FF2B5EF4-FFF2-40B4-BE49-F238E27FC236}">
                  <a16:creationId xmlns:a16="http://schemas.microsoft.com/office/drawing/2014/main" id="{06189FDC-F27C-440F-B550-43EB74B0F2A9}"/>
                </a:ext>
              </a:extLst>
            </p:cNvPr>
            <p:cNvSpPr/>
            <p:nvPr/>
          </p:nvSpPr>
          <p:spPr>
            <a:xfrm>
              <a:off x="5757300" y="2863646"/>
              <a:ext cx="85402" cy="94593"/>
            </a:xfrm>
            <a:custGeom>
              <a:avLst/>
              <a:gdLst>
                <a:gd name="connsiteX0" fmla="*/ 88817 w 85401"/>
                <a:gd name="connsiteY0" fmla="*/ 54864 h 94593"/>
                <a:gd name="connsiteX1" fmla="*/ 44599 w 85401"/>
                <a:gd name="connsiteY1" fmla="*/ 97620 h 94593"/>
                <a:gd name="connsiteX2" fmla="*/ 0 w 85401"/>
                <a:gd name="connsiteY2" fmla="*/ 54864 h 94593"/>
                <a:gd name="connsiteX3" fmla="*/ 0 w 85401"/>
                <a:gd name="connsiteY3" fmla="*/ 0 h 94593"/>
                <a:gd name="connsiteX4" fmla="*/ 20971 w 85401"/>
                <a:gd name="connsiteY4" fmla="*/ 0 h 94593"/>
                <a:gd name="connsiteX5" fmla="*/ 20971 w 85401"/>
                <a:gd name="connsiteY5" fmla="*/ 52972 h 94593"/>
                <a:gd name="connsiteX6" fmla="*/ 44219 w 85401"/>
                <a:gd name="connsiteY6" fmla="*/ 78134 h 94593"/>
                <a:gd name="connsiteX7" fmla="*/ 67562 w 85401"/>
                <a:gd name="connsiteY7" fmla="*/ 52972 h 94593"/>
                <a:gd name="connsiteX8" fmla="*/ 67562 w 85401"/>
                <a:gd name="connsiteY8" fmla="*/ 0 h 94593"/>
                <a:gd name="connsiteX9" fmla="*/ 88438 w 85401"/>
                <a:gd name="connsiteY9" fmla="*/ 0 h 9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401" h="94593">
                  <a:moveTo>
                    <a:pt x="88817" y="54864"/>
                  </a:moveTo>
                  <a:cubicBezTo>
                    <a:pt x="88817" y="85134"/>
                    <a:pt x="66898" y="97620"/>
                    <a:pt x="44599" y="97620"/>
                  </a:cubicBezTo>
                  <a:cubicBezTo>
                    <a:pt x="22299" y="97620"/>
                    <a:pt x="0" y="85134"/>
                    <a:pt x="0" y="54864"/>
                  </a:cubicBezTo>
                  <a:lnTo>
                    <a:pt x="0" y="0"/>
                  </a:lnTo>
                  <a:lnTo>
                    <a:pt x="20971" y="0"/>
                  </a:lnTo>
                  <a:lnTo>
                    <a:pt x="20971" y="52972"/>
                  </a:lnTo>
                  <a:cubicBezTo>
                    <a:pt x="20971" y="71323"/>
                    <a:pt x="31219" y="78134"/>
                    <a:pt x="44219" y="78134"/>
                  </a:cubicBezTo>
                  <a:cubicBezTo>
                    <a:pt x="57219" y="78134"/>
                    <a:pt x="67562" y="71323"/>
                    <a:pt x="67562" y="52972"/>
                  </a:cubicBezTo>
                  <a:lnTo>
                    <a:pt x="67562" y="0"/>
                  </a:lnTo>
                  <a:lnTo>
                    <a:pt x="88438" y="0"/>
                  </a:lnTo>
                  <a:close/>
                </a:path>
              </a:pathLst>
            </a:custGeom>
            <a:solidFill>
              <a:schemeClr val="accent2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FF41A5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21" name="Freeform 142">
              <a:extLst>
                <a:ext uri="{FF2B5EF4-FFF2-40B4-BE49-F238E27FC236}">
                  <a16:creationId xmlns:a16="http://schemas.microsoft.com/office/drawing/2014/main" id="{70A7EA38-996E-4330-9B62-015C0D58A92B}"/>
                </a:ext>
              </a:extLst>
            </p:cNvPr>
            <p:cNvSpPr/>
            <p:nvPr/>
          </p:nvSpPr>
          <p:spPr>
            <a:xfrm>
              <a:off x="5878191" y="2861136"/>
              <a:ext cx="56934" cy="94593"/>
            </a:xfrm>
            <a:custGeom>
              <a:avLst/>
              <a:gdLst>
                <a:gd name="connsiteX0" fmla="*/ 64051 w 56934"/>
                <a:gd name="connsiteY0" fmla="*/ 2698 h 94593"/>
                <a:gd name="connsiteX1" fmla="*/ 59402 w 56934"/>
                <a:gd name="connsiteY1" fmla="*/ 23320 h 94593"/>
                <a:gd name="connsiteX2" fmla="*/ 43555 w 56934"/>
                <a:gd name="connsiteY2" fmla="*/ 19820 h 94593"/>
                <a:gd name="connsiteX3" fmla="*/ 20685 w 56934"/>
                <a:gd name="connsiteY3" fmla="*/ 42236 h 94593"/>
                <a:gd name="connsiteX4" fmla="*/ 20876 w 56934"/>
                <a:gd name="connsiteY4" fmla="*/ 45360 h 94593"/>
                <a:gd name="connsiteX5" fmla="*/ 20876 w 56934"/>
                <a:gd name="connsiteY5" fmla="*/ 97670 h 94593"/>
                <a:gd name="connsiteX6" fmla="*/ 0 w 56934"/>
                <a:gd name="connsiteY6" fmla="*/ 97670 h 94593"/>
                <a:gd name="connsiteX7" fmla="*/ 0 w 56934"/>
                <a:gd name="connsiteY7" fmla="*/ 2509 h 94593"/>
                <a:gd name="connsiteX8" fmla="*/ 20686 w 56934"/>
                <a:gd name="connsiteY8" fmla="*/ 2509 h 94593"/>
                <a:gd name="connsiteX9" fmla="*/ 20686 w 56934"/>
                <a:gd name="connsiteY9" fmla="*/ 13293 h 94593"/>
                <a:gd name="connsiteX10" fmla="*/ 48300 w 56934"/>
                <a:gd name="connsiteY10" fmla="*/ 50 h 94593"/>
                <a:gd name="connsiteX11" fmla="*/ 64051 w 56934"/>
                <a:gd name="connsiteY11" fmla="*/ 2699 h 9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34" h="94593">
                  <a:moveTo>
                    <a:pt x="64051" y="2698"/>
                  </a:moveTo>
                  <a:lnTo>
                    <a:pt x="59402" y="23320"/>
                  </a:lnTo>
                  <a:cubicBezTo>
                    <a:pt x="54442" y="21004"/>
                    <a:pt x="49031" y="19809"/>
                    <a:pt x="43555" y="19820"/>
                  </a:cubicBezTo>
                  <a:cubicBezTo>
                    <a:pt x="31030" y="19714"/>
                    <a:pt x="20791" y="29750"/>
                    <a:pt x="20685" y="42236"/>
                  </a:cubicBezTo>
                  <a:cubicBezTo>
                    <a:pt x="20676" y="43280"/>
                    <a:pt x="20740" y="44324"/>
                    <a:pt x="20876" y="45360"/>
                  </a:cubicBezTo>
                  <a:lnTo>
                    <a:pt x="20876" y="97670"/>
                  </a:lnTo>
                  <a:lnTo>
                    <a:pt x="0" y="97670"/>
                  </a:lnTo>
                  <a:lnTo>
                    <a:pt x="0" y="2509"/>
                  </a:lnTo>
                  <a:lnTo>
                    <a:pt x="20686" y="2509"/>
                  </a:lnTo>
                  <a:lnTo>
                    <a:pt x="20686" y="13293"/>
                  </a:lnTo>
                  <a:cubicBezTo>
                    <a:pt x="26996" y="4442"/>
                    <a:pt x="37424" y="-559"/>
                    <a:pt x="48300" y="50"/>
                  </a:cubicBezTo>
                  <a:cubicBezTo>
                    <a:pt x="53669" y="-36"/>
                    <a:pt x="59008" y="861"/>
                    <a:pt x="64051" y="2699"/>
                  </a:cubicBezTo>
                  <a:close/>
                </a:path>
              </a:pathLst>
            </a:custGeom>
            <a:solidFill>
              <a:schemeClr val="accent2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FF41A5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22" name="Freeform 143">
              <a:extLst>
                <a:ext uri="{FF2B5EF4-FFF2-40B4-BE49-F238E27FC236}">
                  <a16:creationId xmlns:a16="http://schemas.microsoft.com/office/drawing/2014/main" id="{C2356118-72DC-44C2-B8F3-752B3EEFCD5E}"/>
                </a:ext>
              </a:extLst>
            </p:cNvPr>
            <p:cNvSpPr/>
            <p:nvPr/>
          </p:nvSpPr>
          <p:spPr>
            <a:xfrm>
              <a:off x="6000125" y="2863646"/>
              <a:ext cx="94891" cy="94593"/>
            </a:xfrm>
            <a:custGeom>
              <a:avLst/>
              <a:gdLst>
                <a:gd name="connsiteX0" fmla="*/ 62628 w 94890"/>
                <a:gd name="connsiteY0" fmla="*/ 95161 h 94593"/>
                <a:gd name="connsiteX1" fmla="*/ 37956 w 94890"/>
                <a:gd name="connsiteY1" fmla="*/ 95161 h 94593"/>
                <a:gd name="connsiteX2" fmla="*/ 0 w 94890"/>
                <a:gd name="connsiteY2" fmla="*/ 0 h 94593"/>
                <a:gd name="connsiteX3" fmla="*/ 22774 w 94890"/>
                <a:gd name="connsiteY3" fmla="*/ 0 h 94593"/>
                <a:gd name="connsiteX4" fmla="*/ 51241 w 94890"/>
                <a:gd name="connsiteY4" fmla="*/ 73593 h 94593"/>
                <a:gd name="connsiteX5" fmla="*/ 79708 w 94890"/>
                <a:gd name="connsiteY5" fmla="*/ 0 h 94593"/>
                <a:gd name="connsiteX6" fmla="*/ 101818 w 94890"/>
                <a:gd name="connsiteY6" fmla="*/ 0 h 9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90" h="94593">
                  <a:moveTo>
                    <a:pt x="62628" y="95161"/>
                  </a:moveTo>
                  <a:lnTo>
                    <a:pt x="37956" y="95161"/>
                  </a:lnTo>
                  <a:lnTo>
                    <a:pt x="0" y="0"/>
                  </a:lnTo>
                  <a:lnTo>
                    <a:pt x="22774" y="0"/>
                  </a:lnTo>
                  <a:lnTo>
                    <a:pt x="51241" y="73593"/>
                  </a:lnTo>
                  <a:lnTo>
                    <a:pt x="79708" y="0"/>
                  </a:lnTo>
                  <a:lnTo>
                    <a:pt x="101818" y="0"/>
                  </a:lnTo>
                  <a:close/>
                </a:path>
              </a:pathLst>
            </a:custGeom>
            <a:solidFill>
              <a:schemeClr val="accent2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FF41A5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23" name="Freeform 144">
              <a:extLst>
                <a:ext uri="{FF2B5EF4-FFF2-40B4-BE49-F238E27FC236}">
                  <a16:creationId xmlns:a16="http://schemas.microsoft.com/office/drawing/2014/main" id="{81363AF5-AED3-4CB5-A1F1-91F892E36D0C}"/>
                </a:ext>
              </a:extLst>
            </p:cNvPr>
            <p:cNvSpPr/>
            <p:nvPr/>
          </p:nvSpPr>
          <p:spPr>
            <a:xfrm>
              <a:off x="6115414" y="2816159"/>
              <a:ext cx="28467" cy="141890"/>
            </a:xfrm>
            <a:custGeom>
              <a:avLst/>
              <a:gdLst>
                <a:gd name="connsiteX0" fmla="*/ 29229 w 28467"/>
                <a:gd name="connsiteY0" fmla="*/ 14663 h 141889"/>
                <a:gd name="connsiteX1" fmla="*/ 14904 w 28467"/>
                <a:gd name="connsiteY1" fmla="*/ 29138 h 141889"/>
                <a:gd name="connsiteX2" fmla="*/ 14521 w 28467"/>
                <a:gd name="connsiteY2" fmla="*/ 29136 h 141889"/>
                <a:gd name="connsiteX3" fmla="*/ 3 w 28467"/>
                <a:gd name="connsiteY3" fmla="*/ 15237 h 141889"/>
                <a:gd name="connsiteX4" fmla="*/ 3 w 28467"/>
                <a:gd name="connsiteY4" fmla="*/ 14663 h 141889"/>
                <a:gd name="connsiteX5" fmla="*/ 14138 w 28467"/>
                <a:gd name="connsiteY5" fmla="*/ 4 h 141889"/>
                <a:gd name="connsiteX6" fmla="*/ 14521 w 28467"/>
                <a:gd name="connsiteY6" fmla="*/ 1 h 141889"/>
                <a:gd name="connsiteX7" fmla="*/ 29229 w 28467"/>
                <a:gd name="connsiteY7" fmla="*/ 14282 h 141889"/>
                <a:gd name="connsiteX8" fmla="*/ 29229 w 28467"/>
                <a:gd name="connsiteY8" fmla="*/ 14663 h 141889"/>
                <a:gd name="connsiteX9" fmla="*/ 25054 w 28467"/>
                <a:gd name="connsiteY9" fmla="*/ 142648 h 141889"/>
                <a:gd name="connsiteX10" fmla="*/ 4178 w 28467"/>
                <a:gd name="connsiteY10" fmla="*/ 142648 h 141889"/>
                <a:gd name="connsiteX11" fmla="*/ 4178 w 28467"/>
                <a:gd name="connsiteY11" fmla="*/ 47487 h 141889"/>
                <a:gd name="connsiteX12" fmla="*/ 25054 w 28467"/>
                <a:gd name="connsiteY12" fmla="*/ 47487 h 14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467" h="141889">
                  <a:moveTo>
                    <a:pt x="29229" y="14663"/>
                  </a:moveTo>
                  <a:cubicBezTo>
                    <a:pt x="29283" y="22604"/>
                    <a:pt x="22870" y="29085"/>
                    <a:pt x="14904" y="29138"/>
                  </a:cubicBezTo>
                  <a:cubicBezTo>
                    <a:pt x="14776" y="29139"/>
                    <a:pt x="14649" y="29138"/>
                    <a:pt x="14521" y="29136"/>
                  </a:cubicBezTo>
                  <a:cubicBezTo>
                    <a:pt x="6662" y="29294"/>
                    <a:pt x="162" y="23071"/>
                    <a:pt x="3" y="15237"/>
                  </a:cubicBezTo>
                  <a:cubicBezTo>
                    <a:pt x="-1" y="15045"/>
                    <a:pt x="-1" y="14854"/>
                    <a:pt x="3" y="14663"/>
                  </a:cubicBezTo>
                  <a:cubicBezTo>
                    <a:pt x="-155" y="6724"/>
                    <a:pt x="6174" y="161"/>
                    <a:pt x="14138" y="4"/>
                  </a:cubicBezTo>
                  <a:cubicBezTo>
                    <a:pt x="14266" y="1"/>
                    <a:pt x="14393" y="0"/>
                    <a:pt x="14521" y="1"/>
                  </a:cubicBezTo>
                  <a:cubicBezTo>
                    <a:pt x="22539" y="-104"/>
                    <a:pt x="29124" y="6290"/>
                    <a:pt x="29229" y="14282"/>
                  </a:cubicBezTo>
                  <a:cubicBezTo>
                    <a:pt x="29231" y="14409"/>
                    <a:pt x="29231" y="14536"/>
                    <a:pt x="29229" y="14663"/>
                  </a:cubicBezTo>
                  <a:close/>
                  <a:moveTo>
                    <a:pt x="25054" y="142648"/>
                  </a:moveTo>
                  <a:lnTo>
                    <a:pt x="4178" y="142648"/>
                  </a:lnTo>
                  <a:lnTo>
                    <a:pt x="4178" y="47487"/>
                  </a:lnTo>
                  <a:lnTo>
                    <a:pt x="25054" y="47487"/>
                  </a:lnTo>
                  <a:close/>
                </a:path>
              </a:pathLst>
            </a:custGeom>
            <a:solidFill>
              <a:schemeClr val="accent2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FF41A5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24" name="Freeform 145">
              <a:extLst>
                <a:ext uri="{FF2B5EF4-FFF2-40B4-BE49-F238E27FC236}">
                  <a16:creationId xmlns:a16="http://schemas.microsoft.com/office/drawing/2014/main" id="{61C6529B-31F7-4898-A340-5D126DE71F26}"/>
                </a:ext>
              </a:extLst>
            </p:cNvPr>
            <p:cNvSpPr/>
            <p:nvPr/>
          </p:nvSpPr>
          <p:spPr>
            <a:xfrm>
              <a:off x="6164571" y="2860407"/>
              <a:ext cx="75912" cy="94593"/>
            </a:xfrm>
            <a:custGeom>
              <a:avLst/>
              <a:gdLst>
                <a:gd name="connsiteX0" fmla="*/ 73540 w 75912"/>
                <a:gd name="connsiteY0" fmla="*/ 27076 h 94593"/>
                <a:gd name="connsiteX1" fmla="*/ 44030 w 75912"/>
                <a:gd name="connsiteY1" fmla="*/ 18941 h 94593"/>
                <a:gd name="connsiteX2" fmla="*/ 26000 w 75912"/>
                <a:gd name="connsiteY2" fmla="*/ 30293 h 94593"/>
                <a:gd name="connsiteX3" fmla="*/ 41752 w 75912"/>
                <a:gd name="connsiteY3" fmla="*/ 39752 h 94593"/>
                <a:gd name="connsiteX4" fmla="*/ 51241 w 75912"/>
                <a:gd name="connsiteY4" fmla="*/ 41265 h 94593"/>
                <a:gd name="connsiteX5" fmla="*/ 84453 w 75912"/>
                <a:gd name="connsiteY5" fmla="*/ 69643 h 94593"/>
                <a:gd name="connsiteX6" fmla="*/ 40993 w 75912"/>
                <a:gd name="connsiteY6" fmla="*/ 100670 h 94593"/>
                <a:gd name="connsiteX7" fmla="*/ 0 w 75912"/>
                <a:gd name="connsiteY7" fmla="*/ 88467 h 94593"/>
                <a:gd name="connsiteX8" fmla="*/ 9489 w 75912"/>
                <a:gd name="connsiteY8" fmla="*/ 72860 h 94593"/>
                <a:gd name="connsiteX9" fmla="*/ 40993 w 75912"/>
                <a:gd name="connsiteY9" fmla="*/ 82319 h 94593"/>
                <a:gd name="connsiteX10" fmla="*/ 62723 w 75912"/>
                <a:gd name="connsiteY10" fmla="*/ 70684 h 94593"/>
                <a:gd name="connsiteX11" fmla="*/ 46212 w 75912"/>
                <a:gd name="connsiteY11" fmla="*/ 60184 h 94593"/>
                <a:gd name="connsiteX12" fmla="*/ 36248 w 75912"/>
                <a:gd name="connsiteY12" fmla="*/ 58860 h 94593"/>
                <a:gd name="connsiteX13" fmla="*/ 3796 w 75912"/>
                <a:gd name="connsiteY13" fmla="*/ 30482 h 94593"/>
                <a:gd name="connsiteX14" fmla="*/ 43270 w 75912"/>
                <a:gd name="connsiteY14" fmla="*/ 23 h 94593"/>
                <a:gd name="connsiteX15" fmla="*/ 81891 w 75912"/>
                <a:gd name="connsiteY15" fmla="*/ 10050 h 9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5912" h="94593">
                  <a:moveTo>
                    <a:pt x="73540" y="27076"/>
                  </a:moveTo>
                  <a:cubicBezTo>
                    <a:pt x="64532" y="21969"/>
                    <a:pt x="54391" y="19173"/>
                    <a:pt x="44030" y="18941"/>
                  </a:cubicBezTo>
                  <a:cubicBezTo>
                    <a:pt x="32737" y="18941"/>
                    <a:pt x="26000" y="23577"/>
                    <a:pt x="26000" y="30293"/>
                  </a:cubicBezTo>
                  <a:cubicBezTo>
                    <a:pt x="26000" y="37009"/>
                    <a:pt x="33022" y="38806"/>
                    <a:pt x="41752" y="39752"/>
                  </a:cubicBezTo>
                  <a:lnTo>
                    <a:pt x="51241" y="41265"/>
                  </a:lnTo>
                  <a:cubicBezTo>
                    <a:pt x="72022" y="44198"/>
                    <a:pt x="84453" y="53090"/>
                    <a:pt x="84453" y="69643"/>
                  </a:cubicBezTo>
                  <a:cubicBezTo>
                    <a:pt x="84453" y="87900"/>
                    <a:pt x="68511" y="100670"/>
                    <a:pt x="40993" y="100670"/>
                  </a:cubicBezTo>
                  <a:cubicBezTo>
                    <a:pt x="26390" y="100939"/>
                    <a:pt x="12064" y="96675"/>
                    <a:pt x="0" y="88467"/>
                  </a:cubicBezTo>
                  <a:lnTo>
                    <a:pt x="9489" y="72860"/>
                  </a:lnTo>
                  <a:cubicBezTo>
                    <a:pt x="18523" y="79658"/>
                    <a:pt x="29696" y="83013"/>
                    <a:pt x="40993" y="82319"/>
                  </a:cubicBezTo>
                  <a:cubicBezTo>
                    <a:pt x="55226" y="82319"/>
                    <a:pt x="62723" y="77873"/>
                    <a:pt x="62723" y="70684"/>
                  </a:cubicBezTo>
                  <a:cubicBezTo>
                    <a:pt x="62723" y="65387"/>
                    <a:pt x="57504" y="61792"/>
                    <a:pt x="46212" y="60184"/>
                  </a:cubicBezTo>
                  <a:lnTo>
                    <a:pt x="36248" y="58860"/>
                  </a:lnTo>
                  <a:cubicBezTo>
                    <a:pt x="15088" y="56022"/>
                    <a:pt x="3796" y="46279"/>
                    <a:pt x="3796" y="30482"/>
                  </a:cubicBezTo>
                  <a:cubicBezTo>
                    <a:pt x="3796" y="11563"/>
                    <a:pt x="18978" y="23"/>
                    <a:pt x="43270" y="23"/>
                  </a:cubicBezTo>
                  <a:cubicBezTo>
                    <a:pt x="56833" y="-318"/>
                    <a:pt x="70218" y="3157"/>
                    <a:pt x="81891" y="10050"/>
                  </a:cubicBezTo>
                  <a:close/>
                </a:path>
              </a:pathLst>
            </a:custGeom>
            <a:solidFill>
              <a:schemeClr val="accent2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FF41A5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25" name="Freeform 146">
              <a:extLst>
                <a:ext uri="{FF2B5EF4-FFF2-40B4-BE49-F238E27FC236}">
                  <a16:creationId xmlns:a16="http://schemas.microsoft.com/office/drawing/2014/main" id="{6AC5308F-8A45-414A-B6FC-46A7F4755BD1}"/>
                </a:ext>
              </a:extLst>
            </p:cNvPr>
            <p:cNvSpPr/>
            <p:nvPr/>
          </p:nvSpPr>
          <p:spPr>
            <a:xfrm>
              <a:off x="6269707" y="2816159"/>
              <a:ext cx="28467" cy="141890"/>
            </a:xfrm>
            <a:custGeom>
              <a:avLst/>
              <a:gdLst>
                <a:gd name="connsiteX0" fmla="*/ 29324 w 28467"/>
                <a:gd name="connsiteY0" fmla="*/ 14663 h 141889"/>
                <a:gd name="connsiteX1" fmla="*/ 15001 w 28467"/>
                <a:gd name="connsiteY1" fmla="*/ 29141 h 141889"/>
                <a:gd name="connsiteX2" fmla="*/ 14521 w 28467"/>
                <a:gd name="connsiteY2" fmla="*/ 29136 h 141889"/>
                <a:gd name="connsiteX3" fmla="*/ 3 w 28467"/>
                <a:gd name="connsiteY3" fmla="*/ 15237 h 141889"/>
                <a:gd name="connsiteX4" fmla="*/ 3 w 28467"/>
                <a:gd name="connsiteY4" fmla="*/ 14663 h 141889"/>
                <a:gd name="connsiteX5" fmla="*/ 14138 w 28467"/>
                <a:gd name="connsiteY5" fmla="*/ 4 h 141889"/>
                <a:gd name="connsiteX6" fmla="*/ 14521 w 28467"/>
                <a:gd name="connsiteY6" fmla="*/ 1 h 141889"/>
                <a:gd name="connsiteX7" fmla="*/ 29323 w 28467"/>
                <a:gd name="connsiteY7" fmla="*/ 14378 h 141889"/>
                <a:gd name="connsiteX8" fmla="*/ 29324 w 28467"/>
                <a:gd name="connsiteY8" fmla="*/ 14663 h 141889"/>
                <a:gd name="connsiteX9" fmla="*/ 25149 w 28467"/>
                <a:gd name="connsiteY9" fmla="*/ 142648 h 141889"/>
                <a:gd name="connsiteX10" fmla="*/ 4178 w 28467"/>
                <a:gd name="connsiteY10" fmla="*/ 142648 h 141889"/>
                <a:gd name="connsiteX11" fmla="*/ 4178 w 28467"/>
                <a:gd name="connsiteY11" fmla="*/ 47487 h 141889"/>
                <a:gd name="connsiteX12" fmla="*/ 25149 w 28467"/>
                <a:gd name="connsiteY12" fmla="*/ 47487 h 14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467" h="141889">
                  <a:moveTo>
                    <a:pt x="29324" y="14663"/>
                  </a:moveTo>
                  <a:cubicBezTo>
                    <a:pt x="29379" y="22604"/>
                    <a:pt x="22967" y="29086"/>
                    <a:pt x="15001" y="29141"/>
                  </a:cubicBezTo>
                  <a:cubicBezTo>
                    <a:pt x="14841" y="29142"/>
                    <a:pt x="14681" y="29140"/>
                    <a:pt x="14521" y="29136"/>
                  </a:cubicBezTo>
                  <a:cubicBezTo>
                    <a:pt x="6662" y="29294"/>
                    <a:pt x="162" y="23071"/>
                    <a:pt x="3" y="15237"/>
                  </a:cubicBezTo>
                  <a:cubicBezTo>
                    <a:pt x="-1" y="15045"/>
                    <a:pt x="-1" y="14854"/>
                    <a:pt x="3" y="14663"/>
                  </a:cubicBezTo>
                  <a:cubicBezTo>
                    <a:pt x="-155" y="6724"/>
                    <a:pt x="6174" y="161"/>
                    <a:pt x="14138" y="4"/>
                  </a:cubicBezTo>
                  <a:cubicBezTo>
                    <a:pt x="14266" y="1"/>
                    <a:pt x="14393" y="0"/>
                    <a:pt x="14521" y="1"/>
                  </a:cubicBezTo>
                  <a:cubicBezTo>
                    <a:pt x="22591" y="-103"/>
                    <a:pt x="29218" y="6333"/>
                    <a:pt x="29323" y="14378"/>
                  </a:cubicBezTo>
                  <a:cubicBezTo>
                    <a:pt x="29324" y="14473"/>
                    <a:pt x="29325" y="14568"/>
                    <a:pt x="29324" y="14663"/>
                  </a:cubicBezTo>
                  <a:close/>
                  <a:moveTo>
                    <a:pt x="25149" y="142648"/>
                  </a:moveTo>
                  <a:lnTo>
                    <a:pt x="4178" y="142648"/>
                  </a:lnTo>
                  <a:lnTo>
                    <a:pt x="4178" y="47487"/>
                  </a:lnTo>
                  <a:lnTo>
                    <a:pt x="25149" y="47487"/>
                  </a:lnTo>
                  <a:close/>
                </a:path>
              </a:pathLst>
            </a:custGeom>
            <a:solidFill>
              <a:schemeClr val="accent2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FF41A5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26" name="Freeform 147">
              <a:extLst>
                <a:ext uri="{FF2B5EF4-FFF2-40B4-BE49-F238E27FC236}">
                  <a16:creationId xmlns:a16="http://schemas.microsoft.com/office/drawing/2014/main" id="{3D5364F4-66E1-44F2-A380-9D7D534DA385}"/>
                </a:ext>
              </a:extLst>
            </p:cNvPr>
            <p:cNvSpPr/>
            <p:nvPr/>
          </p:nvSpPr>
          <p:spPr>
            <a:xfrm>
              <a:off x="6320678" y="2861149"/>
              <a:ext cx="94891" cy="94593"/>
            </a:xfrm>
            <a:custGeom>
              <a:avLst/>
              <a:gdLst>
                <a:gd name="connsiteX0" fmla="*/ 102659 w 94890"/>
                <a:gd name="connsiteY0" fmla="*/ 50077 h 94593"/>
                <a:gd name="connsiteX1" fmla="*/ 52475 w 94890"/>
                <a:gd name="connsiteY1" fmla="*/ 102374 h 94593"/>
                <a:gd name="connsiteX2" fmla="*/ 13 w 94890"/>
                <a:gd name="connsiteY2" fmla="*/ 52347 h 94593"/>
                <a:gd name="connsiteX3" fmla="*/ 50198 w 94890"/>
                <a:gd name="connsiteY3" fmla="*/ 50 h 94593"/>
                <a:gd name="connsiteX4" fmla="*/ 51229 w 94890"/>
                <a:gd name="connsiteY4" fmla="*/ 37 h 94593"/>
                <a:gd name="connsiteX5" fmla="*/ 102627 w 94890"/>
                <a:gd name="connsiteY5" fmla="*/ 47481 h 94593"/>
                <a:gd name="connsiteX6" fmla="*/ 102659 w 94890"/>
                <a:gd name="connsiteY6" fmla="*/ 50077 h 94593"/>
                <a:gd name="connsiteX7" fmla="*/ 21338 w 94890"/>
                <a:gd name="connsiteY7" fmla="*/ 50077 h 94593"/>
                <a:gd name="connsiteX8" fmla="*/ 51888 w 94890"/>
                <a:gd name="connsiteY8" fmla="*/ 79395 h 94593"/>
                <a:gd name="connsiteX9" fmla="*/ 81298 w 94890"/>
                <a:gd name="connsiteY9" fmla="*/ 48941 h 94593"/>
                <a:gd name="connsiteX10" fmla="*/ 51229 w 94890"/>
                <a:gd name="connsiteY10" fmla="*/ 19618 h 94593"/>
                <a:gd name="connsiteX11" fmla="*/ 21318 w 94890"/>
                <a:gd name="connsiteY11" fmla="*/ 48247 h 94593"/>
                <a:gd name="connsiteX12" fmla="*/ 21338 w 94890"/>
                <a:gd name="connsiteY12" fmla="*/ 50077 h 9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890" h="94593">
                  <a:moveTo>
                    <a:pt x="102659" y="50077"/>
                  </a:moveTo>
                  <a:cubicBezTo>
                    <a:pt x="103288" y="78333"/>
                    <a:pt x="80820" y="101747"/>
                    <a:pt x="52475" y="102374"/>
                  </a:cubicBezTo>
                  <a:cubicBezTo>
                    <a:pt x="24130" y="103001"/>
                    <a:pt x="642" y="80603"/>
                    <a:pt x="13" y="52347"/>
                  </a:cubicBezTo>
                  <a:cubicBezTo>
                    <a:pt x="-616" y="24091"/>
                    <a:pt x="21852" y="676"/>
                    <a:pt x="50198" y="50"/>
                  </a:cubicBezTo>
                  <a:cubicBezTo>
                    <a:pt x="50541" y="42"/>
                    <a:pt x="50885" y="38"/>
                    <a:pt x="51229" y="37"/>
                  </a:cubicBezTo>
                  <a:cubicBezTo>
                    <a:pt x="78565" y="-1010"/>
                    <a:pt x="101577" y="20231"/>
                    <a:pt x="102627" y="47481"/>
                  </a:cubicBezTo>
                  <a:cubicBezTo>
                    <a:pt x="102661" y="48346"/>
                    <a:pt x="102672" y="49212"/>
                    <a:pt x="102659" y="50077"/>
                  </a:cubicBezTo>
                  <a:close/>
                  <a:moveTo>
                    <a:pt x="21338" y="50077"/>
                  </a:moveTo>
                  <a:cubicBezTo>
                    <a:pt x="21653" y="66582"/>
                    <a:pt x="35330" y="79709"/>
                    <a:pt x="51888" y="79395"/>
                  </a:cubicBezTo>
                  <a:cubicBezTo>
                    <a:pt x="68445" y="79082"/>
                    <a:pt x="81613" y="65447"/>
                    <a:pt x="81298" y="48941"/>
                  </a:cubicBezTo>
                  <a:cubicBezTo>
                    <a:pt x="80987" y="32622"/>
                    <a:pt x="67602" y="19569"/>
                    <a:pt x="51229" y="19618"/>
                  </a:cubicBezTo>
                  <a:cubicBezTo>
                    <a:pt x="35039" y="19290"/>
                    <a:pt x="21647" y="32108"/>
                    <a:pt x="21318" y="48247"/>
                  </a:cubicBezTo>
                  <a:cubicBezTo>
                    <a:pt x="21306" y="48857"/>
                    <a:pt x="21312" y="49467"/>
                    <a:pt x="21338" y="50077"/>
                  </a:cubicBezTo>
                  <a:close/>
                </a:path>
              </a:pathLst>
            </a:custGeom>
            <a:solidFill>
              <a:schemeClr val="accent2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FF41A5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27" name="Freeform 148">
              <a:extLst>
                <a:ext uri="{FF2B5EF4-FFF2-40B4-BE49-F238E27FC236}">
                  <a16:creationId xmlns:a16="http://schemas.microsoft.com/office/drawing/2014/main" id="{CE11626F-87D6-4E96-BA32-396229CA5C6B}"/>
                </a:ext>
              </a:extLst>
            </p:cNvPr>
            <p:cNvSpPr/>
            <p:nvPr/>
          </p:nvSpPr>
          <p:spPr>
            <a:xfrm>
              <a:off x="6449148" y="2861136"/>
              <a:ext cx="85402" cy="94593"/>
            </a:xfrm>
            <a:custGeom>
              <a:avLst/>
              <a:gdLst>
                <a:gd name="connsiteX0" fmla="*/ 88723 w 85401"/>
                <a:gd name="connsiteY0" fmla="*/ 37888 h 94593"/>
                <a:gd name="connsiteX1" fmla="*/ 88723 w 85401"/>
                <a:gd name="connsiteY1" fmla="*/ 97671 h 94593"/>
                <a:gd name="connsiteX2" fmla="*/ 67847 w 85401"/>
                <a:gd name="connsiteY2" fmla="*/ 97671 h 94593"/>
                <a:gd name="connsiteX3" fmla="*/ 67847 w 85401"/>
                <a:gd name="connsiteY3" fmla="*/ 44793 h 94593"/>
                <a:gd name="connsiteX4" fmla="*/ 45642 w 85401"/>
                <a:gd name="connsiteY4" fmla="*/ 19821 h 94593"/>
                <a:gd name="connsiteX5" fmla="*/ 20849 w 85401"/>
                <a:gd name="connsiteY5" fmla="*/ 42152 h 94593"/>
                <a:gd name="connsiteX6" fmla="*/ 20876 w 85401"/>
                <a:gd name="connsiteY6" fmla="*/ 44982 h 94593"/>
                <a:gd name="connsiteX7" fmla="*/ 20876 w 85401"/>
                <a:gd name="connsiteY7" fmla="*/ 97671 h 94593"/>
                <a:gd name="connsiteX8" fmla="*/ 0 w 85401"/>
                <a:gd name="connsiteY8" fmla="*/ 97671 h 94593"/>
                <a:gd name="connsiteX9" fmla="*/ 0 w 85401"/>
                <a:gd name="connsiteY9" fmla="*/ 2510 h 94593"/>
                <a:gd name="connsiteX10" fmla="*/ 20686 w 85401"/>
                <a:gd name="connsiteY10" fmla="*/ 2510 h 94593"/>
                <a:gd name="connsiteX11" fmla="*/ 20686 w 85401"/>
                <a:gd name="connsiteY11" fmla="*/ 14145 h 94593"/>
                <a:gd name="connsiteX12" fmla="*/ 50007 w 85401"/>
                <a:gd name="connsiteY12" fmla="*/ 51 h 94593"/>
                <a:gd name="connsiteX13" fmla="*/ 88692 w 85401"/>
                <a:gd name="connsiteY13" fmla="*/ 34792 h 94593"/>
                <a:gd name="connsiteX14" fmla="*/ 88722 w 85401"/>
                <a:gd name="connsiteY14" fmla="*/ 37888 h 9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401" h="94593">
                  <a:moveTo>
                    <a:pt x="88723" y="37888"/>
                  </a:moveTo>
                  <a:lnTo>
                    <a:pt x="88723" y="97671"/>
                  </a:lnTo>
                  <a:lnTo>
                    <a:pt x="67847" y="97671"/>
                  </a:lnTo>
                  <a:lnTo>
                    <a:pt x="67847" y="44793"/>
                  </a:lnTo>
                  <a:cubicBezTo>
                    <a:pt x="67847" y="28807"/>
                    <a:pt x="59591" y="19821"/>
                    <a:pt x="45642" y="19821"/>
                  </a:cubicBezTo>
                  <a:cubicBezTo>
                    <a:pt x="32610" y="19162"/>
                    <a:pt x="21509" y="29160"/>
                    <a:pt x="20849" y="42152"/>
                  </a:cubicBezTo>
                  <a:cubicBezTo>
                    <a:pt x="20801" y="43095"/>
                    <a:pt x="20810" y="44040"/>
                    <a:pt x="20876" y="44982"/>
                  </a:cubicBezTo>
                  <a:lnTo>
                    <a:pt x="20876" y="97671"/>
                  </a:lnTo>
                  <a:lnTo>
                    <a:pt x="0" y="97671"/>
                  </a:lnTo>
                  <a:lnTo>
                    <a:pt x="0" y="2510"/>
                  </a:lnTo>
                  <a:lnTo>
                    <a:pt x="20686" y="2510"/>
                  </a:lnTo>
                  <a:lnTo>
                    <a:pt x="20686" y="14145"/>
                  </a:lnTo>
                  <a:cubicBezTo>
                    <a:pt x="27430" y="4795"/>
                    <a:pt x="38469" y="-511"/>
                    <a:pt x="50007" y="51"/>
                  </a:cubicBezTo>
                  <a:cubicBezTo>
                    <a:pt x="70313" y="-1005"/>
                    <a:pt x="87633" y="14550"/>
                    <a:pt x="88692" y="34792"/>
                  </a:cubicBezTo>
                  <a:cubicBezTo>
                    <a:pt x="88746" y="35823"/>
                    <a:pt x="88756" y="36856"/>
                    <a:pt x="88722" y="37888"/>
                  </a:cubicBezTo>
                  <a:close/>
                </a:path>
              </a:pathLst>
            </a:custGeom>
            <a:solidFill>
              <a:schemeClr val="accent2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FF41A5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28" name="Freeform 149">
              <a:extLst>
                <a:ext uri="{FF2B5EF4-FFF2-40B4-BE49-F238E27FC236}">
                  <a16:creationId xmlns:a16="http://schemas.microsoft.com/office/drawing/2014/main" id="{09E36EF3-81AD-4206-ADAE-6453A0A336B0}"/>
                </a:ext>
              </a:extLst>
            </p:cNvPr>
            <p:cNvSpPr/>
            <p:nvPr/>
          </p:nvSpPr>
          <p:spPr>
            <a:xfrm>
              <a:off x="6562257" y="2861186"/>
              <a:ext cx="28467" cy="94593"/>
            </a:xfrm>
            <a:custGeom>
              <a:avLst/>
              <a:gdLst>
                <a:gd name="connsiteX0" fmla="*/ 34730 w 28467"/>
                <a:gd name="connsiteY0" fmla="*/ 17311 h 94593"/>
                <a:gd name="connsiteX1" fmla="*/ 17365 w 28467"/>
                <a:gd name="connsiteY1" fmla="*/ 34621 h 94593"/>
                <a:gd name="connsiteX2" fmla="*/ 0 w 28467"/>
                <a:gd name="connsiteY2" fmla="*/ 17310 h 94593"/>
                <a:gd name="connsiteX3" fmla="*/ 17365 w 28467"/>
                <a:gd name="connsiteY3" fmla="*/ 0 h 94593"/>
                <a:gd name="connsiteX4" fmla="*/ 17460 w 28467"/>
                <a:gd name="connsiteY4" fmla="*/ 0 h 94593"/>
                <a:gd name="connsiteX5" fmla="*/ 34730 w 28467"/>
                <a:gd name="connsiteY5" fmla="*/ 17311 h 94593"/>
                <a:gd name="connsiteX6" fmla="*/ 34730 w 28467"/>
                <a:gd name="connsiteY6" fmla="*/ 82675 h 94593"/>
                <a:gd name="connsiteX7" fmla="*/ 17365 w 28467"/>
                <a:gd name="connsiteY7" fmla="*/ 99985 h 94593"/>
                <a:gd name="connsiteX8" fmla="*/ 0 w 28467"/>
                <a:gd name="connsiteY8" fmla="*/ 82674 h 94593"/>
                <a:gd name="connsiteX9" fmla="*/ 17365 w 28467"/>
                <a:gd name="connsiteY9" fmla="*/ 65364 h 94593"/>
                <a:gd name="connsiteX10" fmla="*/ 17460 w 28467"/>
                <a:gd name="connsiteY10" fmla="*/ 65364 h 94593"/>
                <a:gd name="connsiteX11" fmla="*/ 34730 w 28467"/>
                <a:gd name="connsiteY11" fmla="*/ 82675 h 9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467" h="94593">
                  <a:moveTo>
                    <a:pt x="34730" y="17311"/>
                  </a:moveTo>
                  <a:cubicBezTo>
                    <a:pt x="34730" y="26871"/>
                    <a:pt x="26955" y="34621"/>
                    <a:pt x="17365" y="34621"/>
                  </a:cubicBezTo>
                  <a:cubicBezTo>
                    <a:pt x="7774" y="34621"/>
                    <a:pt x="0" y="26871"/>
                    <a:pt x="0" y="17310"/>
                  </a:cubicBezTo>
                  <a:cubicBezTo>
                    <a:pt x="0" y="7750"/>
                    <a:pt x="7775" y="0"/>
                    <a:pt x="17365" y="0"/>
                  </a:cubicBezTo>
                  <a:cubicBezTo>
                    <a:pt x="17397" y="0"/>
                    <a:pt x="17428" y="0"/>
                    <a:pt x="17460" y="0"/>
                  </a:cubicBezTo>
                  <a:cubicBezTo>
                    <a:pt x="26949" y="203"/>
                    <a:pt x="34579" y="7850"/>
                    <a:pt x="34730" y="17311"/>
                  </a:cubicBezTo>
                  <a:close/>
                  <a:moveTo>
                    <a:pt x="34730" y="82675"/>
                  </a:moveTo>
                  <a:cubicBezTo>
                    <a:pt x="34730" y="92235"/>
                    <a:pt x="26955" y="99985"/>
                    <a:pt x="17365" y="99985"/>
                  </a:cubicBezTo>
                  <a:cubicBezTo>
                    <a:pt x="7774" y="99985"/>
                    <a:pt x="0" y="92234"/>
                    <a:pt x="0" y="82674"/>
                  </a:cubicBezTo>
                  <a:cubicBezTo>
                    <a:pt x="0" y="73114"/>
                    <a:pt x="7775" y="65364"/>
                    <a:pt x="17365" y="65364"/>
                  </a:cubicBezTo>
                  <a:cubicBezTo>
                    <a:pt x="17397" y="65364"/>
                    <a:pt x="17428" y="65364"/>
                    <a:pt x="17460" y="65364"/>
                  </a:cubicBezTo>
                  <a:cubicBezTo>
                    <a:pt x="26908" y="65662"/>
                    <a:pt x="34483" y="73255"/>
                    <a:pt x="34730" y="82675"/>
                  </a:cubicBezTo>
                  <a:close/>
                </a:path>
              </a:pathLst>
            </a:custGeom>
            <a:solidFill>
              <a:schemeClr val="accent2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FF41A5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29" name="Freeform 150">
              <a:extLst>
                <a:ext uri="{FF2B5EF4-FFF2-40B4-BE49-F238E27FC236}">
                  <a16:creationId xmlns:a16="http://schemas.microsoft.com/office/drawing/2014/main" id="{2582442F-8C34-42E2-9623-F095F08151F9}"/>
                </a:ext>
              </a:extLst>
            </p:cNvPr>
            <p:cNvSpPr/>
            <p:nvPr/>
          </p:nvSpPr>
          <p:spPr>
            <a:xfrm>
              <a:off x="5048373" y="3128979"/>
              <a:ext cx="189781" cy="236483"/>
            </a:xfrm>
            <a:custGeom>
              <a:avLst/>
              <a:gdLst>
                <a:gd name="connsiteX0" fmla="*/ 195854 w 189781"/>
                <a:gd name="connsiteY0" fmla="*/ 44459 h 236482"/>
                <a:gd name="connsiteX1" fmla="*/ 121649 w 189781"/>
                <a:gd name="connsiteY1" fmla="*/ 44459 h 236482"/>
                <a:gd name="connsiteX2" fmla="*/ 121649 w 189781"/>
                <a:gd name="connsiteY2" fmla="*/ 238469 h 236482"/>
                <a:gd name="connsiteX3" fmla="*/ 74204 w 189781"/>
                <a:gd name="connsiteY3" fmla="*/ 238469 h 236482"/>
                <a:gd name="connsiteX4" fmla="*/ 74204 w 189781"/>
                <a:gd name="connsiteY4" fmla="*/ 44459 h 236482"/>
                <a:gd name="connsiteX5" fmla="*/ 0 w 189781"/>
                <a:gd name="connsiteY5" fmla="*/ 44459 h 236482"/>
                <a:gd name="connsiteX6" fmla="*/ 0 w 189781"/>
                <a:gd name="connsiteY6" fmla="*/ 0 h 236482"/>
                <a:gd name="connsiteX7" fmla="*/ 196044 w 189781"/>
                <a:gd name="connsiteY7" fmla="*/ 0 h 23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781" h="236482">
                  <a:moveTo>
                    <a:pt x="195854" y="44459"/>
                  </a:moveTo>
                  <a:lnTo>
                    <a:pt x="121649" y="44459"/>
                  </a:lnTo>
                  <a:lnTo>
                    <a:pt x="121649" y="238469"/>
                  </a:lnTo>
                  <a:lnTo>
                    <a:pt x="74204" y="238469"/>
                  </a:lnTo>
                  <a:lnTo>
                    <a:pt x="74204" y="44459"/>
                  </a:lnTo>
                  <a:lnTo>
                    <a:pt x="0" y="44459"/>
                  </a:lnTo>
                  <a:lnTo>
                    <a:pt x="0" y="0"/>
                  </a:lnTo>
                  <a:lnTo>
                    <a:pt x="196044" y="0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30" name="Freeform 151">
              <a:extLst>
                <a:ext uri="{FF2B5EF4-FFF2-40B4-BE49-F238E27FC236}">
                  <a16:creationId xmlns:a16="http://schemas.microsoft.com/office/drawing/2014/main" id="{4171B573-C23D-44A3-8C3D-E62B616386FD}"/>
                </a:ext>
              </a:extLst>
            </p:cNvPr>
            <p:cNvSpPr/>
            <p:nvPr/>
          </p:nvSpPr>
          <p:spPr>
            <a:xfrm>
              <a:off x="5273358" y="3122074"/>
              <a:ext cx="151825" cy="236483"/>
            </a:xfrm>
            <a:custGeom>
              <a:avLst/>
              <a:gdLst>
                <a:gd name="connsiteX0" fmla="*/ 44219 w 151824"/>
                <a:gd name="connsiteY0" fmla="*/ 98093 h 236482"/>
                <a:gd name="connsiteX1" fmla="*/ 91664 w 151824"/>
                <a:gd name="connsiteY1" fmla="*/ 75958 h 236482"/>
                <a:gd name="connsiteX2" fmla="*/ 156099 w 151824"/>
                <a:gd name="connsiteY2" fmla="*/ 134568 h 236482"/>
                <a:gd name="connsiteX3" fmla="*/ 156095 w 151824"/>
                <a:gd name="connsiteY3" fmla="*/ 140282 h 236482"/>
                <a:gd name="connsiteX4" fmla="*/ 156095 w 151824"/>
                <a:gd name="connsiteY4" fmla="*/ 245375 h 236482"/>
                <a:gd name="connsiteX5" fmla="*/ 111496 w 151824"/>
                <a:gd name="connsiteY5" fmla="*/ 245375 h 236482"/>
                <a:gd name="connsiteX6" fmla="*/ 111496 w 151824"/>
                <a:gd name="connsiteY6" fmla="*/ 154565 h 236482"/>
                <a:gd name="connsiteX7" fmla="*/ 79139 w 151824"/>
                <a:gd name="connsiteY7" fmla="*/ 117674 h 236482"/>
                <a:gd name="connsiteX8" fmla="*/ 43971 w 151824"/>
                <a:gd name="connsiteY8" fmla="*/ 150302 h 236482"/>
                <a:gd name="connsiteX9" fmla="*/ 44124 w 151824"/>
                <a:gd name="connsiteY9" fmla="*/ 154943 h 236482"/>
                <a:gd name="connsiteX10" fmla="*/ 44124 w 151824"/>
                <a:gd name="connsiteY10" fmla="*/ 245375 h 236482"/>
                <a:gd name="connsiteX11" fmla="*/ 0 w 151824"/>
                <a:gd name="connsiteY11" fmla="*/ 245375 h 236482"/>
                <a:gd name="connsiteX12" fmla="*/ 0 w 151824"/>
                <a:gd name="connsiteY12" fmla="*/ 0 h 236482"/>
                <a:gd name="connsiteX13" fmla="*/ 44599 w 151824"/>
                <a:gd name="connsiteY13" fmla="*/ 0 h 23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1824" h="236482">
                  <a:moveTo>
                    <a:pt x="44219" y="98093"/>
                  </a:moveTo>
                  <a:cubicBezTo>
                    <a:pt x="55328" y="83272"/>
                    <a:pt x="73132" y="74966"/>
                    <a:pt x="91664" y="75958"/>
                  </a:cubicBezTo>
                  <a:cubicBezTo>
                    <a:pt x="125693" y="74405"/>
                    <a:pt x="154541" y="100646"/>
                    <a:pt x="156099" y="134568"/>
                  </a:cubicBezTo>
                  <a:cubicBezTo>
                    <a:pt x="156187" y="136471"/>
                    <a:pt x="156185" y="138378"/>
                    <a:pt x="156095" y="140282"/>
                  </a:cubicBezTo>
                  <a:lnTo>
                    <a:pt x="156095" y="245375"/>
                  </a:lnTo>
                  <a:lnTo>
                    <a:pt x="111496" y="245375"/>
                  </a:lnTo>
                  <a:lnTo>
                    <a:pt x="111496" y="154565"/>
                  </a:lnTo>
                  <a:cubicBezTo>
                    <a:pt x="111496" y="130728"/>
                    <a:pt x="99540" y="117674"/>
                    <a:pt x="79139" y="117674"/>
                  </a:cubicBezTo>
                  <a:cubicBezTo>
                    <a:pt x="60389" y="117003"/>
                    <a:pt x="44644" y="131611"/>
                    <a:pt x="43971" y="150302"/>
                  </a:cubicBezTo>
                  <a:cubicBezTo>
                    <a:pt x="43916" y="151851"/>
                    <a:pt x="43967" y="153402"/>
                    <a:pt x="44124" y="154943"/>
                  </a:cubicBezTo>
                  <a:lnTo>
                    <a:pt x="44124" y="245375"/>
                  </a:lnTo>
                  <a:lnTo>
                    <a:pt x="0" y="245375"/>
                  </a:lnTo>
                  <a:lnTo>
                    <a:pt x="0" y="0"/>
                  </a:lnTo>
                  <a:lnTo>
                    <a:pt x="44599" y="0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31" name="Freeform 152">
              <a:extLst>
                <a:ext uri="{FF2B5EF4-FFF2-40B4-BE49-F238E27FC236}">
                  <a16:creationId xmlns:a16="http://schemas.microsoft.com/office/drawing/2014/main" id="{22214040-AAA6-4991-9899-11986C8516AC}"/>
                </a:ext>
              </a:extLst>
            </p:cNvPr>
            <p:cNvSpPr/>
            <p:nvPr/>
          </p:nvSpPr>
          <p:spPr>
            <a:xfrm>
              <a:off x="5465132" y="3198505"/>
              <a:ext cx="161314" cy="170268"/>
            </a:xfrm>
            <a:custGeom>
              <a:avLst/>
              <a:gdLst>
                <a:gd name="connsiteX0" fmla="*/ 163686 w 161313"/>
                <a:gd name="connsiteY0" fmla="*/ 86174 h 170267"/>
                <a:gd name="connsiteX1" fmla="*/ 162832 w 161313"/>
                <a:gd name="connsiteY1" fmla="*/ 101215 h 170267"/>
                <a:gd name="connsiteX2" fmla="*/ 45453 w 161313"/>
                <a:gd name="connsiteY2" fmla="*/ 101215 h 170267"/>
                <a:gd name="connsiteX3" fmla="*/ 87964 w 161313"/>
                <a:gd name="connsiteY3" fmla="*/ 135363 h 170267"/>
                <a:gd name="connsiteX4" fmla="*/ 129906 w 161313"/>
                <a:gd name="connsiteY4" fmla="*/ 119566 h 170267"/>
                <a:gd name="connsiteX5" fmla="*/ 156000 w 161313"/>
                <a:gd name="connsiteY5" fmla="*/ 147944 h 170267"/>
                <a:gd name="connsiteX6" fmla="*/ 85402 w 161313"/>
                <a:gd name="connsiteY6" fmla="*/ 173011 h 170267"/>
                <a:gd name="connsiteX7" fmla="*/ 0 w 161313"/>
                <a:gd name="connsiteY7" fmla="*/ 86647 h 170267"/>
                <a:gd name="connsiteX8" fmla="*/ 83409 w 161313"/>
                <a:gd name="connsiteY8" fmla="*/ 0 h 170267"/>
                <a:gd name="connsiteX9" fmla="*/ 163686 w 161313"/>
                <a:gd name="connsiteY9" fmla="*/ 86174 h 170267"/>
                <a:gd name="connsiteX10" fmla="*/ 45453 w 161313"/>
                <a:gd name="connsiteY10" fmla="*/ 70850 h 170267"/>
                <a:gd name="connsiteX11" fmla="*/ 118708 w 161313"/>
                <a:gd name="connsiteY11" fmla="*/ 70850 h 170267"/>
                <a:gd name="connsiteX12" fmla="*/ 82650 w 161313"/>
                <a:gd name="connsiteY12" fmla="*/ 37837 h 170267"/>
                <a:gd name="connsiteX13" fmla="*/ 45453 w 161313"/>
                <a:gd name="connsiteY13" fmla="*/ 70850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313" h="170267">
                  <a:moveTo>
                    <a:pt x="163686" y="86174"/>
                  </a:moveTo>
                  <a:cubicBezTo>
                    <a:pt x="163677" y="91200"/>
                    <a:pt x="163392" y="96221"/>
                    <a:pt x="162832" y="101215"/>
                  </a:cubicBezTo>
                  <a:lnTo>
                    <a:pt x="45453" y="101215"/>
                  </a:lnTo>
                  <a:cubicBezTo>
                    <a:pt x="48393" y="121980"/>
                    <a:pt x="66984" y="136913"/>
                    <a:pt x="87964" y="135363"/>
                  </a:cubicBezTo>
                  <a:cubicBezTo>
                    <a:pt x="103348" y="135048"/>
                    <a:pt x="118156" y="129470"/>
                    <a:pt x="129906" y="119566"/>
                  </a:cubicBezTo>
                  <a:lnTo>
                    <a:pt x="156000" y="147944"/>
                  </a:lnTo>
                  <a:cubicBezTo>
                    <a:pt x="136595" y="165070"/>
                    <a:pt x="111298" y="174053"/>
                    <a:pt x="85402" y="173011"/>
                  </a:cubicBezTo>
                  <a:cubicBezTo>
                    <a:pt x="34730" y="173011"/>
                    <a:pt x="0" y="138579"/>
                    <a:pt x="0" y="86647"/>
                  </a:cubicBezTo>
                  <a:cubicBezTo>
                    <a:pt x="0" y="34716"/>
                    <a:pt x="33686" y="0"/>
                    <a:pt x="83409" y="0"/>
                  </a:cubicBezTo>
                  <a:cubicBezTo>
                    <a:pt x="130854" y="0"/>
                    <a:pt x="163497" y="34716"/>
                    <a:pt x="163686" y="86174"/>
                  </a:cubicBezTo>
                  <a:close/>
                  <a:moveTo>
                    <a:pt x="45453" y="70850"/>
                  </a:moveTo>
                  <a:lnTo>
                    <a:pt x="118708" y="70850"/>
                  </a:lnTo>
                  <a:cubicBezTo>
                    <a:pt x="114628" y="49756"/>
                    <a:pt x="101818" y="37837"/>
                    <a:pt x="82650" y="37837"/>
                  </a:cubicBezTo>
                  <a:cubicBezTo>
                    <a:pt x="61869" y="37837"/>
                    <a:pt x="49533" y="50418"/>
                    <a:pt x="45453" y="70850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32" name="Freeform 153">
              <a:extLst>
                <a:ext uri="{FF2B5EF4-FFF2-40B4-BE49-F238E27FC236}">
                  <a16:creationId xmlns:a16="http://schemas.microsoft.com/office/drawing/2014/main" id="{A4EAE49C-5A09-4EF2-B407-212B560F40E1}"/>
                </a:ext>
              </a:extLst>
            </p:cNvPr>
            <p:cNvSpPr/>
            <p:nvPr/>
          </p:nvSpPr>
          <p:spPr>
            <a:xfrm>
              <a:off x="5749709" y="3122169"/>
              <a:ext cx="37956" cy="236483"/>
            </a:xfrm>
            <a:custGeom>
              <a:avLst/>
              <a:gdLst>
                <a:gd name="connsiteX0" fmla="*/ 44598 w 37956"/>
                <a:gd name="connsiteY0" fmla="*/ 245280 h 236482"/>
                <a:gd name="connsiteX1" fmla="*/ 0 w 37956"/>
                <a:gd name="connsiteY1" fmla="*/ 245280 h 236482"/>
                <a:gd name="connsiteX2" fmla="*/ 0 w 37956"/>
                <a:gd name="connsiteY2" fmla="*/ 0 h 236482"/>
                <a:gd name="connsiteX3" fmla="*/ 44598 w 37956"/>
                <a:gd name="connsiteY3" fmla="*/ 0 h 23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56" h="236482">
                  <a:moveTo>
                    <a:pt x="44598" y="245280"/>
                  </a:moveTo>
                  <a:lnTo>
                    <a:pt x="0" y="245280"/>
                  </a:lnTo>
                  <a:lnTo>
                    <a:pt x="0" y="0"/>
                  </a:lnTo>
                  <a:lnTo>
                    <a:pt x="44598" y="0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33" name="Freeform 154">
              <a:extLst>
                <a:ext uri="{FF2B5EF4-FFF2-40B4-BE49-F238E27FC236}">
                  <a16:creationId xmlns:a16="http://schemas.microsoft.com/office/drawing/2014/main" id="{77A96ED2-9C4D-47CC-B44A-F3370E1A494A}"/>
                </a:ext>
              </a:extLst>
            </p:cNvPr>
            <p:cNvSpPr/>
            <p:nvPr/>
          </p:nvSpPr>
          <p:spPr>
            <a:xfrm>
              <a:off x="5830841" y="3197843"/>
              <a:ext cx="161314" cy="170268"/>
            </a:xfrm>
            <a:custGeom>
              <a:avLst/>
              <a:gdLst>
                <a:gd name="connsiteX0" fmla="*/ 164161 w 161313"/>
                <a:gd name="connsiteY0" fmla="*/ 86837 h 170267"/>
                <a:gd name="connsiteX1" fmla="*/ 163307 w 161313"/>
                <a:gd name="connsiteY1" fmla="*/ 101877 h 170267"/>
                <a:gd name="connsiteX2" fmla="*/ 45927 w 161313"/>
                <a:gd name="connsiteY2" fmla="*/ 101877 h 170267"/>
                <a:gd name="connsiteX3" fmla="*/ 88533 w 161313"/>
                <a:gd name="connsiteY3" fmla="*/ 136025 h 170267"/>
                <a:gd name="connsiteX4" fmla="*/ 130380 w 161313"/>
                <a:gd name="connsiteY4" fmla="*/ 120228 h 170267"/>
                <a:gd name="connsiteX5" fmla="*/ 156474 w 161313"/>
                <a:gd name="connsiteY5" fmla="*/ 148606 h 170267"/>
                <a:gd name="connsiteX6" fmla="*/ 85971 w 161313"/>
                <a:gd name="connsiteY6" fmla="*/ 173673 h 170267"/>
                <a:gd name="connsiteX7" fmla="*/ 0 w 161313"/>
                <a:gd name="connsiteY7" fmla="*/ 87310 h 170267"/>
                <a:gd name="connsiteX8" fmla="*/ 83694 w 161313"/>
                <a:gd name="connsiteY8" fmla="*/ 0 h 170267"/>
                <a:gd name="connsiteX9" fmla="*/ 164161 w 161313"/>
                <a:gd name="connsiteY9" fmla="*/ 86837 h 170267"/>
                <a:gd name="connsiteX10" fmla="*/ 46117 w 161313"/>
                <a:gd name="connsiteY10" fmla="*/ 71513 h 170267"/>
                <a:gd name="connsiteX11" fmla="*/ 119372 w 161313"/>
                <a:gd name="connsiteY11" fmla="*/ 71513 h 170267"/>
                <a:gd name="connsiteX12" fmla="*/ 83409 w 161313"/>
                <a:gd name="connsiteY12" fmla="*/ 38499 h 170267"/>
                <a:gd name="connsiteX13" fmla="*/ 46117 w 161313"/>
                <a:gd name="connsiteY13" fmla="*/ 71513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313" h="170267">
                  <a:moveTo>
                    <a:pt x="164161" y="86837"/>
                  </a:moveTo>
                  <a:cubicBezTo>
                    <a:pt x="164199" y="91863"/>
                    <a:pt x="163914" y="96887"/>
                    <a:pt x="163307" y="101877"/>
                  </a:cubicBezTo>
                  <a:lnTo>
                    <a:pt x="45927" y="101877"/>
                  </a:lnTo>
                  <a:cubicBezTo>
                    <a:pt x="48869" y="122681"/>
                    <a:pt x="67518" y="137628"/>
                    <a:pt x="88533" y="136025"/>
                  </a:cubicBezTo>
                  <a:cubicBezTo>
                    <a:pt x="103886" y="135696"/>
                    <a:pt x="118659" y="130119"/>
                    <a:pt x="130380" y="120228"/>
                  </a:cubicBezTo>
                  <a:lnTo>
                    <a:pt x="156474" y="148606"/>
                  </a:lnTo>
                  <a:cubicBezTo>
                    <a:pt x="137094" y="165709"/>
                    <a:pt x="111835" y="174690"/>
                    <a:pt x="85971" y="173673"/>
                  </a:cubicBezTo>
                  <a:cubicBezTo>
                    <a:pt x="35204" y="173673"/>
                    <a:pt x="0" y="139241"/>
                    <a:pt x="0" y="87310"/>
                  </a:cubicBezTo>
                  <a:cubicBezTo>
                    <a:pt x="0" y="35378"/>
                    <a:pt x="34161" y="0"/>
                    <a:pt x="83694" y="0"/>
                  </a:cubicBezTo>
                  <a:cubicBezTo>
                    <a:pt x="131423" y="662"/>
                    <a:pt x="163686" y="35378"/>
                    <a:pt x="164161" y="86837"/>
                  </a:cubicBezTo>
                  <a:close/>
                  <a:moveTo>
                    <a:pt x="46117" y="71513"/>
                  </a:moveTo>
                  <a:lnTo>
                    <a:pt x="119372" y="71513"/>
                  </a:lnTo>
                  <a:cubicBezTo>
                    <a:pt x="115292" y="50418"/>
                    <a:pt x="102482" y="38499"/>
                    <a:pt x="83409" y="38499"/>
                  </a:cubicBezTo>
                  <a:cubicBezTo>
                    <a:pt x="62343" y="38499"/>
                    <a:pt x="49818" y="51080"/>
                    <a:pt x="46117" y="71513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34" name="Freeform 155">
              <a:extLst>
                <a:ext uri="{FF2B5EF4-FFF2-40B4-BE49-F238E27FC236}">
                  <a16:creationId xmlns:a16="http://schemas.microsoft.com/office/drawing/2014/main" id="{100BB392-C37E-4F1C-B1FE-56D91E65E417}"/>
                </a:ext>
              </a:extLst>
            </p:cNvPr>
            <p:cNvSpPr/>
            <p:nvPr/>
          </p:nvSpPr>
          <p:spPr>
            <a:xfrm>
              <a:off x="6021096" y="3197992"/>
              <a:ext cx="170803" cy="170268"/>
            </a:xfrm>
            <a:custGeom>
              <a:avLst/>
              <a:gdLst>
                <a:gd name="connsiteX0" fmla="*/ 173270 w 170803"/>
                <a:gd name="connsiteY0" fmla="*/ 169457 h 170267"/>
                <a:gd name="connsiteX1" fmla="*/ 129716 w 170803"/>
                <a:gd name="connsiteY1" fmla="*/ 169457 h 170267"/>
                <a:gd name="connsiteX2" fmla="*/ 129716 w 170803"/>
                <a:gd name="connsiteY2" fmla="*/ 151200 h 170267"/>
                <a:gd name="connsiteX3" fmla="*/ 80183 w 170803"/>
                <a:gd name="connsiteY3" fmla="*/ 173713 h 170267"/>
                <a:gd name="connsiteX4" fmla="*/ 0 w 170803"/>
                <a:gd name="connsiteY4" fmla="*/ 86877 h 170267"/>
                <a:gd name="connsiteX5" fmla="*/ 80183 w 170803"/>
                <a:gd name="connsiteY5" fmla="*/ 40 h 170267"/>
                <a:gd name="connsiteX6" fmla="*/ 129716 w 170803"/>
                <a:gd name="connsiteY6" fmla="*/ 22648 h 170267"/>
                <a:gd name="connsiteX7" fmla="*/ 129716 w 170803"/>
                <a:gd name="connsiteY7" fmla="*/ 4392 h 170267"/>
                <a:gd name="connsiteX8" fmla="*/ 173270 w 170803"/>
                <a:gd name="connsiteY8" fmla="*/ 4392 h 170267"/>
                <a:gd name="connsiteX9" fmla="*/ 45642 w 170803"/>
                <a:gd name="connsiteY9" fmla="*/ 86877 h 170267"/>
                <a:gd name="connsiteX10" fmla="*/ 91190 w 170803"/>
                <a:gd name="connsiteY10" fmla="*/ 126606 h 170267"/>
                <a:gd name="connsiteX11" fmla="*/ 131044 w 170803"/>
                <a:gd name="connsiteY11" fmla="*/ 81201 h 170267"/>
                <a:gd name="connsiteX12" fmla="*/ 88343 w 170803"/>
                <a:gd name="connsiteY12" fmla="*/ 41378 h 170267"/>
                <a:gd name="connsiteX13" fmla="*/ 45541 w 170803"/>
                <a:gd name="connsiteY13" fmla="*/ 83843 h 170267"/>
                <a:gd name="connsiteX14" fmla="*/ 45642 w 170803"/>
                <a:gd name="connsiteY14" fmla="*/ 86877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0803" h="170267">
                  <a:moveTo>
                    <a:pt x="173270" y="169457"/>
                  </a:moveTo>
                  <a:lnTo>
                    <a:pt x="129716" y="169457"/>
                  </a:lnTo>
                  <a:lnTo>
                    <a:pt x="129716" y="151200"/>
                  </a:lnTo>
                  <a:cubicBezTo>
                    <a:pt x="117692" y="166074"/>
                    <a:pt x="99332" y="174419"/>
                    <a:pt x="80183" y="173713"/>
                  </a:cubicBezTo>
                  <a:cubicBezTo>
                    <a:pt x="34540" y="173713"/>
                    <a:pt x="0" y="136444"/>
                    <a:pt x="0" y="86877"/>
                  </a:cubicBezTo>
                  <a:cubicBezTo>
                    <a:pt x="0" y="37310"/>
                    <a:pt x="34540" y="40"/>
                    <a:pt x="80183" y="40"/>
                  </a:cubicBezTo>
                  <a:cubicBezTo>
                    <a:pt x="99351" y="-658"/>
                    <a:pt x="117721" y="7726"/>
                    <a:pt x="129716" y="22648"/>
                  </a:cubicBezTo>
                  <a:lnTo>
                    <a:pt x="129716" y="4392"/>
                  </a:lnTo>
                  <a:lnTo>
                    <a:pt x="173270" y="4392"/>
                  </a:lnTo>
                  <a:close/>
                  <a:moveTo>
                    <a:pt x="45642" y="86877"/>
                  </a:moveTo>
                  <a:cubicBezTo>
                    <a:pt x="47214" y="110386"/>
                    <a:pt x="67607" y="128173"/>
                    <a:pt x="91190" y="126606"/>
                  </a:cubicBezTo>
                  <a:cubicBezTo>
                    <a:pt x="114773" y="125039"/>
                    <a:pt x="132616" y="104710"/>
                    <a:pt x="131044" y="81201"/>
                  </a:cubicBezTo>
                  <a:cubicBezTo>
                    <a:pt x="129546" y="58791"/>
                    <a:pt x="110874" y="41378"/>
                    <a:pt x="88343" y="41378"/>
                  </a:cubicBezTo>
                  <a:cubicBezTo>
                    <a:pt x="64760" y="41322"/>
                    <a:pt x="45597" y="60334"/>
                    <a:pt x="45541" y="83843"/>
                  </a:cubicBezTo>
                  <a:cubicBezTo>
                    <a:pt x="45539" y="84855"/>
                    <a:pt x="45572" y="85867"/>
                    <a:pt x="45642" y="86877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35" name="Freeform 156">
              <a:extLst>
                <a:ext uri="{FF2B5EF4-FFF2-40B4-BE49-F238E27FC236}">
                  <a16:creationId xmlns:a16="http://schemas.microsoft.com/office/drawing/2014/main" id="{8192AEDA-6D88-4770-9D6D-FA0174A739E9}"/>
                </a:ext>
              </a:extLst>
            </p:cNvPr>
            <p:cNvSpPr/>
            <p:nvPr/>
          </p:nvSpPr>
          <p:spPr>
            <a:xfrm>
              <a:off x="6230899" y="3122169"/>
              <a:ext cx="170803" cy="245942"/>
            </a:xfrm>
            <a:custGeom>
              <a:avLst/>
              <a:gdLst>
                <a:gd name="connsiteX0" fmla="*/ 128767 w 170803"/>
                <a:gd name="connsiteY0" fmla="*/ 97431 h 245942"/>
                <a:gd name="connsiteX1" fmla="*/ 128767 w 170803"/>
                <a:gd name="connsiteY1" fmla="*/ 0 h 245942"/>
                <a:gd name="connsiteX2" fmla="*/ 173175 w 170803"/>
                <a:gd name="connsiteY2" fmla="*/ 0 h 245942"/>
                <a:gd name="connsiteX3" fmla="*/ 173175 w 170803"/>
                <a:gd name="connsiteY3" fmla="*/ 245280 h 245942"/>
                <a:gd name="connsiteX4" fmla="*/ 129621 w 170803"/>
                <a:gd name="connsiteY4" fmla="*/ 245280 h 245942"/>
                <a:gd name="connsiteX5" fmla="*/ 129621 w 170803"/>
                <a:gd name="connsiteY5" fmla="*/ 227023 h 245942"/>
                <a:gd name="connsiteX6" fmla="*/ 80088 w 170803"/>
                <a:gd name="connsiteY6" fmla="*/ 249537 h 245942"/>
                <a:gd name="connsiteX7" fmla="*/ 0 w 170803"/>
                <a:gd name="connsiteY7" fmla="*/ 162700 h 245942"/>
                <a:gd name="connsiteX8" fmla="*/ 80088 w 170803"/>
                <a:gd name="connsiteY8" fmla="*/ 75864 h 245942"/>
                <a:gd name="connsiteX9" fmla="*/ 128767 w 170803"/>
                <a:gd name="connsiteY9" fmla="*/ 97431 h 245942"/>
                <a:gd name="connsiteX10" fmla="*/ 45547 w 170803"/>
                <a:gd name="connsiteY10" fmla="*/ 162700 h 245942"/>
                <a:gd name="connsiteX11" fmla="*/ 91095 w 170803"/>
                <a:gd name="connsiteY11" fmla="*/ 202429 h 245942"/>
                <a:gd name="connsiteX12" fmla="*/ 130949 w 170803"/>
                <a:gd name="connsiteY12" fmla="*/ 157025 h 245942"/>
                <a:gd name="connsiteX13" fmla="*/ 88248 w 170803"/>
                <a:gd name="connsiteY13" fmla="*/ 117201 h 245942"/>
                <a:gd name="connsiteX14" fmla="*/ 45446 w 170803"/>
                <a:gd name="connsiteY14" fmla="*/ 159666 h 245942"/>
                <a:gd name="connsiteX15" fmla="*/ 45547 w 170803"/>
                <a:gd name="connsiteY15" fmla="*/ 162700 h 24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803" h="245942">
                  <a:moveTo>
                    <a:pt x="128767" y="97431"/>
                  </a:moveTo>
                  <a:lnTo>
                    <a:pt x="128767" y="0"/>
                  </a:lnTo>
                  <a:lnTo>
                    <a:pt x="173175" y="0"/>
                  </a:lnTo>
                  <a:lnTo>
                    <a:pt x="173175" y="245280"/>
                  </a:lnTo>
                  <a:lnTo>
                    <a:pt x="129621" y="245280"/>
                  </a:lnTo>
                  <a:lnTo>
                    <a:pt x="129621" y="227023"/>
                  </a:lnTo>
                  <a:cubicBezTo>
                    <a:pt x="117607" y="241910"/>
                    <a:pt x="99240" y="250258"/>
                    <a:pt x="80088" y="249537"/>
                  </a:cubicBezTo>
                  <a:cubicBezTo>
                    <a:pt x="34445" y="249537"/>
                    <a:pt x="0" y="212267"/>
                    <a:pt x="0" y="162700"/>
                  </a:cubicBezTo>
                  <a:cubicBezTo>
                    <a:pt x="0" y="113133"/>
                    <a:pt x="34445" y="75864"/>
                    <a:pt x="80088" y="75864"/>
                  </a:cubicBezTo>
                  <a:cubicBezTo>
                    <a:pt x="98802" y="75080"/>
                    <a:pt x="116809" y="83058"/>
                    <a:pt x="128767" y="97431"/>
                  </a:cubicBezTo>
                  <a:close/>
                  <a:moveTo>
                    <a:pt x="45547" y="162700"/>
                  </a:moveTo>
                  <a:cubicBezTo>
                    <a:pt x="47120" y="186209"/>
                    <a:pt x="67512" y="203997"/>
                    <a:pt x="91095" y="202429"/>
                  </a:cubicBezTo>
                  <a:cubicBezTo>
                    <a:pt x="114678" y="200862"/>
                    <a:pt x="132521" y="180534"/>
                    <a:pt x="130949" y="157025"/>
                  </a:cubicBezTo>
                  <a:cubicBezTo>
                    <a:pt x="129451" y="134615"/>
                    <a:pt x="110779" y="117201"/>
                    <a:pt x="88248" y="117201"/>
                  </a:cubicBezTo>
                  <a:cubicBezTo>
                    <a:pt x="64665" y="117145"/>
                    <a:pt x="45502" y="136158"/>
                    <a:pt x="45446" y="159666"/>
                  </a:cubicBezTo>
                  <a:cubicBezTo>
                    <a:pt x="45444" y="160679"/>
                    <a:pt x="45477" y="161690"/>
                    <a:pt x="45547" y="162700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36" name="Freeform 157">
              <a:extLst>
                <a:ext uri="{FF2B5EF4-FFF2-40B4-BE49-F238E27FC236}">
                  <a16:creationId xmlns:a16="http://schemas.microsoft.com/office/drawing/2014/main" id="{A2221BBD-A13D-4587-8BAE-47C11EDBEF15}"/>
                </a:ext>
              </a:extLst>
            </p:cNvPr>
            <p:cNvSpPr/>
            <p:nvPr/>
          </p:nvSpPr>
          <p:spPr>
            <a:xfrm>
              <a:off x="6440607" y="3197843"/>
              <a:ext cx="161314" cy="170268"/>
            </a:xfrm>
            <a:custGeom>
              <a:avLst/>
              <a:gdLst>
                <a:gd name="connsiteX0" fmla="*/ 164161 w 161313"/>
                <a:gd name="connsiteY0" fmla="*/ 86837 h 170267"/>
                <a:gd name="connsiteX1" fmla="*/ 163307 w 161313"/>
                <a:gd name="connsiteY1" fmla="*/ 101877 h 170267"/>
                <a:gd name="connsiteX2" fmla="*/ 45927 w 161313"/>
                <a:gd name="connsiteY2" fmla="*/ 101877 h 170267"/>
                <a:gd name="connsiteX3" fmla="*/ 88438 w 161313"/>
                <a:gd name="connsiteY3" fmla="*/ 136025 h 170267"/>
                <a:gd name="connsiteX4" fmla="*/ 130380 w 161313"/>
                <a:gd name="connsiteY4" fmla="*/ 120228 h 170267"/>
                <a:gd name="connsiteX5" fmla="*/ 156474 w 161313"/>
                <a:gd name="connsiteY5" fmla="*/ 148606 h 170267"/>
                <a:gd name="connsiteX6" fmla="*/ 85971 w 161313"/>
                <a:gd name="connsiteY6" fmla="*/ 173673 h 170267"/>
                <a:gd name="connsiteX7" fmla="*/ 0 w 161313"/>
                <a:gd name="connsiteY7" fmla="*/ 87310 h 170267"/>
                <a:gd name="connsiteX8" fmla="*/ 83693 w 161313"/>
                <a:gd name="connsiteY8" fmla="*/ 0 h 170267"/>
                <a:gd name="connsiteX9" fmla="*/ 164161 w 161313"/>
                <a:gd name="connsiteY9" fmla="*/ 86837 h 170267"/>
                <a:gd name="connsiteX10" fmla="*/ 46117 w 161313"/>
                <a:gd name="connsiteY10" fmla="*/ 71513 h 170267"/>
                <a:gd name="connsiteX11" fmla="*/ 119372 w 161313"/>
                <a:gd name="connsiteY11" fmla="*/ 71513 h 170267"/>
                <a:gd name="connsiteX12" fmla="*/ 83314 w 161313"/>
                <a:gd name="connsiteY12" fmla="*/ 38499 h 170267"/>
                <a:gd name="connsiteX13" fmla="*/ 46117 w 161313"/>
                <a:gd name="connsiteY13" fmla="*/ 71513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313" h="170267">
                  <a:moveTo>
                    <a:pt x="164161" y="86837"/>
                  </a:moveTo>
                  <a:cubicBezTo>
                    <a:pt x="164199" y="91863"/>
                    <a:pt x="163914" y="96887"/>
                    <a:pt x="163307" y="101877"/>
                  </a:cubicBezTo>
                  <a:lnTo>
                    <a:pt x="45927" y="101877"/>
                  </a:lnTo>
                  <a:cubicBezTo>
                    <a:pt x="48867" y="122642"/>
                    <a:pt x="67459" y="137576"/>
                    <a:pt x="88438" y="136025"/>
                  </a:cubicBezTo>
                  <a:cubicBezTo>
                    <a:pt x="103822" y="135710"/>
                    <a:pt x="118630" y="130133"/>
                    <a:pt x="130380" y="120228"/>
                  </a:cubicBezTo>
                  <a:lnTo>
                    <a:pt x="156474" y="148606"/>
                  </a:lnTo>
                  <a:cubicBezTo>
                    <a:pt x="137094" y="165709"/>
                    <a:pt x="111835" y="174690"/>
                    <a:pt x="85971" y="173673"/>
                  </a:cubicBezTo>
                  <a:cubicBezTo>
                    <a:pt x="35204" y="173673"/>
                    <a:pt x="0" y="139241"/>
                    <a:pt x="0" y="87310"/>
                  </a:cubicBezTo>
                  <a:cubicBezTo>
                    <a:pt x="0" y="35378"/>
                    <a:pt x="34160" y="0"/>
                    <a:pt x="83693" y="0"/>
                  </a:cubicBezTo>
                  <a:cubicBezTo>
                    <a:pt x="131329" y="662"/>
                    <a:pt x="163971" y="35378"/>
                    <a:pt x="164161" y="86837"/>
                  </a:cubicBezTo>
                  <a:close/>
                  <a:moveTo>
                    <a:pt x="46117" y="71513"/>
                  </a:moveTo>
                  <a:lnTo>
                    <a:pt x="119372" y="71513"/>
                  </a:lnTo>
                  <a:cubicBezTo>
                    <a:pt x="115292" y="50418"/>
                    <a:pt x="102482" y="38499"/>
                    <a:pt x="83314" y="38499"/>
                  </a:cubicBezTo>
                  <a:cubicBezTo>
                    <a:pt x="62343" y="38499"/>
                    <a:pt x="50007" y="51080"/>
                    <a:pt x="46117" y="71513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37" name="Freeform 158">
              <a:extLst>
                <a:ext uri="{FF2B5EF4-FFF2-40B4-BE49-F238E27FC236}">
                  <a16:creationId xmlns:a16="http://schemas.microsoft.com/office/drawing/2014/main" id="{33FEB822-299F-419B-A8FE-8885622C3D52}"/>
                </a:ext>
              </a:extLst>
            </p:cNvPr>
            <p:cNvSpPr/>
            <p:nvPr/>
          </p:nvSpPr>
          <p:spPr>
            <a:xfrm>
              <a:off x="6641111" y="3197902"/>
              <a:ext cx="104380" cy="160808"/>
            </a:xfrm>
            <a:custGeom>
              <a:avLst/>
              <a:gdLst>
                <a:gd name="connsiteX0" fmla="*/ 113109 w 104379"/>
                <a:gd name="connsiteY0" fmla="*/ 3631 h 160808"/>
                <a:gd name="connsiteX1" fmla="*/ 106467 w 104379"/>
                <a:gd name="connsiteY1" fmla="*/ 47806 h 160808"/>
                <a:gd name="connsiteX2" fmla="*/ 79423 w 104379"/>
                <a:gd name="connsiteY2" fmla="*/ 42508 h 160808"/>
                <a:gd name="connsiteX3" fmla="*/ 44598 w 104379"/>
                <a:gd name="connsiteY3" fmla="*/ 79589 h 160808"/>
                <a:gd name="connsiteX4" fmla="*/ 44598 w 104379"/>
                <a:gd name="connsiteY4" fmla="*/ 169547 h 160808"/>
                <a:gd name="connsiteX5" fmla="*/ 0 w 104379"/>
                <a:gd name="connsiteY5" fmla="*/ 169547 h 160808"/>
                <a:gd name="connsiteX6" fmla="*/ 0 w 104379"/>
                <a:gd name="connsiteY6" fmla="*/ 4482 h 160808"/>
                <a:gd name="connsiteX7" fmla="*/ 43270 w 104379"/>
                <a:gd name="connsiteY7" fmla="*/ 4482 h 160808"/>
                <a:gd name="connsiteX8" fmla="*/ 43270 w 104379"/>
                <a:gd name="connsiteY8" fmla="*/ 22549 h 160808"/>
                <a:gd name="connsiteX9" fmla="*/ 89861 w 104379"/>
                <a:gd name="connsiteY9" fmla="*/ 131 h 160808"/>
                <a:gd name="connsiteX10" fmla="*/ 113110 w 104379"/>
                <a:gd name="connsiteY10" fmla="*/ 3631 h 16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79" h="160808">
                  <a:moveTo>
                    <a:pt x="113109" y="3631"/>
                  </a:moveTo>
                  <a:lnTo>
                    <a:pt x="106467" y="47806"/>
                  </a:lnTo>
                  <a:cubicBezTo>
                    <a:pt x="97871" y="44346"/>
                    <a:pt x="88693" y="42548"/>
                    <a:pt x="79423" y="42508"/>
                  </a:cubicBezTo>
                  <a:cubicBezTo>
                    <a:pt x="58737" y="42508"/>
                    <a:pt x="44598" y="55089"/>
                    <a:pt x="44598" y="79589"/>
                  </a:cubicBezTo>
                  <a:lnTo>
                    <a:pt x="44598" y="169547"/>
                  </a:lnTo>
                  <a:lnTo>
                    <a:pt x="0" y="169547"/>
                  </a:lnTo>
                  <a:lnTo>
                    <a:pt x="0" y="4482"/>
                  </a:lnTo>
                  <a:lnTo>
                    <a:pt x="43270" y="4482"/>
                  </a:lnTo>
                  <a:lnTo>
                    <a:pt x="43270" y="22549"/>
                  </a:lnTo>
                  <a:cubicBezTo>
                    <a:pt x="53705" y="7359"/>
                    <a:pt x="71439" y="-1174"/>
                    <a:pt x="89861" y="131"/>
                  </a:cubicBezTo>
                  <a:cubicBezTo>
                    <a:pt x="97755" y="-39"/>
                    <a:pt x="105619" y="1145"/>
                    <a:pt x="113110" y="3631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38" name="Freeform 159">
              <a:extLst>
                <a:ext uri="{FF2B5EF4-FFF2-40B4-BE49-F238E27FC236}">
                  <a16:creationId xmlns:a16="http://schemas.microsoft.com/office/drawing/2014/main" id="{58F4EFB3-F2C0-4D57-97E6-7A1662CF7094}"/>
                </a:ext>
              </a:extLst>
            </p:cNvPr>
            <p:cNvSpPr/>
            <p:nvPr/>
          </p:nvSpPr>
          <p:spPr>
            <a:xfrm>
              <a:off x="6860593" y="3120088"/>
              <a:ext cx="56934" cy="245942"/>
            </a:xfrm>
            <a:custGeom>
              <a:avLst/>
              <a:gdLst>
                <a:gd name="connsiteX0" fmla="*/ 56934 w 56934"/>
                <a:gd name="connsiteY0" fmla="*/ 28378 h 245942"/>
                <a:gd name="connsiteX1" fmla="*/ 28467 w 56934"/>
                <a:gd name="connsiteY1" fmla="*/ 56756 h 245942"/>
                <a:gd name="connsiteX2" fmla="*/ 0 w 56934"/>
                <a:gd name="connsiteY2" fmla="*/ 28378 h 245942"/>
                <a:gd name="connsiteX3" fmla="*/ 28467 w 56934"/>
                <a:gd name="connsiteY3" fmla="*/ 0 h 245942"/>
                <a:gd name="connsiteX4" fmla="*/ 56934 w 56934"/>
                <a:gd name="connsiteY4" fmla="*/ 28378 h 245942"/>
                <a:gd name="connsiteX5" fmla="*/ 50956 w 56934"/>
                <a:gd name="connsiteY5" fmla="*/ 247361 h 245942"/>
                <a:gd name="connsiteX6" fmla="*/ 6358 w 56934"/>
                <a:gd name="connsiteY6" fmla="*/ 247361 h 245942"/>
                <a:gd name="connsiteX7" fmla="*/ 6358 w 56934"/>
                <a:gd name="connsiteY7" fmla="*/ 82296 h 245942"/>
                <a:gd name="connsiteX8" fmla="*/ 50956 w 56934"/>
                <a:gd name="connsiteY8" fmla="*/ 82296 h 24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934" h="245942">
                  <a:moveTo>
                    <a:pt x="56934" y="28378"/>
                  </a:moveTo>
                  <a:cubicBezTo>
                    <a:pt x="56934" y="44051"/>
                    <a:pt x="44189" y="56756"/>
                    <a:pt x="28467" y="56756"/>
                  </a:cubicBezTo>
                  <a:cubicBezTo>
                    <a:pt x="12745" y="56756"/>
                    <a:pt x="0" y="44051"/>
                    <a:pt x="0" y="28378"/>
                  </a:cubicBezTo>
                  <a:cubicBezTo>
                    <a:pt x="0" y="12705"/>
                    <a:pt x="12745" y="0"/>
                    <a:pt x="28467" y="0"/>
                  </a:cubicBezTo>
                  <a:cubicBezTo>
                    <a:pt x="44189" y="0"/>
                    <a:pt x="56934" y="12705"/>
                    <a:pt x="56934" y="28378"/>
                  </a:cubicBezTo>
                  <a:close/>
                  <a:moveTo>
                    <a:pt x="50956" y="247361"/>
                  </a:moveTo>
                  <a:lnTo>
                    <a:pt x="6358" y="247361"/>
                  </a:lnTo>
                  <a:lnTo>
                    <a:pt x="6358" y="82296"/>
                  </a:lnTo>
                  <a:lnTo>
                    <a:pt x="50956" y="82296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39" name="Freeform 160">
              <a:extLst>
                <a:ext uri="{FF2B5EF4-FFF2-40B4-BE49-F238E27FC236}">
                  <a16:creationId xmlns:a16="http://schemas.microsoft.com/office/drawing/2014/main" id="{0CDB5996-48AD-4E81-870B-9A9734D3B27F}"/>
                </a:ext>
              </a:extLst>
            </p:cNvPr>
            <p:cNvSpPr/>
            <p:nvPr/>
          </p:nvSpPr>
          <p:spPr>
            <a:xfrm>
              <a:off x="6958330" y="3197947"/>
              <a:ext cx="151825" cy="160808"/>
            </a:xfrm>
            <a:custGeom>
              <a:avLst/>
              <a:gdLst>
                <a:gd name="connsiteX0" fmla="*/ 156474 w 151824"/>
                <a:gd name="connsiteY0" fmla="*/ 64409 h 160808"/>
                <a:gd name="connsiteX1" fmla="*/ 156474 w 151824"/>
                <a:gd name="connsiteY1" fmla="*/ 169502 h 160808"/>
                <a:gd name="connsiteX2" fmla="*/ 111876 w 151824"/>
                <a:gd name="connsiteY2" fmla="*/ 169502 h 160808"/>
                <a:gd name="connsiteX3" fmla="*/ 111876 w 151824"/>
                <a:gd name="connsiteY3" fmla="*/ 78693 h 160808"/>
                <a:gd name="connsiteX4" fmla="*/ 79613 w 151824"/>
                <a:gd name="connsiteY4" fmla="*/ 41801 h 160808"/>
                <a:gd name="connsiteX5" fmla="*/ 44439 w 151824"/>
                <a:gd name="connsiteY5" fmla="*/ 74226 h 160808"/>
                <a:gd name="connsiteX6" fmla="*/ 44598 w 151824"/>
                <a:gd name="connsiteY6" fmla="*/ 79071 h 160808"/>
                <a:gd name="connsiteX7" fmla="*/ 44598 w 151824"/>
                <a:gd name="connsiteY7" fmla="*/ 169502 h 160808"/>
                <a:gd name="connsiteX8" fmla="*/ 0 w 151824"/>
                <a:gd name="connsiteY8" fmla="*/ 169502 h 160808"/>
                <a:gd name="connsiteX9" fmla="*/ 0 w 151824"/>
                <a:gd name="connsiteY9" fmla="*/ 4437 h 160808"/>
                <a:gd name="connsiteX10" fmla="*/ 43365 w 151824"/>
                <a:gd name="connsiteY10" fmla="*/ 4437 h 160808"/>
                <a:gd name="connsiteX11" fmla="*/ 43365 w 151824"/>
                <a:gd name="connsiteY11" fmla="*/ 23923 h 160808"/>
                <a:gd name="connsiteX12" fmla="*/ 92044 w 151824"/>
                <a:gd name="connsiteY12" fmla="*/ 86 h 160808"/>
                <a:gd name="connsiteX13" fmla="*/ 156479 w 151824"/>
                <a:gd name="connsiteY13" fmla="*/ 58695 h 160808"/>
                <a:gd name="connsiteX14" fmla="*/ 156475 w 151824"/>
                <a:gd name="connsiteY14" fmla="*/ 64409 h 16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1824" h="160808">
                  <a:moveTo>
                    <a:pt x="156474" y="64409"/>
                  </a:moveTo>
                  <a:lnTo>
                    <a:pt x="156474" y="169502"/>
                  </a:lnTo>
                  <a:lnTo>
                    <a:pt x="111876" y="169502"/>
                  </a:lnTo>
                  <a:lnTo>
                    <a:pt x="111876" y="78693"/>
                  </a:lnTo>
                  <a:cubicBezTo>
                    <a:pt x="111876" y="54855"/>
                    <a:pt x="99920" y="41801"/>
                    <a:pt x="79613" y="41801"/>
                  </a:cubicBezTo>
                  <a:cubicBezTo>
                    <a:pt x="60918" y="41072"/>
                    <a:pt x="45170" y="55589"/>
                    <a:pt x="44439" y="74226"/>
                  </a:cubicBezTo>
                  <a:cubicBezTo>
                    <a:pt x="44376" y="75843"/>
                    <a:pt x="44429" y="77462"/>
                    <a:pt x="44598" y="79071"/>
                  </a:cubicBezTo>
                  <a:lnTo>
                    <a:pt x="44598" y="169502"/>
                  </a:lnTo>
                  <a:lnTo>
                    <a:pt x="0" y="169502"/>
                  </a:lnTo>
                  <a:lnTo>
                    <a:pt x="0" y="4437"/>
                  </a:lnTo>
                  <a:lnTo>
                    <a:pt x="43365" y="4437"/>
                  </a:lnTo>
                  <a:lnTo>
                    <a:pt x="43365" y="23923"/>
                  </a:lnTo>
                  <a:cubicBezTo>
                    <a:pt x="54303" y="8050"/>
                    <a:pt x="72755" y="-986"/>
                    <a:pt x="92044" y="86"/>
                  </a:cubicBezTo>
                  <a:cubicBezTo>
                    <a:pt x="126073" y="-1467"/>
                    <a:pt x="154921" y="24773"/>
                    <a:pt x="156479" y="58695"/>
                  </a:cubicBezTo>
                  <a:cubicBezTo>
                    <a:pt x="156567" y="60599"/>
                    <a:pt x="156565" y="62506"/>
                    <a:pt x="156475" y="64409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40" name="Freeform 161">
              <a:extLst>
                <a:ext uri="{FF2B5EF4-FFF2-40B4-BE49-F238E27FC236}">
                  <a16:creationId xmlns:a16="http://schemas.microsoft.com/office/drawing/2014/main" id="{761EBEED-AE0D-47EB-813D-760301DD4060}"/>
                </a:ext>
              </a:extLst>
            </p:cNvPr>
            <p:cNvSpPr/>
            <p:nvPr/>
          </p:nvSpPr>
          <p:spPr>
            <a:xfrm>
              <a:off x="4843409" y="3606624"/>
              <a:ext cx="161314" cy="236483"/>
            </a:xfrm>
            <a:custGeom>
              <a:avLst/>
              <a:gdLst>
                <a:gd name="connsiteX0" fmla="*/ 126869 w 161313"/>
                <a:gd name="connsiteY0" fmla="*/ 22848 h 236482"/>
                <a:gd name="connsiteX1" fmla="*/ 126869 w 161313"/>
                <a:gd name="connsiteY1" fmla="*/ 4402 h 236482"/>
                <a:gd name="connsiteX2" fmla="*/ 170613 w 161313"/>
                <a:gd name="connsiteY2" fmla="*/ 4402 h 236482"/>
                <a:gd name="connsiteX3" fmla="*/ 170613 w 161313"/>
                <a:gd name="connsiteY3" fmla="*/ 155751 h 236482"/>
                <a:gd name="connsiteX4" fmla="*/ 81226 w 161313"/>
                <a:gd name="connsiteY4" fmla="*/ 240885 h 236482"/>
                <a:gd name="connsiteX5" fmla="*/ 8825 w 161313"/>
                <a:gd name="connsiteY5" fmla="*/ 220926 h 236482"/>
                <a:gd name="connsiteX6" fmla="*/ 24672 w 161313"/>
                <a:gd name="connsiteY6" fmla="*/ 184602 h 236482"/>
                <a:gd name="connsiteX7" fmla="*/ 79423 w 161313"/>
                <a:gd name="connsiteY7" fmla="*/ 201534 h 236482"/>
                <a:gd name="connsiteX8" fmla="*/ 126869 w 161313"/>
                <a:gd name="connsiteY8" fmla="*/ 157738 h 236482"/>
                <a:gd name="connsiteX9" fmla="*/ 126869 w 161313"/>
                <a:gd name="connsiteY9" fmla="*/ 146103 h 236482"/>
                <a:gd name="connsiteX10" fmla="*/ 75912 w 161313"/>
                <a:gd name="connsiteY10" fmla="*/ 168427 h 236482"/>
                <a:gd name="connsiteX11" fmla="*/ 0 w 161313"/>
                <a:gd name="connsiteY11" fmla="*/ 84333 h 236482"/>
                <a:gd name="connsiteX12" fmla="*/ 75912 w 161313"/>
                <a:gd name="connsiteY12" fmla="*/ 51 h 236482"/>
                <a:gd name="connsiteX13" fmla="*/ 126869 w 161313"/>
                <a:gd name="connsiteY13" fmla="*/ 22848 h 236482"/>
                <a:gd name="connsiteX14" fmla="*/ 45263 w 161313"/>
                <a:gd name="connsiteY14" fmla="*/ 84333 h 236482"/>
                <a:gd name="connsiteX15" fmla="*/ 88770 w 161313"/>
                <a:gd name="connsiteY15" fmla="*/ 123731 h 236482"/>
                <a:gd name="connsiteX16" fmla="*/ 128291 w 161313"/>
                <a:gd name="connsiteY16" fmla="*/ 80360 h 236482"/>
                <a:gd name="connsiteX17" fmla="*/ 86920 w 161313"/>
                <a:gd name="connsiteY17" fmla="*/ 40915 h 236482"/>
                <a:gd name="connsiteX18" fmla="*/ 45193 w 161313"/>
                <a:gd name="connsiteY18" fmla="*/ 81227 h 236482"/>
                <a:gd name="connsiteX19" fmla="*/ 45263 w 161313"/>
                <a:gd name="connsiteY19" fmla="*/ 84333 h 23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313" h="236482">
                  <a:moveTo>
                    <a:pt x="126869" y="22848"/>
                  </a:moveTo>
                  <a:lnTo>
                    <a:pt x="126869" y="4402"/>
                  </a:lnTo>
                  <a:lnTo>
                    <a:pt x="170613" y="4402"/>
                  </a:lnTo>
                  <a:lnTo>
                    <a:pt x="170613" y="155751"/>
                  </a:lnTo>
                  <a:cubicBezTo>
                    <a:pt x="170613" y="208723"/>
                    <a:pt x="135978" y="240885"/>
                    <a:pt x="81226" y="240885"/>
                  </a:cubicBezTo>
                  <a:cubicBezTo>
                    <a:pt x="55657" y="241407"/>
                    <a:pt x="30492" y="234469"/>
                    <a:pt x="8825" y="220926"/>
                  </a:cubicBezTo>
                  <a:lnTo>
                    <a:pt x="24672" y="184602"/>
                  </a:lnTo>
                  <a:cubicBezTo>
                    <a:pt x="40812" y="195580"/>
                    <a:pt x="59884" y="201478"/>
                    <a:pt x="79423" y="201534"/>
                  </a:cubicBezTo>
                  <a:cubicBezTo>
                    <a:pt x="107037" y="201534"/>
                    <a:pt x="126869" y="186210"/>
                    <a:pt x="126869" y="157738"/>
                  </a:cubicBezTo>
                  <a:lnTo>
                    <a:pt x="126869" y="146103"/>
                  </a:lnTo>
                  <a:cubicBezTo>
                    <a:pt x="114325" y="161085"/>
                    <a:pt x="95467" y="169347"/>
                    <a:pt x="75912" y="168427"/>
                  </a:cubicBezTo>
                  <a:cubicBezTo>
                    <a:pt x="35584" y="168427"/>
                    <a:pt x="0" y="134941"/>
                    <a:pt x="0" y="84333"/>
                  </a:cubicBezTo>
                  <a:cubicBezTo>
                    <a:pt x="0" y="33726"/>
                    <a:pt x="35869" y="51"/>
                    <a:pt x="75912" y="51"/>
                  </a:cubicBezTo>
                  <a:cubicBezTo>
                    <a:pt x="95545" y="-739"/>
                    <a:pt x="114411" y="7701"/>
                    <a:pt x="126869" y="22848"/>
                  </a:cubicBezTo>
                  <a:close/>
                  <a:moveTo>
                    <a:pt x="45263" y="84333"/>
                  </a:moveTo>
                  <a:cubicBezTo>
                    <a:pt x="46363" y="107189"/>
                    <a:pt x="65842" y="124828"/>
                    <a:pt x="88770" y="123731"/>
                  </a:cubicBezTo>
                  <a:cubicBezTo>
                    <a:pt x="111698" y="122634"/>
                    <a:pt x="129392" y="103216"/>
                    <a:pt x="128291" y="80360"/>
                  </a:cubicBezTo>
                  <a:cubicBezTo>
                    <a:pt x="127231" y="58331"/>
                    <a:pt x="109044" y="40991"/>
                    <a:pt x="86920" y="40915"/>
                  </a:cubicBezTo>
                  <a:cubicBezTo>
                    <a:pt x="64230" y="40561"/>
                    <a:pt x="45549" y="58609"/>
                    <a:pt x="45193" y="81227"/>
                  </a:cubicBezTo>
                  <a:cubicBezTo>
                    <a:pt x="45177" y="82263"/>
                    <a:pt x="45200" y="83299"/>
                    <a:pt x="45263" y="84333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41" name="Freeform 162">
              <a:extLst>
                <a:ext uri="{FF2B5EF4-FFF2-40B4-BE49-F238E27FC236}">
                  <a16:creationId xmlns:a16="http://schemas.microsoft.com/office/drawing/2014/main" id="{D80CB5E4-892D-4EA6-B450-E2CF1D286EA3}"/>
                </a:ext>
              </a:extLst>
            </p:cNvPr>
            <p:cNvSpPr/>
            <p:nvPr/>
          </p:nvSpPr>
          <p:spPr>
            <a:xfrm>
              <a:off x="5060804" y="3530811"/>
              <a:ext cx="37956" cy="236483"/>
            </a:xfrm>
            <a:custGeom>
              <a:avLst/>
              <a:gdLst>
                <a:gd name="connsiteX0" fmla="*/ 44598 w 37956"/>
                <a:gd name="connsiteY0" fmla="*/ 245280 h 236482"/>
                <a:gd name="connsiteX1" fmla="*/ 0 w 37956"/>
                <a:gd name="connsiteY1" fmla="*/ 245280 h 236482"/>
                <a:gd name="connsiteX2" fmla="*/ 0 w 37956"/>
                <a:gd name="connsiteY2" fmla="*/ 0 h 236482"/>
                <a:gd name="connsiteX3" fmla="*/ 44598 w 37956"/>
                <a:gd name="connsiteY3" fmla="*/ 0 h 23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56" h="236482">
                  <a:moveTo>
                    <a:pt x="44598" y="245280"/>
                  </a:moveTo>
                  <a:lnTo>
                    <a:pt x="0" y="245280"/>
                  </a:lnTo>
                  <a:lnTo>
                    <a:pt x="0" y="0"/>
                  </a:lnTo>
                  <a:lnTo>
                    <a:pt x="44598" y="0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42" name="Freeform 163">
              <a:extLst>
                <a:ext uri="{FF2B5EF4-FFF2-40B4-BE49-F238E27FC236}">
                  <a16:creationId xmlns:a16="http://schemas.microsoft.com/office/drawing/2014/main" id="{1C464127-E989-4D5D-A22F-E63774DF1E85}"/>
                </a:ext>
              </a:extLst>
            </p:cNvPr>
            <p:cNvSpPr/>
            <p:nvPr/>
          </p:nvSpPr>
          <p:spPr>
            <a:xfrm>
              <a:off x="5141684" y="3606598"/>
              <a:ext cx="170803" cy="170268"/>
            </a:xfrm>
            <a:custGeom>
              <a:avLst/>
              <a:gdLst>
                <a:gd name="connsiteX0" fmla="*/ 179120 w 170803"/>
                <a:gd name="connsiteY0" fmla="*/ 86913 h 170267"/>
                <a:gd name="connsiteX1" fmla="*/ 92044 w 170803"/>
                <a:gd name="connsiteY1" fmla="*/ 178635 h 170267"/>
                <a:gd name="connsiteX2" fmla="*/ 35 w 170803"/>
                <a:gd name="connsiteY2" fmla="*/ 91832 h 170267"/>
                <a:gd name="connsiteX3" fmla="*/ 87111 w 170803"/>
                <a:gd name="connsiteY3" fmla="*/ 111 h 170267"/>
                <a:gd name="connsiteX4" fmla="*/ 89354 w 170803"/>
                <a:gd name="connsiteY4" fmla="*/ 77 h 170267"/>
                <a:gd name="connsiteX5" fmla="*/ 179051 w 170803"/>
                <a:gd name="connsiteY5" fmla="*/ 82291 h 170267"/>
                <a:gd name="connsiteX6" fmla="*/ 179120 w 170803"/>
                <a:gd name="connsiteY6" fmla="*/ 86913 h 170267"/>
                <a:gd name="connsiteX7" fmla="*/ 45514 w 170803"/>
                <a:gd name="connsiteY7" fmla="*/ 86913 h 170267"/>
                <a:gd name="connsiteX8" fmla="*/ 91127 w 170803"/>
                <a:gd name="connsiteY8" fmla="*/ 129167 h 170267"/>
                <a:gd name="connsiteX9" fmla="*/ 133514 w 170803"/>
                <a:gd name="connsiteY9" fmla="*/ 83697 h 170267"/>
                <a:gd name="connsiteX10" fmla="*/ 89354 w 170803"/>
                <a:gd name="connsiteY10" fmla="*/ 41414 h 170267"/>
                <a:gd name="connsiteX11" fmla="*/ 45641 w 170803"/>
                <a:gd name="connsiteY11" fmla="*/ 84103 h 170267"/>
                <a:gd name="connsiteX12" fmla="*/ 45704 w 170803"/>
                <a:gd name="connsiteY12" fmla="*/ 86914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803" h="170267">
                  <a:moveTo>
                    <a:pt x="179120" y="86913"/>
                  </a:moveTo>
                  <a:cubicBezTo>
                    <a:pt x="180483" y="136212"/>
                    <a:pt x="141497" y="177276"/>
                    <a:pt x="92044" y="178635"/>
                  </a:cubicBezTo>
                  <a:cubicBezTo>
                    <a:pt x="42591" y="179993"/>
                    <a:pt x="1397" y="141130"/>
                    <a:pt x="35" y="91832"/>
                  </a:cubicBezTo>
                  <a:cubicBezTo>
                    <a:pt x="-1328" y="42534"/>
                    <a:pt x="37657" y="1469"/>
                    <a:pt x="87111" y="111"/>
                  </a:cubicBezTo>
                  <a:cubicBezTo>
                    <a:pt x="87858" y="90"/>
                    <a:pt x="88606" y="79"/>
                    <a:pt x="89354" y="77"/>
                  </a:cubicBezTo>
                  <a:cubicBezTo>
                    <a:pt x="136897" y="-1912"/>
                    <a:pt x="177056" y="34897"/>
                    <a:pt x="179051" y="82291"/>
                  </a:cubicBezTo>
                  <a:cubicBezTo>
                    <a:pt x="179115" y="83831"/>
                    <a:pt x="179139" y="85372"/>
                    <a:pt x="179120" y="86913"/>
                  </a:cubicBezTo>
                  <a:close/>
                  <a:moveTo>
                    <a:pt x="45514" y="86913"/>
                  </a:moveTo>
                  <a:cubicBezTo>
                    <a:pt x="46405" y="111138"/>
                    <a:pt x="66827" y="130055"/>
                    <a:pt x="91127" y="129167"/>
                  </a:cubicBezTo>
                  <a:cubicBezTo>
                    <a:pt x="115428" y="128279"/>
                    <a:pt x="134405" y="107921"/>
                    <a:pt x="133514" y="83697"/>
                  </a:cubicBezTo>
                  <a:cubicBezTo>
                    <a:pt x="132643" y="60036"/>
                    <a:pt x="113105" y="41328"/>
                    <a:pt x="89354" y="41414"/>
                  </a:cubicBezTo>
                  <a:cubicBezTo>
                    <a:pt x="65458" y="41169"/>
                    <a:pt x="45887" y="60282"/>
                    <a:pt x="45641" y="84103"/>
                  </a:cubicBezTo>
                  <a:cubicBezTo>
                    <a:pt x="45632" y="85040"/>
                    <a:pt x="45652" y="85978"/>
                    <a:pt x="45704" y="86914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43" name="Freeform 164">
              <a:extLst>
                <a:ext uri="{FF2B5EF4-FFF2-40B4-BE49-F238E27FC236}">
                  <a16:creationId xmlns:a16="http://schemas.microsoft.com/office/drawing/2014/main" id="{2CA640D6-D130-4E2D-95DC-BC5CAC381B43}"/>
                </a:ext>
              </a:extLst>
            </p:cNvPr>
            <p:cNvSpPr/>
            <p:nvPr/>
          </p:nvSpPr>
          <p:spPr>
            <a:xfrm>
              <a:off x="5357337" y="3530811"/>
              <a:ext cx="170803" cy="245942"/>
            </a:xfrm>
            <a:custGeom>
              <a:avLst/>
              <a:gdLst>
                <a:gd name="connsiteX0" fmla="*/ 173175 w 170803"/>
                <a:gd name="connsiteY0" fmla="*/ 162700 h 245942"/>
                <a:gd name="connsiteX1" fmla="*/ 93088 w 170803"/>
                <a:gd name="connsiteY1" fmla="*/ 249537 h 245942"/>
                <a:gd name="connsiteX2" fmla="*/ 43555 w 170803"/>
                <a:gd name="connsiteY2" fmla="*/ 227023 h 245942"/>
                <a:gd name="connsiteX3" fmla="*/ 43555 w 170803"/>
                <a:gd name="connsiteY3" fmla="*/ 245280 h 245942"/>
                <a:gd name="connsiteX4" fmla="*/ 0 w 170803"/>
                <a:gd name="connsiteY4" fmla="*/ 245280 h 245942"/>
                <a:gd name="connsiteX5" fmla="*/ 0 w 170803"/>
                <a:gd name="connsiteY5" fmla="*/ 0 h 245942"/>
                <a:gd name="connsiteX6" fmla="*/ 44409 w 170803"/>
                <a:gd name="connsiteY6" fmla="*/ 0 h 245942"/>
                <a:gd name="connsiteX7" fmla="*/ 44409 w 170803"/>
                <a:gd name="connsiteY7" fmla="*/ 97431 h 245942"/>
                <a:gd name="connsiteX8" fmla="*/ 92898 w 170803"/>
                <a:gd name="connsiteY8" fmla="*/ 75864 h 245942"/>
                <a:gd name="connsiteX9" fmla="*/ 173175 w 170803"/>
                <a:gd name="connsiteY9" fmla="*/ 162700 h 245942"/>
                <a:gd name="connsiteX10" fmla="*/ 42131 w 170803"/>
                <a:gd name="connsiteY10" fmla="*/ 162700 h 245942"/>
                <a:gd name="connsiteX11" fmla="*/ 87679 w 170803"/>
                <a:gd name="connsiteY11" fmla="*/ 202429 h 245942"/>
                <a:gd name="connsiteX12" fmla="*/ 127533 w 170803"/>
                <a:gd name="connsiteY12" fmla="*/ 157024 h 245942"/>
                <a:gd name="connsiteX13" fmla="*/ 84737 w 170803"/>
                <a:gd name="connsiteY13" fmla="*/ 117201 h 245942"/>
                <a:gd name="connsiteX14" fmla="*/ 42023 w 170803"/>
                <a:gd name="connsiteY14" fmla="*/ 159565 h 245942"/>
                <a:gd name="connsiteX15" fmla="*/ 42132 w 170803"/>
                <a:gd name="connsiteY15" fmla="*/ 162700 h 24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803" h="245942">
                  <a:moveTo>
                    <a:pt x="173175" y="162700"/>
                  </a:moveTo>
                  <a:cubicBezTo>
                    <a:pt x="173175" y="212267"/>
                    <a:pt x="138730" y="249537"/>
                    <a:pt x="93088" y="249537"/>
                  </a:cubicBezTo>
                  <a:cubicBezTo>
                    <a:pt x="73926" y="250303"/>
                    <a:pt x="55540" y="241947"/>
                    <a:pt x="43555" y="227023"/>
                  </a:cubicBezTo>
                  <a:lnTo>
                    <a:pt x="43555" y="245280"/>
                  </a:lnTo>
                  <a:lnTo>
                    <a:pt x="0" y="245280"/>
                  </a:lnTo>
                  <a:lnTo>
                    <a:pt x="0" y="0"/>
                  </a:lnTo>
                  <a:lnTo>
                    <a:pt x="44409" y="0"/>
                  </a:lnTo>
                  <a:lnTo>
                    <a:pt x="44409" y="97431"/>
                  </a:lnTo>
                  <a:cubicBezTo>
                    <a:pt x="56288" y="83064"/>
                    <a:pt x="74238" y="75081"/>
                    <a:pt x="92898" y="75864"/>
                  </a:cubicBezTo>
                  <a:cubicBezTo>
                    <a:pt x="138730" y="75864"/>
                    <a:pt x="173175" y="113133"/>
                    <a:pt x="173175" y="162700"/>
                  </a:cubicBezTo>
                  <a:close/>
                  <a:moveTo>
                    <a:pt x="42131" y="162700"/>
                  </a:moveTo>
                  <a:cubicBezTo>
                    <a:pt x="43704" y="186209"/>
                    <a:pt x="64096" y="203997"/>
                    <a:pt x="87679" y="202429"/>
                  </a:cubicBezTo>
                  <a:cubicBezTo>
                    <a:pt x="111262" y="200862"/>
                    <a:pt x="129105" y="180533"/>
                    <a:pt x="127533" y="157024"/>
                  </a:cubicBezTo>
                  <a:cubicBezTo>
                    <a:pt x="126032" y="134578"/>
                    <a:pt x="107304" y="117151"/>
                    <a:pt x="84737" y="117201"/>
                  </a:cubicBezTo>
                  <a:cubicBezTo>
                    <a:pt x="61207" y="117141"/>
                    <a:pt x="42083" y="136108"/>
                    <a:pt x="42023" y="159565"/>
                  </a:cubicBezTo>
                  <a:cubicBezTo>
                    <a:pt x="42021" y="160611"/>
                    <a:pt x="42057" y="161657"/>
                    <a:pt x="42132" y="162700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44" name="Freeform 165">
              <a:extLst>
                <a:ext uri="{FF2B5EF4-FFF2-40B4-BE49-F238E27FC236}">
                  <a16:creationId xmlns:a16="http://schemas.microsoft.com/office/drawing/2014/main" id="{6A2AE69A-6C83-4EE3-85C0-347D22002431}"/>
                </a:ext>
              </a:extLst>
            </p:cNvPr>
            <p:cNvSpPr/>
            <p:nvPr/>
          </p:nvSpPr>
          <p:spPr>
            <a:xfrm>
              <a:off x="5556607" y="3606634"/>
              <a:ext cx="170803" cy="170268"/>
            </a:xfrm>
            <a:custGeom>
              <a:avLst/>
              <a:gdLst>
                <a:gd name="connsiteX0" fmla="*/ 173270 w 170803"/>
                <a:gd name="connsiteY0" fmla="*/ 169457 h 170267"/>
                <a:gd name="connsiteX1" fmla="*/ 129715 w 170803"/>
                <a:gd name="connsiteY1" fmla="*/ 169457 h 170267"/>
                <a:gd name="connsiteX2" fmla="*/ 129715 w 170803"/>
                <a:gd name="connsiteY2" fmla="*/ 151200 h 170267"/>
                <a:gd name="connsiteX3" fmla="*/ 80182 w 170803"/>
                <a:gd name="connsiteY3" fmla="*/ 173714 h 170267"/>
                <a:gd name="connsiteX4" fmla="*/ 0 w 170803"/>
                <a:gd name="connsiteY4" fmla="*/ 86877 h 170267"/>
                <a:gd name="connsiteX5" fmla="*/ 80182 w 170803"/>
                <a:gd name="connsiteY5" fmla="*/ 40 h 170267"/>
                <a:gd name="connsiteX6" fmla="*/ 129715 w 170803"/>
                <a:gd name="connsiteY6" fmla="*/ 22648 h 170267"/>
                <a:gd name="connsiteX7" fmla="*/ 129715 w 170803"/>
                <a:gd name="connsiteY7" fmla="*/ 4392 h 170267"/>
                <a:gd name="connsiteX8" fmla="*/ 173270 w 170803"/>
                <a:gd name="connsiteY8" fmla="*/ 4392 h 170267"/>
                <a:gd name="connsiteX9" fmla="*/ 45642 w 170803"/>
                <a:gd name="connsiteY9" fmla="*/ 86877 h 170267"/>
                <a:gd name="connsiteX10" fmla="*/ 91190 w 170803"/>
                <a:gd name="connsiteY10" fmla="*/ 126606 h 170267"/>
                <a:gd name="connsiteX11" fmla="*/ 131044 w 170803"/>
                <a:gd name="connsiteY11" fmla="*/ 81201 h 170267"/>
                <a:gd name="connsiteX12" fmla="*/ 88343 w 170803"/>
                <a:gd name="connsiteY12" fmla="*/ 41378 h 170267"/>
                <a:gd name="connsiteX13" fmla="*/ 45541 w 170803"/>
                <a:gd name="connsiteY13" fmla="*/ 83843 h 170267"/>
                <a:gd name="connsiteX14" fmla="*/ 45642 w 170803"/>
                <a:gd name="connsiteY14" fmla="*/ 86877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0803" h="170267">
                  <a:moveTo>
                    <a:pt x="173270" y="169457"/>
                  </a:moveTo>
                  <a:lnTo>
                    <a:pt x="129715" y="169457"/>
                  </a:lnTo>
                  <a:lnTo>
                    <a:pt x="129715" y="151200"/>
                  </a:lnTo>
                  <a:cubicBezTo>
                    <a:pt x="117692" y="166075"/>
                    <a:pt x="99332" y="174419"/>
                    <a:pt x="80182" y="173714"/>
                  </a:cubicBezTo>
                  <a:cubicBezTo>
                    <a:pt x="34540" y="173713"/>
                    <a:pt x="0" y="136444"/>
                    <a:pt x="0" y="86877"/>
                  </a:cubicBezTo>
                  <a:cubicBezTo>
                    <a:pt x="0" y="37310"/>
                    <a:pt x="34540" y="40"/>
                    <a:pt x="80182" y="40"/>
                  </a:cubicBezTo>
                  <a:cubicBezTo>
                    <a:pt x="99351" y="-658"/>
                    <a:pt x="117721" y="7726"/>
                    <a:pt x="129715" y="22648"/>
                  </a:cubicBezTo>
                  <a:lnTo>
                    <a:pt x="129715" y="4392"/>
                  </a:lnTo>
                  <a:lnTo>
                    <a:pt x="173270" y="4392"/>
                  </a:lnTo>
                  <a:close/>
                  <a:moveTo>
                    <a:pt x="45642" y="86877"/>
                  </a:moveTo>
                  <a:cubicBezTo>
                    <a:pt x="47214" y="110386"/>
                    <a:pt x="67607" y="128173"/>
                    <a:pt x="91190" y="126606"/>
                  </a:cubicBezTo>
                  <a:cubicBezTo>
                    <a:pt x="114773" y="125039"/>
                    <a:pt x="132616" y="104710"/>
                    <a:pt x="131044" y="81201"/>
                  </a:cubicBezTo>
                  <a:cubicBezTo>
                    <a:pt x="129546" y="58791"/>
                    <a:pt x="110874" y="41378"/>
                    <a:pt x="88343" y="41378"/>
                  </a:cubicBezTo>
                  <a:cubicBezTo>
                    <a:pt x="64760" y="41322"/>
                    <a:pt x="45597" y="60334"/>
                    <a:pt x="45541" y="83843"/>
                  </a:cubicBezTo>
                  <a:cubicBezTo>
                    <a:pt x="45539" y="84855"/>
                    <a:pt x="45572" y="85867"/>
                    <a:pt x="45642" y="86877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45" name="Freeform 166">
              <a:extLst>
                <a:ext uri="{FF2B5EF4-FFF2-40B4-BE49-F238E27FC236}">
                  <a16:creationId xmlns:a16="http://schemas.microsoft.com/office/drawing/2014/main" id="{C91294B0-0765-49BF-ABDB-179776D69151}"/>
                </a:ext>
              </a:extLst>
            </p:cNvPr>
            <p:cNvSpPr/>
            <p:nvPr/>
          </p:nvSpPr>
          <p:spPr>
            <a:xfrm>
              <a:off x="5776278" y="3530811"/>
              <a:ext cx="37956" cy="236483"/>
            </a:xfrm>
            <a:custGeom>
              <a:avLst/>
              <a:gdLst>
                <a:gd name="connsiteX0" fmla="*/ 44883 w 37956"/>
                <a:gd name="connsiteY0" fmla="*/ 245280 h 236482"/>
                <a:gd name="connsiteX1" fmla="*/ 0 w 37956"/>
                <a:gd name="connsiteY1" fmla="*/ 245280 h 236482"/>
                <a:gd name="connsiteX2" fmla="*/ 0 w 37956"/>
                <a:gd name="connsiteY2" fmla="*/ 0 h 236482"/>
                <a:gd name="connsiteX3" fmla="*/ 44504 w 37956"/>
                <a:gd name="connsiteY3" fmla="*/ 0 h 23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56" h="236482">
                  <a:moveTo>
                    <a:pt x="44883" y="245280"/>
                  </a:moveTo>
                  <a:lnTo>
                    <a:pt x="0" y="245280"/>
                  </a:lnTo>
                  <a:lnTo>
                    <a:pt x="0" y="0"/>
                  </a:lnTo>
                  <a:lnTo>
                    <a:pt x="44504" y="0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46" name="Freeform 167">
              <a:extLst>
                <a:ext uri="{FF2B5EF4-FFF2-40B4-BE49-F238E27FC236}">
                  <a16:creationId xmlns:a16="http://schemas.microsoft.com/office/drawing/2014/main" id="{FBFA6343-D885-4A6B-A42F-4CA3DD441046}"/>
                </a:ext>
              </a:extLst>
            </p:cNvPr>
            <p:cNvSpPr/>
            <p:nvPr/>
          </p:nvSpPr>
          <p:spPr>
            <a:xfrm>
              <a:off x="5941008" y="3607221"/>
              <a:ext cx="142336" cy="170268"/>
            </a:xfrm>
            <a:custGeom>
              <a:avLst/>
              <a:gdLst>
                <a:gd name="connsiteX0" fmla="*/ 130285 w 142335"/>
                <a:gd name="connsiteY0" fmla="*/ 49872 h 170267"/>
                <a:gd name="connsiteX1" fmla="*/ 77526 w 142335"/>
                <a:gd name="connsiteY1" fmla="*/ 36345 h 170267"/>
                <a:gd name="connsiteX2" fmla="*/ 52000 w 142335"/>
                <a:gd name="connsiteY2" fmla="*/ 51385 h 170267"/>
                <a:gd name="connsiteX3" fmla="*/ 79044 w 142335"/>
                <a:gd name="connsiteY3" fmla="*/ 65480 h 170267"/>
                <a:gd name="connsiteX4" fmla="*/ 93752 w 142335"/>
                <a:gd name="connsiteY4" fmla="*/ 67750 h 170267"/>
                <a:gd name="connsiteX5" fmla="*/ 149548 w 142335"/>
                <a:gd name="connsiteY5" fmla="*/ 117128 h 170267"/>
                <a:gd name="connsiteX6" fmla="*/ 73635 w 142335"/>
                <a:gd name="connsiteY6" fmla="*/ 173127 h 170267"/>
                <a:gd name="connsiteX7" fmla="*/ 0 w 142335"/>
                <a:gd name="connsiteY7" fmla="*/ 154208 h 170267"/>
                <a:gd name="connsiteX8" fmla="*/ 17650 w 142335"/>
                <a:gd name="connsiteY8" fmla="*/ 120438 h 170267"/>
                <a:gd name="connsiteX9" fmla="*/ 74015 w 142335"/>
                <a:gd name="connsiteY9" fmla="*/ 136614 h 170267"/>
                <a:gd name="connsiteX10" fmla="*/ 104570 w 142335"/>
                <a:gd name="connsiteY10" fmla="*/ 121100 h 170267"/>
                <a:gd name="connsiteX11" fmla="*/ 77051 w 142335"/>
                <a:gd name="connsiteY11" fmla="*/ 105966 h 170267"/>
                <a:gd name="connsiteX12" fmla="*/ 63577 w 142335"/>
                <a:gd name="connsiteY12" fmla="*/ 104168 h 170267"/>
                <a:gd name="connsiteX13" fmla="*/ 6642 w 142335"/>
                <a:gd name="connsiteY13" fmla="*/ 54034 h 170267"/>
                <a:gd name="connsiteX14" fmla="*/ 76482 w 142335"/>
                <a:gd name="connsiteY14" fmla="*/ 21 h 170267"/>
                <a:gd name="connsiteX15" fmla="*/ 145657 w 142335"/>
                <a:gd name="connsiteY15" fmla="*/ 15724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335" h="170267">
                  <a:moveTo>
                    <a:pt x="130285" y="49872"/>
                  </a:moveTo>
                  <a:cubicBezTo>
                    <a:pt x="113825" y="41778"/>
                    <a:pt x="95861" y="37172"/>
                    <a:pt x="77526" y="36345"/>
                  </a:cubicBezTo>
                  <a:cubicBezTo>
                    <a:pt x="60540" y="36345"/>
                    <a:pt x="52000" y="42304"/>
                    <a:pt x="52000" y="51385"/>
                  </a:cubicBezTo>
                  <a:cubicBezTo>
                    <a:pt x="52000" y="60466"/>
                    <a:pt x="63956" y="63304"/>
                    <a:pt x="79044" y="65480"/>
                  </a:cubicBezTo>
                  <a:lnTo>
                    <a:pt x="93752" y="67750"/>
                  </a:lnTo>
                  <a:cubicBezTo>
                    <a:pt x="129621" y="73142"/>
                    <a:pt x="149548" y="89128"/>
                    <a:pt x="149548" y="117128"/>
                  </a:cubicBezTo>
                  <a:cubicBezTo>
                    <a:pt x="149548" y="151181"/>
                    <a:pt x="121555" y="173127"/>
                    <a:pt x="73635" y="173127"/>
                  </a:cubicBezTo>
                  <a:cubicBezTo>
                    <a:pt x="47761" y="174152"/>
                    <a:pt x="22154" y="167573"/>
                    <a:pt x="0" y="154208"/>
                  </a:cubicBezTo>
                  <a:lnTo>
                    <a:pt x="17650" y="120438"/>
                  </a:lnTo>
                  <a:cubicBezTo>
                    <a:pt x="34307" y="131512"/>
                    <a:pt x="54000" y="137164"/>
                    <a:pt x="74015" y="136614"/>
                  </a:cubicBezTo>
                  <a:cubicBezTo>
                    <a:pt x="94701" y="136614"/>
                    <a:pt x="104570" y="130844"/>
                    <a:pt x="104570" y="121100"/>
                  </a:cubicBezTo>
                  <a:cubicBezTo>
                    <a:pt x="104570" y="113155"/>
                    <a:pt x="96219" y="108709"/>
                    <a:pt x="77051" y="105966"/>
                  </a:cubicBezTo>
                  <a:lnTo>
                    <a:pt x="63577" y="104168"/>
                  </a:lnTo>
                  <a:cubicBezTo>
                    <a:pt x="25621" y="98871"/>
                    <a:pt x="6642" y="82128"/>
                    <a:pt x="6642" y="54034"/>
                  </a:cubicBezTo>
                  <a:cubicBezTo>
                    <a:pt x="6642" y="20170"/>
                    <a:pt x="32927" y="21"/>
                    <a:pt x="76482" y="21"/>
                  </a:cubicBezTo>
                  <a:cubicBezTo>
                    <a:pt x="100474" y="-385"/>
                    <a:pt x="124208" y="5002"/>
                    <a:pt x="145657" y="15724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47" name="Freeform 168">
              <a:extLst>
                <a:ext uri="{FF2B5EF4-FFF2-40B4-BE49-F238E27FC236}">
                  <a16:creationId xmlns:a16="http://schemas.microsoft.com/office/drawing/2014/main" id="{42C80974-FDF5-4533-8122-FB5A74826095}"/>
                </a:ext>
              </a:extLst>
            </p:cNvPr>
            <p:cNvSpPr/>
            <p:nvPr/>
          </p:nvSpPr>
          <p:spPr>
            <a:xfrm>
              <a:off x="6108395" y="3562027"/>
              <a:ext cx="142336" cy="217564"/>
            </a:xfrm>
            <a:custGeom>
              <a:avLst/>
              <a:gdLst>
                <a:gd name="connsiteX0" fmla="*/ 136263 w 142335"/>
                <a:gd name="connsiteY0" fmla="*/ 88539 h 217564"/>
                <a:gd name="connsiteX1" fmla="*/ 75912 w 142335"/>
                <a:gd name="connsiteY1" fmla="*/ 88539 h 217564"/>
                <a:gd name="connsiteX2" fmla="*/ 75912 w 142335"/>
                <a:gd name="connsiteY2" fmla="*/ 148890 h 217564"/>
                <a:gd name="connsiteX3" fmla="*/ 100679 w 142335"/>
                <a:gd name="connsiteY3" fmla="*/ 177268 h 217564"/>
                <a:gd name="connsiteX4" fmla="*/ 131803 w 142335"/>
                <a:gd name="connsiteY4" fmla="*/ 166484 h 217564"/>
                <a:gd name="connsiteX5" fmla="*/ 148219 w 142335"/>
                <a:gd name="connsiteY5" fmla="*/ 201200 h 217564"/>
                <a:gd name="connsiteX6" fmla="*/ 93372 w 142335"/>
                <a:gd name="connsiteY6" fmla="*/ 218605 h 217564"/>
                <a:gd name="connsiteX7" fmla="*/ 31314 w 142335"/>
                <a:gd name="connsiteY7" fmla="*/ 152390 h 217564"/>
                <a:gd name="connsiteX8" fmla="*/ 31314 w 142335"/>
                <a:gd name="connsiteY8" fmla="*/ 88539 h 217564"/>
                <a:gd name="connsiteX9" fmla="*/ 0 w 142335"/>
                <a:gd name="connsiteY9" fmla="*/ 88539 h 217564"/>
                <a:gd name="connsiteX10" fmla="*/ 0 w 142335"/>
                <a:gd name="connsiteY10" fmla="*/ 48999 h 217564"/>
                <a:gd name="connsiteX11" fmla="*/ 31978 w 142335"/>
                <a:gd name="connsiteY11" fmla="*/ 48999 h 217564"/>
                <a:gd name="connsiteX12" fmla="*/ 31978 w 142335"/>
                <a:gd name="connsiteY12" fmla="*/ 0 h 217564"/>
                <a:gd name="connsiteX13" fmla="*/ 75912 w 142335"/>
                <a:gd name="connsiteY13" fmla="*/ 0 h 217564"/>
                <a:gd name="connsiteX14" fmla="*/ 75912 w 142335"/>
                <a:gd name="connsiteY14" fmla="*/ 48999 h 217564"/>
                <a:gd name="connsiteX15" fmla="*/ 135883 w 142335"/>
                <a:gd name="connsiteY15" fmla="*/ 48999 h 21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335" h="217564">
                  <a:moveTo>
                    <a:pt x="136263" y="88539"/>
                  </a:moveTo>
                  <a:lnTo>
                    <a:pt x="75912" y="88539"/>
                  </a:lnTo>
                  <a:lnTo>
                    <a:pt x="75912" y="148890"/>
                  </a:lnTo>
                  <a:cubicBezTo>
                    <a:pt x="75912" y="169416"/>
                    <a:pt x="86825" y="177268"/>
                    <a:pt x="100679" y="177268"/>
                  </a:cubicBezTo>
                  <a:cubicBezTo>
                    <a:pt x="111814" y="176415"/>
                    <a:pt x="122537" y="172699"/>
                    <a:pt x="131803" y="166484"/>
                  </a:cubicBezTo>
                  <a:lnTo>
                    <a:pt x="148219" y="201200"/>
                  </a:lnTo>
                  <a:cubicBezTo>
                    <a:pt x="132264" y="212679"/>
                    <a:pt x="113048" y="218777"/>
                    <a:pt x="93372" y="218605"/>
                  </a:cubicBezTo>
                  <a:cubicBezTo>
                    <a:pt x="52285" y="218605"/>
                    <a:pt x="31314" y="195429"/>
                    <a:pt x="31314" y="152390"/>
                  </a:cubicBezTo>
                  <a:lnTo>
                    <a:pt x="31314" y="88539"/>
                  </a:lnTo>
                  <a:lnTo>
                    <a:pt x="0" y="88539"/>
                  </a:lnTo>
                  <a:lnTo>
                    <a:pt x="0" y="48999"/>
                  </a:lnTo>
                  <a:lnTo>
                    <a:pt x="31978" y="48999"/>
                  </a:lnTo>
                  <a:lnTo>
                    <a:pt x="31978" y="0"/>
                  </a:lnTo>
                  <a:lnTo>
                    <a:pt x="75912" y="0"/>
                  </a:lnTo>
                  <a:lnTo>
                    <a:pt x="75912" y="48999"/>
                  </a:lnTo>
                  <a:lnTo>
                    <a:pt x="135883" y="48999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48" name="Freeform 169">
              <a:extLst>
                <a:ext uri="{FF2B5EF4-FFF2-40B4-BE49-F238E27FC236}">
                  <a16:creationId xmlns:a16="http://schemas.microsoft.com/office/drawing/2014/main" id="{55A122F1-F05B-45F4-AC15-F26C3E6CF098}"/>
                </a:ext>
              </a:extLst>
            </p:cNvPr>
            <p:cNvSpPr/>
            <p:nvPr/>
          </p:nvSpPr>
          <p:spPr>
            <a:xfrm>
              <a:off x="6283943" y="3606545"/>
              <a:ext cx="104380" cy="160808"/>
            </a:xfrm>
            <a:custGeom>
              <a:avLst/>
              <a:gdLst>
                <a:gd name="connsiteX0" fmla="*/ 113110 w 104379"/>
                <a:gd name="connsiteY0" fmla="*/ 3630 h 160808"/>
                <a:gd name="connsiteX1" fmla="*/ 106372 w 104379"/>
                <a:gd name="connsiteY1" fmla="*/ 47805 h 160808"/>
                <a:gd name="connsiteX2" fmla="*/ 79423 w 104379"/>
                <a:gd name="connsiteY2" fmla="*/ 42508 h 160808"/>
                <a:gd name="connsiteX3" fmla="*/ 44504 w 104379"/>
                <a:gd name="connsiteY3" fmla="*/ 79588 h 160808"/>
                <a:gd name="connsiteX4" fmla="*/ 44504 w 104379"/>
                <a:gd name="connsiteY4" fmla="*/ 169546 h 160808"/>
                <a:gd name="connsiteX5" fmla="*/ 0 w 104379"/>
                <a:gd name="connsiteY5" fmla="*/ 169546 h 160808"/>
                <a:gd name="connsiteX6" fmla="*/ 0 w 104379"/>
                <a:gd name="connsiteY6" fmla="*/ 4481 h 160808"/>
                <a:gd name="connsiteX7" fmla="*/ 43175 w 104379"/>
                <a:gd name="connsiteY7" fmla="*/ 4481 h 160808"/>
                <a:gd name="connsiteX8" fmla="*/ 43175 w 104379"/>
                <a:gd name="connsiteY8" fmla="*/ 22549 h 160808"/>
                <a:gd name="connsiteX9" fmla="*/ 89861 w 104379"/>
                <a:gd name="connsiteY9" fmla="*/ 130 h 160808"/>
                <a:gd name="connsiteX10" fmla="*/ 113110 w 104379"/>
                <a:gd name="connsiteY10" fmla="*/ 3630 h 16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79" h="160808">
                  <a:moveTo>
                    <a:pt x="113110" y="3630"/>
                  </a:moveTo>
                  <a:lnTo>
                    <a:pt x="106372" y="47805"/>
                  </a:lnTo>
                  <a:cubicBezTo>
                    <a:pt x="97810" y="44343"/>
                    <a:pt x="88663" y="42545"/>
                    <a:pt x="79423" y="42508"/>
                  </a:cubicBezTo>
                  <a:cubicBezTo>
                    <a:pt x="58737" y="42508"/>
                    <a:pt x="44504" y="55089"/>
                    <a:pt x="44504" y="79588"/>
                  </a:cubicBezTo>
                  <a:lnTo>
                    <a:pt x="44504" y="169546"/>
                  </a:lnTo>
                  <a:lnTo>
                    <a:pt x="0" y="169546"/>
                  </a:lnTo>
                  <a:lnTo>
                    <a:pt x="0" y="4481"/>
                  </a:lnTo>
                  <a:lnTo>
                    <a:pt x="43175" y="4481"/>
                  </a:lnTo>
                  <a:lnTo>
                    <a:pt x="43175" y="22549"/>
                  </a:lnTo>
                  <a:cubicBezTo>
                    <a:pt x="53653" y="7358"/>
                    <a:pt x="71414" y="-1171"/>
                    <a:pt x="89861" y="130"/>
                  </a:cubicBezTo>
                  <a:cubicBezTo>
                    <a:pt x="97754" y="-31"/>
                    <a:pt x="105616" y="1153"/>
                    <a:pt x="113110" y="3630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49" name="Freeform 170">
              <a:extLst>
                <a:ext uri="{FF2B5EF4-FFF2-40B4-BE49-F238E27FC236}">
                  <a16:creationId xmlns:a16="http://schemas.microsoft.com/office/drawing/2014/main" id="{CF76EED5-E35D-4855-B717-F1EB20AC2839}"/>
                </a:ext>
              </a:extLst>
            </p:cNvPr>
            <p:cNvSpPr/>
            <p:nvPr/>
          </p:nvSpPr>
          <p:spPr>
            <a:xfrm>
              <a:off x="6411476" y="3606634"/>
              <a:ext cx="170803" cy="170268"/>
            </a:xfrm>
            <a:custGeom>
              <a:avLst/>
              <a:gdLst>
                <a:gd name="connsiteX0" fmla="*/ 173270 w 170803"/>
                <a:gd name="connsiteY0" fmla="*/ 169457 h 170267"/>
                <a:gd name="connsiteX1" fmla="*/ 129715 w 170803"/>
                <a:gd name="connsiteY1" fmla="*/ 169457 h 170267"/>
                <a:gd name="connsiteX2" fmla="*/ 129715 w 170803"/>
                <a:gd name="connsiteY2" fmla="*/ 151200 h 170267"/>
                <a:gd name="connsiteX3" fmla="*/ 80182 w 170803"/>
                <a:gd name="connsiteY3" fmla="*/ 173714 h 170267"/>
                <a:gd name="connsiteX4" fmla="*/ 0 w 170803"/>
                <a:gd name="connsiteY4" fmla="*/ 86877 h 170267"/>
                <a:gd name="connsiteX5" fmla="*/ 80183 w 170803"/>
                <a:gd name="connsiteY5" fmla="*/ 40 h 170267"/>
                <a:gd name="connsiteX6" fmla="*/ 129716 w 170803"/>
                <a:gd name="connsiteY6" fmla="*/ 22648 h 170267"/>
                <a:gd name="connsiteX7" fmla="*/ 129715 w 170803"/>
                <a:gd name="connsiteY7" fmla="*/ 4392 h 170267"/>
                <a:gd name="connsiteX8" fmla="*/ 173270 w 170803"/>
                <a:gd name="connsiteY8" fmla="*/ 4392 h 170267"/>
                <a:gd name="connsiteX9" fmla="*/ 45642 w 170803"/>
                <a:gd name="connsiteY9" fmla="*/ 86877 h 170267"/>
                <a:gd name="connsiteX10" fmla="*/ 91190 w 170803"/>
                <a:gd name="connsiteY10" fmla="*/ 126606 h 170267"/>
                <a:gd name="connsiteX11" fmla="*/ 131044 w 170803"/>
                <a:gd name="connsiteY11" fmla="*/ 81201 h 170267"/>
                <a:gd name="connsiteX12" fmla="*/ 88343 w 170803"/>
                <a:gd name="connsiteY12" fmla="*/ 41378 h 170267"/>
                <a:gd name="connsiteX13" fmla="*/ 45541 w 170803"/>
                <a:gd name="connsiteY13" fmla="*/ 83843 h 170267"/>
                <a:gd name="connsiteX14" fmla="*/ 45642 w 170803"/>
                <a:gd name="connsiteY14" fmla="*/ 86877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0803" h="170267">
                  <a:moveTo>
                    <a:pt x="173270" y="169457"/>
                  </a:moveTo>
                  <a:lnTo>
                    <a:pt x="129715" y="169457"/>
                  </a:lnTo>
                  <a:lnTo>
                    <a:pt x="129715" y="151200"/>
                  </a:lnTo>
                  <a:cubicBezTo>
                    <a:pt x="117692" y="166075"/>
                    <a:pt x="99332" y="174419"/>
                    <a:pt x="80182" y="173714"/>
                  </a:cubicBezTo>
                  <a:cubicBezTo>
                    <a:pt x="34540" y="173713"/>
                    <a:pt x="0" y="136444"/>
                    <a:pt x="0" y="86877"/>
                  </a:cubicBezTo>
                  <a:cubicBezTo>
                    <a:pt x="0" y="37310"/>
                    <a:pt x="34540" y="40"/>
                    <a:pt x="80183" y="40"/>
                  </a:cubicBezTo>
                  <a:cubicBezTo>
                    <a:pt x="99351" y="-658"/>
                    <a:pt x="117721" y="7726"/>
                    <a:pt x="129716" y="22648"/>
                  </a:cubicBezTo>
                  <a:lnTo>
                    <a:pt x="129715" y="4392"/>
                  </a:lnTo>
                  <a:lnTo>
                    <a:pt x="173270" y="4392"/>
                  </a:lnTo>
                  <a:close/>
                  <a:moveTo>
                    <a:pt x="45642" y="86877"/>
                  </a:moveTo>
                  <a:cubicBezTo>
                    <a:pt x="47214" y="110386"/>
                    <a:pt x="67607" y="128173"/>
                    <a:pt x="91190" y="126606"/>
                  </a:cubicBezTo>
                  <a:cubicBezTo>
                    <a:pt x="114773" y="125039"/>
                    <a:pt x="132616" y="104710"/>
                    <a:pt x="131044" y="81201"/>
                  </a:cubicBezTo>
                  <a:cubicBezTo>
                    <a:pt x="129546" y="58791"/>
                    <a:pt x="110874" y="41378"/>
                    <a:pt x="88343" y="41378"/>
                  </a:cubicBezTo>
                  <a:cubicBezTo>
                    <a:pt x="64760" y="41322"/>
                    <a:pt x="45597" y="60334"/>
                    <a:pt x="45541" y="83843"/>
                  </a:cubicBezTo>
                  <a:cubicBezTo>
                    <a:pt x="45539" y="84855"/>
                    <a:pt x="45572" y="85867"/>
                    <a:pt x="45642" y="86877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50" name="Freeform 171">
              <a:extLst>
                <a:ext uri="{FF2B5EF4-FFF2-40B4-BE49-F238E27FC236}">
                  <a16:creationId xmlns:a16="http://schemas.microsoft.com/office/drawing/2014/main" id="{1AD5BF8C-6127-4047-AB77-D04249A5DA91}"/>
                </a:ext>
              </a:extLst>
            </p:cNvPr>
            <p:cNvSpPr/>
            <p:nvPr/>
          </p:nvSpPr>
          <p:spPr>
            <a:xfrm>
              <a:off x="6615111" y="3562027"/>
              <a:ext cx="142336" cy="217564"/>
            </a:xfrm>
            <a:custGeom>
              <a:avLst/>
              <a:gdLst>
                <a:gd name="connsiteX0" fmla="*/ 136453 w 142335"/>
                <a:gd name="connsiteY0" fmla="*/ 88539 h 217564"/>
                <a:gd name="connsiteX1" fmla="*/ 76482 w 142335"/>
                <a:gd name="connsiteY1" fmla="*/ 88539 h 217564"/>
                <a:gd name="connsiteX2" fmla="*/ 76482 w 142335"/>
                <a:gd name="connsiteY2" fmla="*/ 148890 h 217564"/>
                <a:gd name="connsiteX3" fmla="*/ 101248 w 142335"/>
                <a:gd name="connsiteY3" fmla="*/ 177268 h 217564"/>
                <a:gd name="connsiteX4" fmla="*/ 132372 w 142335"/>
                <a:gd name="connsiteY4" fmla="*/ 166484 h 217564"/>
                <a:gd name="connsiteX5" fmla="*/ 148788 w 142335"/>
                <a:gd name="connsiteY5" fmla="*/ 201200 h 217564"/>
                <a:gd name="connsiteX6" fmla="*/ 93942 w 142335"/>
                <a:gd name="connsiteY6" fmla="*/ 218605 h 217564"/>
                <a:gd name="connsiteX7" fmla="*/ 31883 w 142335"/>
                <a:gd name="connsiteY7" fmla="*/ 152390 h 217564"/>
                <a:gd name="connsiteX8" fmla="*/ 31883 w 142335"/>
                <a:gd name="connsiteY8" fmla="*/ 88539 h 217564"/>
                <a:gd name="connsiteX9" fmla="*/ 0 w 142335"/>
                <a:gd name="connsiteY9" fmla="*/ 88539 h 217564"/>
                <a:gd name="connsiteX10" fmla="*/ 0 w 142335"/>
                <a:gd name="connsiteY10" fmla="*/ 48999 h 217564"/>
                <a:gd name="connsiteX11" fmla="*/ 31883 w 142335"/>
                <a:gd name="connsiteY11" fmla="*/ 48999 h 217564"/>
                <a:gd name="connsiteX12" fmla="*/ 31883 w 142335"/>
                <a:gd name="connsiteY12" fmla="*/ 0 h 217564"/>
                <a:gd name="connsiteX13" fmla="*/ 76482 w 142335"/>
                <a:gd name="connsiteY13" fmla="*/ 0 h 217564"/>
                <a:gd name="connsiteX14" fmla="*/ 76482 w 142335"/>
                <a:gd name="connsiteY14" fmla="*/ 48999 h 217564"/>
                <a:gd name="connsiteX15" fmla="*/ 136453 w 142335"/>
                <a:gd name="connsiteY15" fmla="*/ 48999 h 21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335" h="217564">
                  <a:moveTo>
                    <a:pt x="136453" y="88539"/>
                  </a:moveTo>
                  <a:lnTo>
                    <a:pt x="76482" y="88539"/>
                  </a:lnTo>
                  <a:lnTo>
                    <a:pt x="76482" y="148890"/>
                  </a:lnTo>
                  <a:cubicBezTo>
                    <a:pt x="76482" y="169416"/>
                    <a:pt x="87489" y="177268"/>
                    <a:pt x="101248" y="177268"/>
                  </a:cubicBezTo>
                  <a:cubicBezTo>
                    <a:pt x="112387" y="176432"/>
                    <a:pt x="123115" y="172715"/>
                    <a:pt x="132372" y="166484"/>
                  </a:cubicBezTo>
                  <a:lnTo>
                    <a:pt x="148788" y="201200"/>
                  </a:lnTo>
                  <a:cubicBezTo>
                    <a:pt x="132840" y="212691"/>
                    <a:pt x="113619" y="218790"/>
                    <a:pt x="93942" y="218605"/>
                  </a:cubicBezTo>
                  <a:cubicBezTo>
                    <a:pt x="52949" y="218605"/>
                    <a:pt x="31883" y="195429"/>
                    <a:pt x="31883" y="152390"/>
                  </a:cubicBezTo>
                  <a:lnTo>
                    <a:pt x="31883" y="88539"/>
                  </a:lnTo>
                  <a:lnTo>
                    <a:pt x="0" y="88539"/>
                  </a:lnTo>
                  <a:lnTo>
                    <a:pt x="0" y="48999"/>
                  </a:lnTo>
                  <a:lnTo>
                    <a:pt x="31883" y="48999"/>
                  </a:lnTo>
                  <a:lnTo>
                    <a:pt x="31883" y="0"/>
                  </a:lnTo>
                  <a:lnTo>
                    <a:pt x="76482" y="0"/>
                  </a:lnTo>
                  <a:lnTo>
                    <a:pt x="76482" y="48999"/>
                  </a:lnTo>
                  <a:lnTo>
                    <a:pt x="136453" y="48999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51" name="Freeform 172">
              <a:extLst>
                <a:ext uri="{FF2B5EF4-FFF2-40B4-BE49-F238E27FC236}">
                  <a16:creationId xmlns:a16="http://schemas.microsoft.com/office/drawing/2014/main" id="{DA7E1168-10AB-4F92-87EA-F4EA44ED7872}"/>
                </a:ext>
              </a:extLst>
            </p:cNvPr>
            <p:cNvSpPr/>
            <p:nvPr/>
          </p:nvSpPr>
          <p:spPr>
            <a:xfrm>
              <a:off x="6778513" y="3606485"/>
              <a:ext cx="161314" cy="170268"/>
            </a:xfrm>
            <a:custGeom>
              <a:avLst/>
              <a:gdLst>
                <a:gd name="connsiteX0" fmla="*/ 164256 w 161313"/>
                <a:gd name="connsiteY0" fmla="*/ 86836 h 170267"/>
                <a:gd name="connsiteX1" fmla="*/ 163402 w 161313"/>
                <a:gd name="connsiteY1" fmla="*/ 101877 h 170267"/>
                <a:gd name="connsiteX2" fmla="*/ 46022 w 161313"/>
                <a:gd name="connsiteY2" fmla="*/ 101877 h 170267"/>
                <a:gd name="connsiteX3" fmla="*/ 88533 w 161313"/>
                <a:gd name="connsiteY3" fmla="*/ 136025 h 170267"/>
                <a:gd name="connsiteX4" fmla="*/ 130380 w 161313"/>
                <a:gd name="connsiteY4" fmla="*/ 120228 h 170267"/>
                <a:gd name="connsiteX5" fmla="*/ 156569 w 161313"/>
                <a:gd name="connsiteY5" fmla="*/ 148606 h 170267"/>
                <a:gd name="connsiteX6" fmla="*/ 85971 w 161313"/>
                <a:gd name="connsiteY6" fmla="*/ 173673 h 170267"/>
                <a:gd name="connsiteX7" fmla="*/ 0 w 161313"/>
                <a:gd name="connsiteY7" fmla="*/ 87309 h 170267"/>
                <a:gd name="connsiteX8" fmla="*/ 83789 w 161313"/>
                <a:gd name="connsiteY8" fmla="*/ 0 h 170267"/>
                <a:gd name="connsiteX9" fmla="*/ 164256 w 161313"/>
                <a:gd name="connsiteY9" fmla="*/ 86836 h 170267"/>
                <a:gd name="connsiteX10" fmla="*/ 46117 w 161313"/>
                <a:gd name="connsiteY10" fmla="*/ 71512 h 170267"/>
                <a:gd name="connsiteX11" fmla="*/ 119467 w 161313"/>
                <a:gd name="connsiteY11" fmla="*/ 71512 h 170267"/>
                <a:gd name="connsiteX12" fmla="*/ 83409 w 161313"/>
                <a:gd name="connsiteY12" fmla="*/ 38499 h 170267"/>
                <a:gd name="connsiteX13" fmla="*/ 46117 w 161313"/>
                <a:gd name="connsiteY13" fmla="*/ 71512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313" h="170267">
                  <a:moveTo>
                    <a:pt x="164256" y="86836"/>
                  </a:moveTo>
                  <a:cubicBezTo>
                    <a:pt x="164246" y="91862"/>
                    <a:pt x="163961" y="96883"/>
                    <a:pt x="163402" y="101877"/>
                  </a:cubicBezTo>
                  <a:lnTo>
                    <a:pt x="46022" y="101877"/>
                  </a:lnTo>
                  <a:cubicBezTo>
                    <a:pt x="48919" y="122667"/>
                    <a:pt x="67539" y="137624"/>
                    <a:pt x="88533" y="136025"/>
                  </a:cubicBezTo>
                  <a:cubicBezTo>
                    <a:pt x="103886" y="135696"/>
                    <a:pt x="118659" y="130119"/>
                    <a:pt x="130380" y="120228"/>
                  </a:cubicBezTo>
                  <a:lnTo>
                    <a:pt x="156569" y="148606"/>
                  </a:lnTo>
                  <a:cubicBezTo>
                    <a:pt x="137144" y="165698"/>
                    <a:pt x="111861" y="174675"/>
                    <a:pt x="85971" y="173673"/>
                  </a:cubicBezTo>
                  <a:cubicBezTo>
                    <a:pt x="35204" y="173673"/>
                    <a:pt x="0" y="139241"/>
                    <a:pt x="0" y="87309"/>
                  </a:cubicBezTo>
                  <a:cubicBezTo>
                    <a:pt x="0" y="35378"/>
                    <a:pt x="34161" y="0"/>
                    <a:pt x="83789" y="0"/>
                  </a:cubicBezTo>
                  <a:cubicBezTo>
                    <a:pt x="131423" y="189"/>
                    <a:pt x="164066" y="35378"/>
                    <a:pt x="164256" y="86836"/>
                  </a:cubicBezTo>
                  <a:close/>
                  <a:moveTo>
                    <a:pt x="46117" y="71512"/>
                  </a:moveTo>
                  <a:lnTo>
                    <a:pt x="119467" y="71512"/>
                  </a:lnTo>
                  <a:cubicBezTo>
                    <a:pt x="115387" y="50418"/>
                    <a:pt x="102577" y="38499"/>
                    <a:pt x="83409" y="38499"/>
                  </a:cubicBezTo>
                  <a:cubicBezTo>
                    <a:pt x="62343" y="38499"/>
                    <a:pt x="50102" y="51080"/>
                    <a:pt x="46117" y="71512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52" name="Freeform 173">
              <a:extLst>
                <a:ext uri="{FF2B5EF4-FFF2-40B4-BE49-F238E27FC236}">
                  <a16:creationId xmlns:a16="http://schemas.microsoft.com/office/drawing/2014/main" id="{9AC5ED66-A833-4136-898E-A2942FF9027C}"/>
                </a:ext>
              </a:extLst>
            </p:cNvPr>
            <p:cNvSpPr/>
            <p:nvPr/>
          </p:nvSpPr>
          <p:spPr>
            <a:xfrm>
              <a:off x="6969432" y="3606624"/>
              <a:ext cx="161314" cy="236483"/>
            </a:xfrm>
            <a:custGeom>
              <a:avLst/>
              <a:gdLst>
                <a:gd name="connsiteX0" fmla="*/ 126869 w 161313"/>
                <a:gd name="connsiteY0" fmla="*/ 22848 h 236482"/>
                <a:gd name="connsiteX1" fmla="*/ 126869 w 161313"/>
                <a:gd name="connsiteY1" fmla="*/ 4402 h 236482"/>
                <a:gd name="connsiteX2" fmla="*/ 170613 w 161313"/>
                <a:gd name="connsiteY2" fmla="*/ 4402 h 236482"/>
                <a:gd name="connsiteX3" fmla="*/ 170613 w 161313"/>
                <a:gd name="connsiteY3" fmla="*/ 155751 h 236482"/>
                <a:gd name="connsiteX4" fmla="*/ 81226 w 161313"/>
                <a:gd name="connsiteY4" fmla="*/ 240885 h 236482"/>
                <a:gd name="connsiteX5" fmla="*/ 8825 w 161313"/>
                <a:gd name="connsiteY5" fmla="*/ 220926 h 236482"/>
                <a:gd name="connsiteX6" fmla="*/ 24672 w 161313"/>
                <a:gd name="connsiteY6" fmla="*/ 184602 h 236482"/>
                <a:gd name="connsiteX7" fmla="*/ 79329 w 161313"/>
                <a:gd name="connsiteY7" fmla="*/ 201534 h 236482"/>
                <a:gd name="connsiteX8" fmla="*/ 126774 w 161313"/>
                <a:gd name="connsiteY8" fmla="*/ 157738 h 236482"/>
                <a:gd name="connsiteX9" fmla="*/ 126774 w 161313"/>
                <a:gd name="connsiteY9" fmla="*/ 146103 h 236482"/>
                <a:gd name="connsiteX10" fmla="*/ 75912 w 161313"/>
                <a:gd name="connsiteY10" fmla="*/ 168427 h 236482"/>
                <a:gd name="connsiteX11" fmla="*/ 0 w 161313"/>
                <a:gd name="connsiteY11" fmla="*/ 84333 h 236482"/>
                <a:gd name="connsiteX12" fmla="*/ 75912 w 161313"/>
                <a:gd name="connsiteY12" fmla="*/ 51 h 236482"/>
                <a:gd name="connsiteX13" fmla="*/ 126869 w 161313"/>
                <a:gd name="connsiteY13" fmla="*/ 22848 h 236482"/>
                <a:gd name="connsiteX14" fmla="*/ 45168 w 161313"/>
                <a:gd name="connsiteY14" fmla="*/ 84333 h 236482"/>
                <a:gd name="connsiteX15" fmla="*/ 88680 w 161313"/>
                <a:gd name="connsiteY15" fmla="*/ 123925 h 236482"/>
                <a:gd name="connsiteX16" fmla="*/ 128395 w 161313"/>
                <a:gd name="connsiteY16" fmla="*/ 80550 h 236482"/>
                <a:gd name="connsiteX17" fmla="*/ 86825 w 161313"/>
                <a:gd name="connsiteY17" fmla="*/ 40915 h 236482"/>
                <a:gd name="connsiteX18" fmla="*/ 45099 w 161313"/>
                <a:gd name="connsiteY18" fmla="*/ 81227 h 236482"/>
                <a:gd name="connsiteX19" fmla="*/ 45168 w 161313"/>
                <a:gd name="connsiteY19" fmla="*/ 84333 h 23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313" h="236482">
                  <a:moveTo>
                    <a:pt x="126869" y="22848"/>
                  </a:moveTo>
                  <a:lnTo>
                    <a:pt x="126869" y="4402"/>
                  </a:lnTo>
                  <a:lnTo>
                    <a:pt x="170613" y="4402"/>
                  </a:lnTo>
                  <a:lnTo>
                    <a:pt x="170613" y="155751"/>
                  </a:lnTo>
                  <a:cubicBezTo>
                    <a:pt x="170613" y="208723"/>
                    <a:pt x="135883" y="240885"/>
                    <a:pt x="81226" y="240885"/>
                  </a:cubicBezTo>
                  <a:cubicBezTo>
                    <a:pt x="55656" y="241418"/>
                    <a:pt x="30488" y="234480"/>
                    <a:pt x="8825" y="220926"/>
                  </a:cubicBezTo>
                  <a:lnTo>
                    <a:pt x="24672" y="184602"/>
                  </a:lnTo>
                  <a:cubicBezTo>
                    <a:pt x="40777" y="195578"/>
                    <a:pt x="59819" y="201477"/>
                    <a:pt x="79329" y="201534"/>
                  </a:cubicBezTo>
                  <a:cubicBezTo>
                    <a:pt x="107037" y="201534"/>
                    <a:pt x="126774" y="186210"/>
                    <a:pt x="126774" y="157738"/>
                  </a:cubicBezTo>
                  <a:lnTo>
                    <a:pt x="126774" y="146103"/>
                  </a:lnTo>
                  <a:cubicBezTo>
                    <a:pt x="114269" y="161082"/>
                    <a:pt x="95440" y="169346"/>
                    <a:pt x="75912" y="168427"/>
                  </a:cubicBezTo>
                  <a:cubicBezTo>
                    <a:pt x="35584" y="168427"/>
                    <a:pt x="0" y="134941"/>
                    <a:pt x="0" y="84333"/>
                  </a:cubicBezTo>
                  <a:cubicBezTo>
                    <a:pt x="0" y="33726"/>
                    <a:pt x="35964" y="51"/>
                    <a:pt x="75912" y="51"/>
                  </a:cubicBezTo>
                  <a:cubicBezTo>
                    <a:pt x="95545" y="-739"/>
                    <a:pt x="114411" y="7701"/>
                    <a:pt x="126869" y="22848"/>
                  </a:cubicBezTo>
                  <a:close/>
                  <a:moveTo>
                    <a:pt x="45168" y="84333"/>
                  </a:moveTo>
                  <a:cubicBezTo>
                    <a:pt x="46216" y="107244"/>
                    <a:pt x="65697" y="124970"/>
                    <a:pt x="88680" y="123925"/>
                  </a:cubicBezTo>
                  <a:cubicBezTo>
                    <a:pt x="111662" y="122880"/>
                    <a:pt x="129444" y="103460"/>
                    <a:pt x="128395" y="80550"/>
                  </a:cubicBezTo>
                  <a:cubicBezTo>
                    <a:pt x="127382" y="58391"/>
                    <a:pt x="109077" y="40938"/>
                    <a:pt x="86825" y="40915"/>
                  </a:cubicBezTo>
                  <a:cubicBezTo>
                    <a:pt x="64135" y="40561"/>
                    <a:pt x="45454" y="58609"/>
                    <a:pt x="45099" y="81227"/>
                  </a:cubicBezTo>
                  <a:cubicBezTo>
                    <a:pt x="45082" y="82263"/>
                    <a:pt x="45105" y="83299"/>
                    <a:pt x="45168" y="84333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53" name="Freeform 174">
              <a:extLst>
                <a:ext uri="{FF2B5EF4-FFF2-40B4-BE49-F238E27FC236}">
                  <a16:creationId xmlns:a16="http://schemas.microsoft.com/office/drawing/2014/main" id="{B2B16D88-DDEF-4658-A54C-AC6FE3054D46}"/>
                </a:ext>
              </a:extLst>
            </p:cNvPr>
            <p:cNvSpPr/>
            <p:nvPr/>
          </p:nvSpPr>
          <p:spPr>
            <a:xfrm>
              <a:off x="7165761" y="3610837"/>
              <a:ext cx="180292" cy="227023"/>
            </a:xfrm>
            <a:custGeom>
              <a:avLst/>
              <a:gdLst>
                <a:gd name="connsiteX0" fmla="*/ 62343 w 180292"/>
                <a:gd name="connsiteY0" fmla="*/ 234023 h 227023"/>
                <a:gd name="connsiteX1" fmla="*/ 13474 w 180292"/>
                <a:gd name="connsiteY1" fmla="*/ 234023 h 227023"/>
                <a:gd name="connsiteX2" fmla="*/ 71453 w 180292"/>
                <a:gd name="connsiteY2" fmla="*/ 129971 h 227023"/>
                <a:gd name="connsiteX3" fmla="*/ 0 w 180292"/>
                <a:gd name="connsiteY3" fmla="*/ 0 h 227023"/>
                <a:gd name="connsiteX4" fmla="*/ 50577 w 180292"/>
                <a:gd name="connsiteY4" fmla="*/ 0 h 227023"/>
                <a:gd name="connsiteX5" fmla="*/ 96029 w 180292"/>
                <a:gd name="connsiteY5" fmla="*/ 85134 h 227023"/>
                <a:gd name="connsiteX6" fmla="*/ 140059 w 180292"/>
                <a:gd name="connsiteY6" fmla="*/ 0 h 227023"/>
                <a:gd name="connsiteX7" fmla="*/ 188927 w 180292"/>
                <a:gd name="connsiteY7" fmla="*/ 0 h 227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292" h="227023">
                  <a:moveTo>
                    <a:pt x="62343" y="234023"/>
                  </a:moveTo>
                  <a:lnTo>
                    <a:pt x="13474" y="234023"/>
                  </a:lnTo>
                  <a:lnTo>
                    <a:pt x="71453" y="129971"/>
                  </a:lnTo>
                  <a:lnTo>
                    <a:pt x="0" y="0"/>
                  </a:lnTo>
                  <a:lnTo>
                    <a:pt x="50577" y="0"/>
                  </a:lnTo>
                  <a:lnTo>
                    <a:pt x="96029" y="85134"/>
                  </a:lnTo>
                  <a:lnTo>
                    <a:pt x="140059" y="0"/>
                  </a:lnTo>
                  <a:lnTo>
                    <a:pt x="188927" y="0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54" name="Freeform 175">
              <a:extLst>
                <a:ext uri="{FF2B5EF4-FFF2-40B4-BE49-F238E27FC236}">
                  <a16:creationId xmlns:a16="http://schemas.microsoft.com/office/drawing/2014/main" id="{32F7938B-1298-465E-A53C-52B83161C01E}"/>
                </a:ext>
              </a:extLst>
            </p:cNvPr>
            <p:cNvSpPr/>
            <p:nvPr/>
          </p:nvSpPr>
          <p:spPr>
            <a:xfrm>
              <a:off x="5311504" y="4015127"/>
              <a:ext cx="161314" cy="170268"/>
            </a:xfrm>
            <a:custGeom>
              <a:avLst/>
              <a:gdLst>
                <a:gd name="connsiteX0" fmla="*/ 164161 w 161313"/>
                <a:gd name="connsiteY0" fmla="*/ 86837 h 170267"/>
                <a:gd name="connsiteX1" fmla="*/ 163307 w 161313"/>
                <a:gd name="connsiteY1" fmla="*/ 101782 h 170267"/>
                <a:gd name="connsiteX2" fmla="*/ 45927 w 161313"/>
                <a:gd name="connsiteY2" fmla="*/ 101782 h 170267"/>
                <a:gd name="connsiteX3" fmla="*/ 88533 w 161313"/>
                <a:gd name="connsiteY3" fmla="*/ 136025 h 170267"/>
                <a:gd name="connsiteX4" fmla="*/ 130380 w 161313"/>
                <a:gd name="connsiteY4" fmla="*/ 120228 h 170267"/>
                <a:gd name="connsiteX5" fmla="*/ 156475 w 161313"/>
                <a:gd name="connsiteY5" fmla="*/ 148606 h 170267"/>
                <a:gd name="connsiteX6" fmla="*/ 85971 w 161313"/>
                <a:gd name="connsiteY6" fmla="*/ 173673 h 170267"/>
                <a:gd name="connsiteX7" fmla="*/ 0 w 161313"/>
                <a:gd name="connsiteY7" fmla="*/ 87310 h 170267"/>
                <a:gd name="connsiteX8" fmla="*/ 83694 w 161313"/>
                <a:gd name="connsiteY8" fmla="*/ 0 h 170267"/>
                <a:gd name="connsiteX9" fmla="*/ 164161 w 161313"/>
                <a:gd name="connsiteY9" fmla="*/ 86837 h 170267"/>
                <a:gd name="connsiteX10" fmla="*/ 46117 w 161313"/>
                <a:gd name="connsiteY10" fmla="*/ 71513 h 170267"/>
                <a:gd name="connsiteX11" fmla="*/ 119467 w 161313"/>
                <a:gd name="connsiteY11" fmla="*/ 71513 h 170267"/>
                <a:gd name="connsiteX12" fmla="*/ 83409 w 161313"/>
                <a:gd name="connsiteY12" fmla="*/ 38499 h 170267"/>
                <a:gd name="connsiteX13" fmla="*/ 46117 w 161313"/>
                <a:gd name="connsiteY13" fmla="*/ 71513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313" h="170267">
                  <a:moveTo>
                    <a:pt x="164161" y="86837"/>
                  </a:moveTo>
                  <a:cubicBezTo>
                    <a:pt x="164202" y="91832"/>
                    <a:pt x="163917" y="96824"/>
                    <a:pt x="163307" y="101782"/>
                  </a:cubicBezTo>
                  <a:lnTo>
                    <a:pt x="45927" y="101782"/>
                  </a:lnTo>
                  <a:cubicBezTo>
                    <a:pt x="48824" y="122625"/>
                    <a:pt x="67486" y="137624"/>
                    <a:pt x="88533" y="136025"/>
                  </a:cubicBezTo>
                  <a:cubicBezTo>
                    <a:pt x="103886" y="135696"/>
                    <a:pt x="118659" y="130119"/>
                    <a:pt x="130380" y="120228"/>
                  </a:cubicBezTo>
                  <a:lnTo>
                    <a:pt x="156475" y="148606"/>
                  </a:lnTo>
                  <a:cubicBezTo>
                    <a:pt x="137094" y="165710"/>
                    <a:pt x="111835" y="174690"/>
                    <a:pt x="85971" y="173673"/>
                  </a:cubicBezTo>
                  <a:cubicBezTo>
                    <a:pt x="35205" y="173673"/>
                    <a:pt x="0" y="139241"/>
                    <a:pt x="0" y="87310"/>
                  </a:cubicBezTo>
                  <a:cubicBezTo>
                    <a:pt x="0" y="35378"/>
                    <a:pt x="34161" y="0"/>
                    <a:pt x="83694" y="0"/>
                  </a:cubicBezTo>
                  <a:cubicBezTo>
                    <a:pt x="131423" y="189"/>
                    <a:pt x="164066" y="35378"/>
                    <a:pt x="164161" y="86837"/>
                  </a:cubicBezTo>
                  <a:close/>
                  <a:moveTo>
                    <a:pt x="46117" y="71513"/>
                  </a:moveTo>
                  <a:lnTo>
                    <a:pt x="119467" y="71513"/>
                  </a:lnTo>
                  <a:cubicBezTo>
                    <a:pt x="115292" y="50418"/>
                    <a:pt x="102482" y="38499"/>
                    <a:pt x="83409" y="38499"/>
                  </a:cubicBezTo>
                  <a:cubicBezTo>
                    <a:pt x="62343" y="38499"/>
                    <a:pt x="50102" y="51081"/>
                    <a:pt x="46117" y="71513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55" name="Freeform 176">
              <a:extLst>
                <a:ext uri="{FF2B5EF4-FFF2-40B4-BE49-F238E27FC236}">
                  <a16:creationId xmlns:a16="http://schemas.microsoft.com/office/drawing/2014/main" id="{C24650C9-6160-4A97-B3D7-149E224E04C4}"/>
                </a:ext>
              </a:extLst>
            </p:cNvPr>
            <p:cNvSpPr/>
            <p:nvPr/>
          </p:nvSpPr>
          <p:spPr>
            <a:xfrm>
              <a:off x="5483161" y="4019668"/>
              <a:ext cx="170803" cy="160808"/>
            </a:xfrm>
            <a:custGeom>
              <a:avLst/>
              <a:gdLst>
                <a:gd name="connsiteX0" fmla="*/ 118044 w 170803"/>
                <a:gd name="connsiteY0" fmla="*/ 81066 h 160808"/>
                <a:gd name="connsiteX1" fmla="*/ 178394 w 170803"/>
                <a:gd name="connsiteY1" fmla="*/ 165065 h 160808"/>
                <a:gd name="connsiteX2" fmla="*/ 125445 w 170803"/>
                <a:gd name="connsiteY2" fmla="*/ 165065 h 160808"/>
                <a:gd name="connsiteX3" fmla="*/ 88153 w 170803"/>
                <a:gd name="connsiteY3" fmla="*/ 112566 h 160808"/>
                <a:gd name="connsiteX4" fmla="*/ 51620 w 170803"/>
                <a:gd name="connsiteY4" fmla="*/ 165065 h 160808"/>
                <a:gd name="connsiteX5" fmla="*/ 0 w 170803"/>
                <a:gd name="connsiteY5" fmla="*/ 165065 h 160808"/>
                <a:gd name="connsiteX6" fmla="*/ 60825 w 170803"/>
                <a:gd name="connsiteY6" fmla="*/ 81255 h 160808"/>
                <a:gd name="connsiteX7" fmla="*/ 1518 w 170803"/>
                <a:gd name="connsiteY7" fmla="*/ 0 h 160808"/>
                <a:gd name="connsiteX8" fmla="*/ 54467 w 170803"/>
                <a:gd name="connsiteY8" fmla="*/ 0 h 160808"/>
                <a:gd name="connsiteX9" fmla="*/ 90241 w 170803"/>
                <a:gd name="connsiteY9" fmla="*/ 51270 h 160808"/>
                <a:gd name="connsiteX10" fmla="*/ 125730 w 170803"/>
                <a:gd name="connsiteY10" fmla="*/ 0 h 160808"/>
                <a:gd name="connsiteX11" fmla="*/ 177350 w 170803"/>
                <a:gd name="connsiteY11" fmla="*/ 0 h 16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0803" h="160808">
                  <a:moveTo>
                    <a:pt x="118044" y="81066"/>
                  </a:moveTo>
                  <a:lnTo>
                    <a:pt x="178394" y="165065"/>
                  </a:lnTo>
                  <a:lnTo>
                    <a:pt x="125445" y="165065"/>
                  </a:lnTo>
                  <a:lnTo>
                    <a:pt x="88153" y="112566"/>
                  </a:lnTo>
                  <a:lnTo>
                    <a:pt x="51620" y="165065"/>
                  </a:lnTo>
                  <a:lnTo>
                    <a:pt x="0" y="165065"/>
                  </a:lnTo>
                  <a:lnTo>
                    <a:pt x="60825" y="81255"/>
                  </a:lnTo>
                  <a:lnTo>
                    <a:pt x="1518" y="0"/>
                  </a:lnTo>
                  <a:lnTo>
                    <a:pt x="54467" y="0"/>
                  </a:lnTo>
                  <a:lnTo>
                    <a:pt x="90241" y="51270"/>
                  </a:lnTo>
                  <a:lnTo>
                    <a:pt x="125730" y="0"/>
                  </a:lnTo>
                  <a:lnTo>
                    <a:pt x="177350" y="0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56" name="Freeform 177">
              <a:extLst>
                <a:ext uri="{FF2B5EF4-FFF2-40B4-BE49-F238E27FC236}">
                  <a16:creationId xmlns:a16="http://schemas.microsoft.com/office/drawing/2014/main" id="{EF6BE831-3247-4AD2-B33B-FB94CBBF3F1D}"/>
                </a:ext>
              </a:extLst>
            </p:cNvPr>
            <p:cNvSpPr/>
            <p:nvPr/>
          </p:nvSpPr>
          <p:spPr>
            <a:xfrm>
              <a:off x="5669147" y="4015127"/>
              <a:ext cx="161314" cy="170268"/>
            </a:xfrm>
            <a:custGeom>
              <a:avLst/>
              <a:gdLst>
                <a:gd name="connsiteX0" fmla="*/ 164066 w 161313"/>
                <a:gd name="connsiteY0" fmla="*/ 86837 h 170267"/>
                <a:gd name="connsiteX1" fmla="*/ 163212 w 161313"/>
                <a:gd name="connsiteY1" fmla="*/ 101782 h 170267"/>
                <a:gd name="connsiteX2" fmla="*/ 46022 w 161313"/>
                <a:gd name="connsiteY2" fmla="*/ 101782 h 170267"/>
                <a:gd name="connsiteX3" fmla="*/ 88533 w 161313"/>
                <a:gd name="connsiteY3" fmla="*/ 136025 h 170267"/>
                <a:gd name="connsiteX4" fmla="*/ 130380 w 161313"/>
                <a:gd name="connsiteY4" fmla="*/ 120228 h 170267"/>
                <a:gd name="connsiteX5" fmla="*/ 156569 w 161313"/>
                <a:gd name="connsiteY5" fmla="*/ 148606 h 170267"/>
                <a:gd name="connsiteX6" fmla="*/ 85971 w 161313"/>
                <a:gd name="connsiteY6" fmla="*/ 173673 h 170267"/>
                <a:gd name="connsiteX7" fmla="*/ 0 w 161313"/>
                <a:gd name="connsiteY7" fmla="*/ 87310 h 170267"/>
                <a:gd name="connsiteX8" fmla="*/ 83789 w 161313"/>
                <a:gd name="connsiteY8" fmla="*/ 0 h 170267"/>
                <a:gd name="connsiteX9" fmla="*/ 164066 w 161313"/>
                <a:gd name="connsiteY9" fmla="*/ 86837 h 170267"/>
                <a:gd name="connsiteX10" fmla="*/ 45927 w 161313"/>
                <a:gd name="connsiteY10" fmla="*/ 71513 h 170267"/>
                <a:gd name="connsiteX11" fmla="*/ 119278 w 161313"/>
                <a:gd name="connsiteY11" fmla="*/ 71513 h 170267"/>
                <a:gd name="connsiteX12" fmla="*/ 83219 w 161313"/>
                <a:gd name="connsiteY12" fmla="*/ 38499 h 170267"/>
                <a:gd name="connsiteX13" fmla="*/ 46117 w 161313"/>
                <a:gd name="connsiteY13" fmla="*/ 71513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313" h="170267">
                  <a:moveTo>
                    <a:pt x="164066" y="86837"/>
                  </a:moveTo>
                  <a:cubicBezTo>
                    <a:pt x="164060" y="91830"/>
                    <a:pt x="163775" y="96820"/>
                    <a:pt x="163212" y="101782"/>
                  </a:cubicBezTo>
                  <a:lnTo>
                    <a:pt x="46022" y="101782"/>
                  </a:lnTo>
                  <a:cubicBezTo>
                    <a:pt x="48873" y="122610"/>
                    <a:pt x="67506" y="137620"/>
                    <a:pt x="88533" y="136025"/>
                  </a:cubicBezTo>
                  <a:cubicBezTo>
                    <a:pt x="103886" y="135696"/>
                    <a:pt x="118659" y="130119"/>
                    <a:pt x="130380" y="120228"/>
                  </a:cubicBezTo>
                  <a:lnTo>
                    <a:pt x="156569" y="148606"/>
                  </a:lnTo>
                  <a:cubicBezTo>
                    <a:pt x="137144" y="165698"/>
                    <a:pt x="111861" y="174675"/>
                    <a:pt x="85971" y="173673"/>
                  </a:cubicBezTo>
                  <a:cubicBezTo>
                    <a:pt x="35205" y="173673"/>
                    <a:pt x="0" y="139241"/>
                    <a:pt x="0" y="87310"/>
                  </a:cubicBezTo>
                  <a:cubicBezTo>
                    <a:pt x="0" y="35378"/>
                    <a:pt x="34161" y="0"/>
                    <a:pt x="83789" y="0"/>
                  </a:cubicBezTo>
                  <a:cubicBezTo>
                    <a:pt x="131423" y="189"/>
                    <a:pt x="164066" y="35378"/>
                    <a:pt x="164066" y="86837"/>
                  </a:cubicBezTo>
                  <a:close/>
                  <a:moveTo>
                    <a:pt x="45927" y="71513"/>
                  </a:moveTo>
                  <a:lnTo>
                    <a:pt x="119278" y="71513"/>
                  </a:lnTo>
                  <a:cubicBezTo>
                    <a:pt x="115197" y="50418"/>
                    <a:pt x="102387" y="38499"/>
                    <a:pt x="83219" y="38499"/>
                  </a:cubicBezTo>
                  <a:cubicBezTo>
                    <a:pt x="62343" y="38499"/>
                    <a:pt x="50197" y="51081"/>
                    <a:pt x="46117" y="71513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57" name="Freeform 178">
              <a:extLst>
                <a:ext uri="{FF2B5EF4-FFF2-40B4-BE49-F238E27FC236}">
                  <a16:creationId xmlns:a16="http://schemas.microsoft.com/office/drawing/2014/main" id="{25429C06-0F38-48CE-93E6-A5DD465DCB75}"/>
                </a:ext>
              </a:extLst>
            </p:cNvPr>
            <p:cNvSpPr/>
            <p:nvPr/>
          </p:nvSpPr>
          <p:spPr>
            <a:xfrm>
              <a:off x="5860162" y="4015280"/>
              <a:ext cx="151825" cy="170268"/>
            </a:xfrm>
            <a:custGeom>
              <a:avLst/>
              <a:gdLst>
                <a:gd name="connsiteX0" fmla="*/ 153343 w 151824"/>
                <a:gd name="connsiteY0" fmla="*/ 31158 h 170267"/>
                <a:gd name="connsiteX1" fmla="*/ 121270 w 151824"/>
                <a:gd name="connsiteY1" fmla="*/ 57927 h 170267"/>
                <a:gd name="connsiteX2" fmla="*/ 85876 w 151824"/>
                <a:gd name="connsiteY2" fmla="*/ 41374 h 170267"/>
                <a:gd name="connsiteX3" fmla="*/ 44314 w 151824"/>
                <a:gd name="connsiteY3" fmla="*/ 86873 h 170267"/>
                <a:gd name="connsiteX4" fmla="*/ 85686 w 151824"/>
                <a:gd name="connsiteY4" fmla="*/ 132372 h 170267"/>
                <a:gd name="connsiteX5" fmla="*/ 121744 w 151824"/>
                <a:gd name="connsiteY5" fmla="*/ 115629 h 170267"/>
                <a:gd name="connsiteX6" fmla="*/ 153533 w 151824"/>
                <a:gd name="connsiteY6" fmla="*/ 142683 h 170267"/>
                <a:gd name="connsiteX7" fmla="*/ 87109 w 151824"/>
                <a:gd name="connsiteY7" fmla="*/ 173709 h 170267"/>
                <a:gd name="connsiteX8" fmla="*/ 0 w 151824"/>
                <a:gd name="connsiteY8" fmla="*/ 86873 h 170267"/>
                <a:gd name="connsiteX9" fmla="*/ 87109 w 151824"/>
                <a:gd name="connsiteY9" fmla="*/ 37 h 170267"/>
                <a:gd name="connsiteX10" fmla="*/ 153343 w 151824"/>
                <a:gd name="connsiteY10" fmla="*/ 31158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824" h="170267">
                  <a:moveTo>
                    <a:pt x="153343" y="31158"/>
                  </a:moveTo>
                  <a:lnTo>
                    <a:pt x="121270" y="57927"/>
                  </a:lnTo>
                  <a:cubicBezTo>
                    <a:pt x="112535" y="47429"/>
                    <a:pt x="99559" y="41360"/>
                    <a:pt x="85876" y="41374"/>
                  </a:cubicBezTo>
                  <a:cubicBezTo>
                    <a:pt x="62818" y="41374"/>
                    <a:pt x="44314" y="59441"/>
                    <a:pt x="44314" y="86873"/>
                  </a:cubicBezTo>
                  <a:cubicBezTo>
                    <a:pt x="44314" y="114305"/>
                    <a:pt x="62628" y="132372"/>
                    <a:pt x="85686" y="132372"/>
                  </a:cubicBezTo>
                  <a:cubicBezTo>
                    <a:pt x="99555" y="132189"/>
                    <a:pt x="112680" y="126094"/>
                    <a:pt x="121744" y="115629"/>
                  </a:cubicBezTo>
                  <a:lnTo>
                    <a:pt x="153533" y="142683"/>
                  </a:lnTo>
                  <a:cubicBezTo>
                    <a:pt x="137575" y="162933"/>
                    <a:pt x="112932" y="174444"/>
                    <a:pt x="87109" y="173709"/>
                  </a:cubicBezTo>
                  <a:cubicBezTo>
                    <a:pt x="39000" y="173709"/>
                    <a:pt x="0" y="134831"/>
                    <a:pt x="0" y="86873"/>
                  </a:cubicBezTo>
                  <a:cubicBezTo>
                    <a:pt x="0" y="38914"/>
                    <a:pt x="39000" y="37"/>
                    <a:pt x="87109" y="37"/>
                  </a:cubicBezTo>
                  <a:cubicBezTo>
                    <a:pt x="112908" y="-737"/>
                    <a:pt x="137523" y="10828"/>
                    <a:pt x="153343" y="31158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58" name="Freeform 179">
              <a:extLst>
                <a:ext uri="{FF2B5EF4-FFF2-40B4-BE49-F238E27FC236}">
                  <a16:creationId xmlns:a16="http://schemas.microsoft.com/office/drawing/2014/main" id="{0CD498A2-970E-4EF8-9D66-431200D62F0A}"/>
                </a:ext>
              </a:extLst>
            </p:cNvPr>
            <p:cNvSpPr/>
            <p:nvPr/>
          </p:nvSpPr>
          <p:spPr>
            <a:xfrm>
              <a:off x="6044724" y="4019763"/>
              <a:ext cx="151825" cy="160808"/>
            </a:xfrm>
            <a:custGeom>
              <a:avLst/>
              <a:gdLst>
                <a:gd name="connsiteX0" fmla="*/ 156759 w 151824"/>
                <a:gd name="connsiteY0" fmla="*/ 94593 h 160808"/>
                <a:gd name="connsiteX1" fmla="*/ 78474 w 151824"/>
                <a:gd name="connsiteY1" fmla="*/ 169227 h 160808"/>
                <a:gd name="connsiteX2" fmla="*/ 0 w 151824"/>
                <a:gd name="connsiteY2" fmla="*/ 94593 h 160808"/>
                <a:gd name="connsiteX3" fmla="*/ 0 w 151824"/>
                <a:gd name="connsiteY3" fmla="*/ 0 h 160808"/>
                <a:gd name="connsiteX4" fmla="*/ 44693 w 151824"/>
                <a:gd name="connsiteY4" fmla="*/ 0 h 160808"/>
                <a:gd name="connsiteX5" fmla="*/ 44693 w 151824"/>
                <a:gd name="connsiteY5" fmla="*/ 90809 h 160808"/>
                <a:gd name="connsiteX6" fmla="*/ 78569 w 151824"/>
                <a:gd name="connsiteY6" fmla="*/ 127984 h 160808"/>
                <a:gd name="connsiteX7" fmla="*/ 112350 w 151824"/>
                <a:gd name="connsiteY7" fmla="*/ 90809 h 160808"/>
                <a:gd name="connsiteX8" fmla="*/ 112350 w 151824"/>
                <a:gd name="connsiteY8" fmla="*/ 0 h 160808"/>
                <a:gd name="connsiteX9" fmla="*/ 156854 w 151824"/>
                <a:gd name="connsiteY9" fmla="*/ 0 h 16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824" h="160808">
                  <a:moveTo>
                    <a:pt x="156759" y="94593"/>
                  </a:moveTo>
                  <a:cubicBezTo>
                    <a:pt x="156759" y="146714"/>
                    <a:pt x="119847" y="169227"/>
                    <a:pt x="78474" y="169227"/>
                  </a:cubicBezTo>
                  <a:cubicBezTo>
                    <a:pt x="37102" y="169227"/>
                    <a:pt x="0" y="146714"/>
                    <a:pt x="0" y="94593"/>
                  </a:cubicBezTo>
                  <a:lnTo>
                    <a:pt x="0" y="0"/>
                  </a:lnTo>
                  <a:lnTo>
                    <a:pt x="44693" y="0"/>
                  </a:lnTo>
                  <a:lnTo>
                    <a:pt x="44693" y="90809"/>
                  </a:lnTo>
                  <a:cubicBezTo>
                    <a:pt x="44693" y="117201"/>
                    <a:pt x="59212" y="127984"/>
                    <a:pt x="78569" y="127984"/>
                  </a:cubicBezTo>
                  <a:cubicBezTo>
                    <a:pt x="97927" y="127984"/>
                    <a:pt x="112350" y="117201"/>
                    <a:pt x="112350" y="90809"/>
                  </a:cubicBezTo>
                  <a:lnTo>
                    <a:pt x="112350" y="0"/>
                  </a:lnTo>
                  <a:lnTo>
                    <a:pt x="156854" y="0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59" name="Freeform 180">
              <a:extLst>
                <a:ext uri="{FF2B5EF4-FFF2-40B4-BE49-F238E27FC236}">
                  <a16:creationId xmlns:a16="http://schemas.microsoft.com/office/drawing/2014/main" id="{70F10B2C-B51E-4EDD-A4A7-5F4493E88C3F}"/>
                </a:ext>
              </a:extLst>
            </p:cNvPr>
            <p:cNvSpPr/>
            <p:nvPr/>
          </p:nvSpPr>
          <p:spPr>
            <a:xfrm>
              <a:off x="6230425" y="3970763"/>
              <a:ext cx="142336" cy="217564"/>
            </a:xfrm>
            <a:custGeom>
              <a:avLst/>
              <a:gdLst>
                <a:gd name="connsiteX0" fmla="*/ 136548 w 142335"/>
                <a:gd name="connsiteY0" fmla="*/ 88539 h 217564"/>
                <a:gd name="connsiteX1" fmla="*/ 76577 w 142335"/>
                <a:gd name="connsiteY1" fmla="*/ 88539 h 217564"/>
                <a:gd name="connsiteX2" fmla="*/ 76577 w 142335"/>
                <a:gd name="connsiteY2" fmla="*/ 148795 h 217564"/>
                <a:gd name="connsiteX3" fmla="*/ 101343 w 142335"/>
                <a:gd name="connsiteY3" fmla="*/ 177173 h 217564"/>
                <a:gd name="connsiteX4" fmla="*/ 132372 w 142335"/>
                <a:gd name="connsiteY4" fmla="*/ 166389 h 217564"/>
                <a:gd name="connsiteX5" fmla="*/ 148789 w 142335"/>
                <a:gd name="connsiteY5" fmla="*/ 201105 h 217564"/>
                <a:gd name="connsiteX6" fmla="*/ 93942 w 142335"/>
                <a:gd name="connsiteY6" fmla="*/ 218510 h 217564"/>
                <a:gd name="connsiteX7" fmla="*/ 31978 w 142335"/>
                <a:gd name="connsiteY7" fmla="*/ 152295 h 217564"/>
                <a:gd name="connsiteX8" fmla="*/ 31978 w 142335"/>
                <a:gd name="connsiteY8" fmla="*/ 88539 h 217564"/>
                <a:gd name="connsiteX9" fmla="*/ 0 w 142335"/>
                <a:gd name="connsiteY9" fmla="*/ 88539 h 217564"/>
                <a:gd name="connsiteX10" fmla="*/ 0 w 142335"/>
                <a:gd name="connsiteY10" fmla="*/ 48999 h 217564"/>
                <a:gd name="connsiteX11" fmla="*/ 31978 w 142335"/>
                <a:gd name="connsiteY11" fmla="*/ 48999 h 217564"/>
                <a:gd name="connsiteX12" fmla="*/ 31978 w 142335"/>
                <a:gd name="connsiteY12" fmla="*/ 0 h 217564"/>
                <a:gd name="connsiteX13" fmla="*/ 76577 w 142335"/>
                <a:gd name="connsiteY13" fmla="*/ 0 h 217564"/>
                <a:gd name="connsiteX14" fmla="*/ 76577 w 142335"/>
                <a:gd name="connsiteY14" fmla="*/ 48999 h 217564"/>
                <a:gd name="connsiteX15" fmla="*/ 136548 w 142335"/>
                <a:gd name="connsiteY15" fmla="*/ 48999 h 21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335" h="217564">
                  <a:moveTo>
                    <a:pt x="136548" y="88539"/>
                  </a:moveTo>
                  <a:lnTo>
                    <a:pt x="76577" y="88539"/>
                  </a:lnTo>
                  <a:lnTo>
                    <a:pt x="76577" y="148795"/>
                  </a:lnTo>
                  <a:cubicBezTo>
                    <a:pt x="76577" y="169416"/>
                    <a:pt x="87489" y="177173"/>
                    <a:pt x="101343" y="177173"/>
                  </a:cubicBezTo>
                  <a:cubicBezTo>
                    <a:pt x="112449" y="176321"/>
                    <a:pt x="123142" y="172605"/>
                    <a:pt x="132372" y="166389"/>
                  </a:cubicBezTo>
                  <a:lnTo>
                    <a:pt x="148789" y="201105"/>
                  </a:lnTo>
                  <a:cubicBezTo>
                    <a:pt x="132846" y="212608"/>
                    <a:pt x="113622" y="218709"/>
                    <a:pt x="93942" y="218510"/>
                  </a:cubicBezTo>
                  <a:cubicBezTo>
                    <a:pt x="52949" y="218510"/>
                    <a:pt x="31978" y="195335"/>
                    <a:pt x="31978" y="152295"/>
                  </a:cubicBezTo>
                  <a:lnTo>
                    <a:pt x="31978" y="88539"/>
                  </a:lnTo>
                  <a:lnTo>
                    <a:pt x="0" y="88539"/>
                  </a:lnTo>
                  <a:lnTo>
                    <a:pt x="0" y="48999"/>
                  </a:lnTo>
                  <a:lnTo>
                    <a:pt x="31978" y="48999"/>
                  </a:lnTo>
                  <a:lnTo>
                    <a:pt x="31978" y="0"/>
                  </a:lnTo>
                  <a:lnTo>
                    <a:pt x="76577" y="0"/>
                  </a:lnTo>
                  <a:lnTo>
                    <a:pt x="76577" y="48999"/>
                  </a:lnTo>
                  <a:lnTo>
                    <a:pt x="136548" y="48999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60" name="Freeform 181">
              <a:extLst>
                <a:ext uri="{FF2B5EF4-FFF2-40B4-BE49-F238E27FC236}">
                  <a16:creationId xmlns:a16="http://schemas.microsoft.com/office/drawing/2014/main" id="{BC0C913C-8A13-4E62-B94C-07DB69C1A0C7}"/>
                </a:ext>
              </a:extLst>
            </p:cNvPr>
            <p:cNvSpPr/>
            <p:nvPr/>
          </p:nvSpPr>
          <p:spPr>
            <a:xfrm>
              <a:off x="6399804" y="3937372"/>
              <a:ext cx="56934" cy="245942"/>
            </a:xfrm>
            <a:custGeom>
              <a:avLst/>
              <a:gdLst>
                <a:gd name="connsiteX0" fmla="*/ 56934 w 56934"/>
                <a:gd name="connsiteY0" fmla="*/ 28378 h 245942"/>
                <a:gd name="connsiteX1" fmla="*/ 28467 w 56934"/>
                <a:gd name="connsiteY1" fmla="*/ 56756 h 245942"/>
                <a:gd name="connsiteX2" fmla="*/ 0 w 56934"/>
                <a:gd name="connsiteY2" fmla="*/ 28378 h 245942"/>
                <a:gd name="connsiteX3" fmla="*/ 28467 w 56934"/>
                <a:gd name="connsiteY3" fmla="*/ 0 h 245942"/>
                <a:gd name="connsiteX4" fmla="*/ 56934 w 56934"/>
                <a:gd name="connsiteY4" fmla="*/ 28378 h 245942"/>
                <a:gd name="connsiteX5" fmla="*/ 50956 w 56934"/>
                <a:gd name="connsiteY5" fmla="*/ 247361 h 245942"/>
                <a:gd name="connsiteX6" fmla="*/ 6358 w 56934"/>
                <a:gd name="connsiteY6" fmla="*/ 247361 h 245942"/>
                <a:gd name="connsiteX7" fmla="*/ 6358 w 56934"/>
                <a:gd name="connsiteY7" fmla="*/ 82296 h 245942"/>
                <a:gd name="connsiteX8" fmla="*/ 50956 w 56934"/>
                <a:gd name="connsiteY8" fmla="*/ 82296 h 24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934" h="245942">
                  <a:moveTo>
                    <a:pt x="56934" y="28378"/>
                  </a:moveTo>
                  <a:cubicBezTo>
                    <a:pt x="56934" y="44051"/>
                    <a:pt x="44189" y="56756"/>
                    <a:pt x="28467" y="56756"/>
                  </a:cubicBezTo>
                  <a:cubicBezTo>
                    <a:pt x="12745" y="56756"/>
                    <a:pt x="0" y="44051"/>
                    <a:pt x="0" y="28378"/>
                  </a:cubicBezTo>
                  <a:cubicBezTo>
                    <a:pt x="0" y="12705"/>
                    <a:pt x="12745" y="0"/>
                    <a:pt x="28467" y="0"/>
                  </a:cubicBezTo>
                  <a:cubicBezTo>
                    <a:pt x="44189" y="0"/>
                    <a:pt x="56934" y="12705"/>
                    <a:pt x="56934" y="28378"/>
                  </a:cubicBezTo>
                  <a:close/>
                  <a:moveTo>
                    <a:pt x="50956" y="247361"/>
                  </a:moveTo>
                  <a:lnTo>
                    <a:pt x="6358" y="247361"/>
                  </a:lnTo>
                  <a:lnTo>
                    <a:pt x="6358" y="82296"/>
                  </a:lnTo>
                  <a:lnTo>
                    <a:pt x="50956" y="82296"/>
                  </a:ln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61" name="Freeform 182">
              <a:extLst>
                <a:ext uri="{FF2B5EF4-FFF2-40B4-BE49-F238E27FC236}">
                  <a16:creationId xmlns:a16="http://schemas.microsoft.com/office/drawing/2014/main" id="{AF8175F4-0AA8-4BB5-AE93-7C18A1233012}"/>
                </a:ext>
              </a:extLst>
            </p:cNvPr>
            <p:cNvSpPr/>
            <p:nvPr/>
          </p:nvSpPr>
          <p:spPr>
            <a:xfrm>
              <a:off x="6487232" y="4015240"/>
              <a:ext cx="170803" cy="170268"/>
            </a:xfrm>
            <a:custGeom>
              <a:avLst/>
              <a:gdLst>
                <a:gd name="connsiteX0" fmla="*/ 179120 w 170803"/>
                <a:gd name="connsiteY0" fmla="*/ 86913 h 170267"/>
                <a:gd name="connsiteX1" fmla="*/ 92044 w 170803"/>
                <a:gd name="connsiteY1" fmla="*/ 178635 h 170267"/>
                <a:gd name="connsiteX2" fmla="*/ 35 w 170803"/>
                <a:gd name="connsiteY2" fmla="*/ 91832 h 170267"/>
                <a:gd name="connsiteX3" fmla="*/ 87110 w 170803"/>
                <a:gd name="connsiteY3" fmla="*/ 111 h 170267"/>
                <a:gd name="connsiteX4" fmla="*/ 89448 w 170803"/>
                <a:gd name="connsiteY4" fmla="*/ 77 h 170267"/>
                <a:gd name="connsiteX5" fmla="*/ 179051 w 170803"/>
                <a:gd name="connsiteY5" fmla="*/ 82196 h 170267"/>
                <a:gd name="connsiteX6" fmla="*/ 179120 w 170803"/>
                <a:gd name="connsiteY6" fmla="*/ 86913 h 170267"/>
                <a:gd name="connsiteX7" fmla="*/ 45514 w 170803"/>
                <a:gd name="connsiteY7" fmla="*/ 86913 h 170267"/>
                <a:gd name="connsiteX8" fmla="*/ 91127 w 170803"/>
                <a:gd name="connsiteY8" fmla="*/ 129167 h 170267"/>
                <a:gd name="connsiteX9" fmla="*/ 133514 w 170803"/>
                <a:gd name="connsiteY9" fmla="*/ 83697 h 170267"/>
                <a:gd name="connsiteX10" fmla="*/ 89449 w 170803"/>
                <a:gd name="connsiteY10" fmla="*/ 41414 h 170267"/>
                <a:gd name="connsiteX11" fmla="*/ 45455 w 170803"/>
                <a:gd name="connsiteY11" fmla="*/ 83815 h 170267"/>
                <a:gd name="connsiteX12" fmla="*/ 45515 w 170803"/>
                <a:gd name="connsiteY12" fmla="*/ 86913 h 1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803" h="170267">
                  <a:moveTo>
                    <a:pt x="179120" y="86913"/>
                  </a:moveTo>
                  <a:cubicBezTo>
                    <a:pt x="180483" y="136211"/>
                    <a:pt x="141497" y="177277"/>
                    <a:pt x="92044" y="178635"/>
                  </a:cubicBezTo>
                  <a:cubicBezTo>
                    <a:pt x="42591" y="179993"/>
                    <a:pt x="1397" y="141130"/>
                    <a:pt x="35" y="91832"/>
                  </a:cubicBezTo>
                  <a:cubicBezTo>
                    <a:pt x="-1328" y="42534"/>
                    <a:pt x="37657" y="1469"/>
                    <a:pt x="87110" y="111"/>
                  </a:cubicBezTo>
                  <a:cubicBezTo>
                    <a:pt x="87890" y="89"/>
                    <a:pt x="88669" y="78"/>
                    <a:pt x="89448" y="77"/>
                  </a:cubicBezTo>
                  <a:cubicBezTo>
                    <a:pt x="136939" y="-1912"/>
                    <a:pt x="177056" y="34853"/>
                    <a:pt x="179051" y="82196"/>
                  </a:cubicBezTo>
                  <a:cubicBezTo>
                    <a:pt x="179118" y="83767"/>
                    <a:pt x="179141" y="85341"/>
                    <a:pt x="179120" y="86913"/>
                  </a:cubicBezTo>
                  <a:close/>
                  <a:moveTo>
                    <a:pt x="45514" y="86913"/>
                  </a:moveTo>
                  <a:cubicBezTo>
                    <a:pt x="46405" y="111138"/>
                    <a:pt x="66827" y="130055"/>
                    <a:pt x="91127" y="129167"/>
                  </a:cubicBezTo>
                  <a:cubicBezTo>
                    <a:pt x="115427" y="128279"/>
                    <a:pt x="134404" y="107922"/>
                    <a:pt x="133514" y="83697"/>
                  </a:cubicBezTo>
                  <a:cubicBezTo>
                    <a:pt x="132645" y="60073"/>
                    <a:pt x="113163" y="41379"/>
                    <a:pt x="89449" y="41414"/>
                  </a:cubicBezTo>
                  <a:cubicBezTo>
                    <a:pt x="65555" y="41012"/>
                    <a:pt x="45858" y="59996"/>
                    <a:pt x="45455" y="83815"/>
                  </a:cubicBezTo>
                  <a:cubicBezTo>
                    <a:pt x="45438" y="84848"/>
                    <a:pt x="45457" y="85882"/>
                    <a:pt x="45515" y="86913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62" name="Freeform 183">
              <a:extLst>
                <a:ext uri="{FF2B5EF4-FFF2-40B4-BE49-F238E27FC236}">
                  <a16:creationId xmlns:a16="http://schemas.microsoft.com/office/drawing/2014/main" id="{5EAF89CD-3655-44AC-A103-FF2ED0AA5BEF}"/>
                </a:ext>
              </a:extLst>
            </p:cNvPr>
            <p:cNvSpPr/>
            <p:nvPr/>
          </p:nvSpPr>
          <p:spPr>
            <a:xfrm>
              <a:off x="6702695" y="4015234"/>
              <a:ext cx="151825" cy="160808"/>
            </a:xfrm>
            <a:custGeom>
              <a:avLst/>
              <a:gdLst>
                <a:gd name="connsiteX0" fmla="*/ 156474 w 151824"/>
                <a:gd name="connsiteY0" fmla="*/ 64406 h 160808"/>
                <a:gd name="connsiteX1" fmla="*/ 156474 w 151824"/>
                <a:gd name="connsiteY1" fmla="*/ 169499 h 160808"/>
                <a:gd name="connsiteX2" fmla="*/ 111876 w 151824"/>
                <a:gd name="connsiteY2" fmla="*/ 169499 h 160808"/>
                <a:gd name="connsiteX3" fmla="*/ 111876 w 151824"/>
                <a:gd name="connsiteY3" fmla="*/ 78690 h 160808"/>
                <a:gd name="connsiteX4" fmla="*/ 79613 w 151824"/>
                <a:gd name="connsiteY4" fmla="*/ 41799 h 160808"/>
                <a:gd name="connsiteX5" fmla="*/ 44439 w 151824"/>
                <a:gd name="connsiteY5" fmla="*/ 74223 h 160808"/>
                <a:gd name="connsiteX6" fmla="*/ 44598 w 151824"/>
                <a:gd name="connsiteY6" fmla="*/ 79068 h 160808"/>
                <a:gd name="connsiteX7" fmla="*/ 44598 w 151824"/>
                <a:gd name="connsiteY7" fmla="*/ 169499 h 160808"/>
                <a:gd name="connsiteX8" fmla="*/ 0 w 151824"/>
                <a:gd name="connsiteY8" fmla="*/ 169499 h 160808"/>
                <a:gd name="connsiteX9" fmla="*/ 0 w 151824"/>
                <a:gd name="connsiteY9" fmla="*/ 4434 h 160808"/>
                <a:gd name="connsiteX10" fmla="*/ 43365 w 151824"/>
                <a:gd name="connsiteY10" fmla="*/ 4434 h 160808"/>
                <a:gd name="connsiteX11" fmla="*/ 43365 w 151824"/>
                <a:gd name="connsiteY11" fmla="*/ 23920 h 160808"/>
                <a:gd name="connsiteX12" fmla="*/ 92044 w 151824"/>
                <a:gd name="connsiteY12" fmla="*/ 83 h 160808"/>
                <a:gd name="connsiteX13" fmla="*/ 156479 w 151824"/>
                <a:gd name="connsiteY13" fmla="*/ 58494 h 160808"/>
                <a:gd name="connsiteX14" fmla="*/ 156475 w 151824"/>
                <a:gd name="connsiteY14" fmla="*/ 64406 h 16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1824" h="160808">
                  <a:moveTo>
                    <a:pt x="156474" y="64406"/>
                  </a:moveTo>
                  <a:lnTo>
                    <a:pt x="156474" y="169499"/>
                  </a:lnTo>
                  <a:lnTo>
                    <a:pt x="111876" y="169499"/>
                  </a:lnTo>
                  <a:lnTo>
                    <a:pt x="111876" y="78690"/>
                  </a:lnTo>
                  <a:cubicBezTo>
                    <a:pt x="111876" y="54852"/>
                    <a:pt x="99920" y="41799"/>
                    <a:pt x="79613" y="41799"/>
                  </a:cubicBezTo>
                  <a:cubicBezTo>
                    <a:pt x="60918" y="41070"/>
                    <a:pt x="45170" y="55587"/>
                    <a:pt x="44439" y="74223"/>
                  </a:cubicBezTo>
                  <a:cubicBezTo>
                    <a:pt x="44376" y="75840"/>
                    <a:pt x="44429" y="77459"/>
                    <a:pt x="44598" y="79068"/>
                  </a:cubicBezTo>
                  <a:lnTo>
                    <a:pt x="44598" y="169499"/>
                  </a:lnTo>
                  <a:lnTo>
                    <a:pt x="0" y="169499"/>
                  </a:lnTo>
                  <a:lnTo>
                    <a:pt x="0" y="4434"/>
                  </a:lnTo>
                  <a:lnTo>
                    <a:pt x="43365" y="4434"/>
                  </a:lnTo>
                  <a:lnTo>
                    <a:pt x="43365" y="23920"/>
                  </a:lnTo>
                  <a:cubicBezTo>
                    <a:pt x="54316" y="8061"/>
                    <a:pt x="72759" y="-970"/>
                    <a:pt x="92044" y="83"/>
                  </a:cubicBezTo>
                  <a:cubicBezTo>
                    <a:pt x="126018" y="-1525"/>
                    <a:pt x="154866" y="24626"/>
                    <a:pt x="156479" y="58494"/>
                  </a:cubicBezTo>
                  <a:cubicBezTo>
                    <a:pt x="156573" y="60463"/>
                    <a:pt x="156571" y="62437"/>
                    <a:pt x="156475" y="64406"/>
                  </a:cubicBezTo>
                  <a:close/>
                </a:path>
              </a:pathLst>
            </a:custGeom>
            <a:solidFill>
              <a:schemeClr val="accent1"/>
            </a:solidFill>
            <a:ln w="94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</p:grpSp>
      <p:grpSp>
        <p:nvGrpSpPr>
          <p:cNvPr id="163" name="Graphic 39">
            <a:extLst>
              <a:ext uri="{FF2B5EF4-FFF2-40B4-BE49-F238E27FC236}">
                <a16:creationId xmlns:a16="http://schemas.microsoft.com/office/drawing/2014/main" id="{29EB77E4-373B-4DA2-A81A-825B472FC89C}"/>
              </a:ext>
            </a:extLst>
          </p:cNvPr>
          <p:cNvGrpSpPr/>
          <p:nvPr/>
        </p:nvGrpSpPr>
        <p:grpSpPr>
          <a:xfrm>
            <a:off x="4731773" y="3020967"/>
            <a:ext cx="537623" cy="187172"/>
            <a:chOff x="4381500" y="2832100"/>
            <a:chExt cx="3429000" cy="1193800"/>
          </a:xfrm>
          <a:solidFill>
            <a:schemeClr val="accent1"/>
          </a:solidFill>
        </p:grpSpPr>
        <p:sp>
          <p:nvSpPr>
            <p:cNvPr id="164" name="Freeform 185">
              <a:extLst>
                <a:ext uri="{FF2B5EF4-FFF2-40B4-BE49-F238E27FC236}">
                  <a16:creationId xmlns:a16="http://schemas.microsoft.com/office/drawing/2014/main" id="{EA8028AA-4EA3-4C46-A7D6-9EE6D58010C4}"/>
                </a:ext>
              </a:extLst>
            </p:cNvPr>
            <p:cNvSpPr/>
            <p:nvPr/>
          </p:nvSpPr>
          <p:spPr>
            <a:xfrm>
              <a:off x="5145949" y="3491817"/>
              <a:ext cx="531922" cy="530578"/>
            </a:xfrm>
            <a:custGeom>
              <a:avLst/>
              <a:gdLst>
                <a:gd name="connsiteX0" fmla="*/ 195576 w 531922"/>
                <a:gd name="connsiteY0" fmla="*/ 267279 h 530577"/>
                <a:gd name="connsiteX1" fmla="*/ 268051 w 531922"/>
                <a:gd name="connsiteY1" fmla="*/ 194987 h 530577"/>
                <a:gd name="connsiteX2" fmla="*/ 340525 w 531922"/>
                <a:gd name="connsiteY2" fmla="*/ 267279 h 530577"/>
                <a:gd name="connsiteX3" fmla="*/ 268051 w 531922"/>
                <a:gd name="connsiteY3" fmla="*/ 339570 h 530577"/>
                <a:gd name="connsiteX4" fmla="*/ 195576 w 531922"/>
                <a:gd name="connsiteY4" fmla="*/ 267279 h 530577"/>
                <a:gd name="connsiteX5" fmla="*/ 0 w 531922"/>
                <a:gd name="connsiteY5" fmla="*/ 267279 h 530577"/>
                <a:gd name="connsiteX6" fmla="*/ 267956 w 531922"/>
                <a:gd name="connsiteY6" fmla="*/ 534747 h 530577"/>
                <a:gd name="connsiteX7" fmla="*/ 536102 w 531922"/>
                <a:gd name="connsiteY7" fmla="*/ 267468 h 530577"/>
                <a:gd name="connsiteX8" fmla="*/ 268146 w 531922"/>
                <a:gd name="connsiteY8" fmla="*/ 0 h 530577"/>
                <a:gd name="connsiteX9" fmla="*/ 268051 w 531922"/>
                <a:gd name="connsiteY9" fmla="*/ 0 h 530577"/>
                <a:gd name="connsiteX10" fmla="*/ 0 w 531922"/>
                <a:gd name="connsiteY10" fmla="*/ 267184 h 530577"/>
                <a:gd name="connsiteX11" fmla="*/ 0 w 531922"/>
                <a:gd name="connsiteY11" fmla="*/ 267279 h 53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1922" h="530577">
                  <a:moveTo>
                    <a:pt x="195576" y="267279"/>
                  </a:moveTo>
                  <a:cubicBezTo>
                    <a:pt x="195576" y="227353"/>
                    <a:pt x="228024" y="194987"/>
                    <a:pt x="268051" y="194987"/>
                  </a:cubicBezTo>
                  <a:cubicBezTo>
                    <a:pt x="308077" y="194987"/>
                    <a:pt x="340525" y="227353"/>
                    <a:pt x="340525" y="267279"/>
                  </a:cubicBezTo>
                  <a:cubicBezTo>
                    <a:pt x="340525" y="307204"/>
                    <a:pt x="308077" y="339570"/>
                    <a:pt x="268051" y="339570"/>
                  </a:cubicBezTo>
                  <a:cubicBezTo>
                    <a:pt x="228046" y="339517"/>
                    <a:pt x="195629" y="307182"/>
                    <a:pt x="195576" y="267279"/>
                  </a:cubicBezTo>
                  <a:moveTo>
                    <a:pt x="0" y="267279"/>
                  </a:moveTo>
                  <a:cubicBezTo>
                    <a:pt x="-52" y="414945"/>
                    <a:pt x="119915" y="534694"/>
                    <a:pt x="267956" y="534747"/>
                  </a:cubicBezTo>
                  <a:cubicBezTo>
                    <a:pt x="415996" y="534799"/>
                    <a:pt x="536049" y="415134"/>
                    <a:pt x="536102" y="267468"/>
                  </a:cubicBezTo>
                  <a:cubicBezTo>
                    <a:pt x="536154" y="119802"/>
                    <a:pt x="416187" y="52"/>
                    <a:pt x="268146" y="0"/>
                  </a:cubicBezTo>
                  <a:cubicBezTo>
                    <a:pt x="268114" y="0"/>
                    <a:pt x="268083" y="0"/>
                    <a:pt x="268051" y="0"/>
                  </a:cubicBezTo>
                  <a:cubicBezTo>
                    <a:pt x="120063" y="-52"/>
                    <a:pt x="52" y="119570"/>
                    <a:pt x="0" y="267184"/>
                  </a:cubicBezTo>
                  <a:cubicBezTo>
                    <a:pt x="0" y="267215"/>
                    <a:pt x="0" y="267247"/>
                    <a:pt x="0" y="267279"/>
                  </a:cubicBezTo>
                </a:path>
              </a:pathLst>
            </a:custGeom>
            <a:gradFill>
              <a:gsLst>
                <a:gs pos="9000">
                  <a:schemeClr val="accent2"/>
                </a:gs>
                <a:gs pos="100000">
                  <a:srgbClr val="FB054B"/>
                </a:gs>
              </a:gsLst>
              <a:lin ang="2700000" scaled="0"/>
            </a:gradFill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65" name="Freeform 186">
              <a:extLst>
                <a:ext uri="{FF2B5EF4-FFF2-40B4-BE49-F238E27FC236}">
                  <a16:creationId xmlns:a16="http://schemas.microsoft.com/office/drawing/2014/main" id="{735A17AF-66A4-4325-98A7-97FEDA3CD615}"/>
                </a:ext>
              </a:extLst>
            </p:cNvPr>
            <p:cNvSpPr/>
            <p:nvPr/>
          </p:nvSpPr>
          <p:spPr>
            <a:xfrm>
              <a:off x="4381500" y="3491817"/>
              <a:ext cx="531922" cy="530578"/>
            </a:xfrm>
            <a:custGeom>
              <a:avLst/>
              <a:gdLst>
                <a:gd name="connsiteX0" fmla="*/ 195576 w 531922"/>
                <a:gd name="connsiteY0" fmla="*/ 267279 h 530577"/>
                <a:gd name="connsiteX1" fmla="*/ 268051 w 531922"/>
                <a:gd name="connsiteY1" fmla="*/ 194987 h 530577"/>
                <a:gd name="connsiteX2" fmla="*/ 340525 w 531922"/>
                <a:gd name="connsiteY2" fmla="*/ 267279 h 530577"/>
                <a:gd name="connsiteX3" fmla="*/ 268051 w 531922"/>
                <a:gd name="connsiteY3" fmla="*/ 339570 h 530577"/>
                <a:gd name="connsiteX4" fmla="*/ 195576 w 531922"/>
                <a:gd name="connsiteY4" fmla="*/ 267279 h 530577"/>
                <a:gd name="connsiteX5" fmla="*/ 0 w 531922"/>
                <a:gd name="connsiteY5" fmla="*/ 267279 h 530577"/>
                <a:gd name="connsiteX6" fmla="*/ 267956 w 531922"/>
                <a:gd name="connsiteY6" fmla="*/ 534747 h 530577"/>
                <a:gd name="connsiteX7" fmla="*/ 536102 w 531922"/>
                <a:gd name="connsiteY7" fmla="*/ 267468 h 530577"/>
                <a:gd name="connsiteX8" fmla="*/ 268146 w 531922"/>
                <a:gd name="connsiteY8" fmla="*/ 0 h 530577"/>
                <a:gd name="connsiteX9" fmla="*/ 268051 w 531922"/>
                <a:gd name="connsiteY9" fmla="*/ 0 h 530577"/>
                <a:gd name="connsiteX10" fmla="*/ 0 w 531922"/>
                <a:gd name="connsiteY10" fmla="*/ 267184 h 530577"/>
                <a:gd name="connsiteX11" fmla="*/ 0 w 531922"/>
                <a:gd name="connsiteY11" fmla="*/ 267279 h 53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1922" h="530577">
                  <a:moveTo>
                    <a:pt x="195576" y="267279"/>
                  </a:moveTo>
                  <a:cubicBezTo>
                    <a:pt x="195576" y="227353"/>
                    <a:pt x="228024" y="194987"/>
                    <a:pt x="268051" y="194987"/>
                  </a:cubicBezTo>
                  <a:cubicBezTo>
                    <a:pt x="308077" y="194987"/>
                    <a:pt x="340525" y="227353"/>
                    <a:pt x="340525" y="267279"/>
                  </a:cubicBezTo>
                  <a:cubicBezTo>
                    <a:pt x="340525" y="307204"/>
                    <a:pt x="308077" y="339570"/>
                    <a:pt x="268051" y="339570"/>
                  </a:cubicBezTo>
                  <a:cubicBezTo>
                    <a:pt x="228024" y="339570"/>
                    <a:pt x="195576" y="307204"/>
                    <a:pt x="195576" y="267279"/>
                  </a:cubicBezTo>
                  <a:moveTo>
                    <a:pt x="0" y="267279"/>
                  </a:moveTo>
                  <a:cubicBezTo>
                    <a:pt x="-52" y="414945"/>
                    <a:pt x="119915" y="534694"/>
                    <a:pt x="267956" y="534747"/>
                  </a:cubicBezTo>
                  <a:cubicBezTo>
                    <a:pt x="415996" y="534799"/>
                    <a:pt x="536049" y="415134"/>
                    <a:pt x="536102" y="267468"/>
                  </a:cubicBezTo>
                  <a:cubicBezTo>
                    <a:pt x="536154" y="119802"/>
                    <a:pt x="416187" y="52"/>
                    <a:pt x="268146" y="0"/>
                  </a:cubicBezTo>
                  <a:cubicBezTo>
                    <a:pt x="268114" y="0"/>
                    <a:pt x="268083" y="0"/>
                    <a:pt x="268051" y="0"/>
                  </a:cubicBezTo>
                  <a:cubicBezTo>
                    <a:pt x="120063" y="-52"/>
                    <a:pt x="52" y="119570"/>
                    <a:pt x="0" y="267184"/>
                  </a:cubicBezTo>
                  <a:cubicBezTo>
                    <a:pt x="0" y="267215"/>
                    <a:pt x="0" y="267247"/>
                    <a:pt x="0" y="267279"/>
                  </a:cubicBezTo>
                </a:path>
              </a:pathLst>
            </a:custGeom>
            <a:gradFill>
              <a:gsLst>
                <a:gs pos="9000">
                  <a:schemeClr val="accent2"/>
                </a:gs>
                <a:gs pos="100000">
                  <a:srgbClr val="FB054B"/>
                </a:gs>
              </a:gsLst>
              <a:lin ang="2700000" scaled="0"/>
            </a:gradFill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66" name="Freeform 187">
              <a:extLst>
                <a:ext uri="{FF2B5EF4-FFF2-40B4-BE49-F238E27FC236}">
                  <a16:creationId xmlns:a16="http://schemas.microsoft.com/office/drawing/2014/main" id="{8B87FE75-BC8C-4AA1-BA3F-5FF706440115}"/>
                </a:ext>
              </a:extLst>
            </p:cNvPr>
            <p:cNvSpPr/>
            <p:nvPr/>
          </p:nvSpPr>
          <p:spPr>
            <a:xfrm>
              <a:off x="5955326" y="3036562"/>
              <a:ext cx="645906" cy="966410"/>
            </a:xfrm>
            <a:custGeom>
              <a:avLst/>
              <a:gdLst>
                <a:gd name="connsiteX0" fmla="*/ 654170 w 645905"/>
                <a:gd name="connsiteY0" fmla="*/ 634704 h 966409"/>
                <a:gd name="connsiteX1" fmla="*/ 337011 w 645905"/>
                <a:gd name="connsiteY1" fmla="*/ 301861 h 966409"/>
                <a:gd name="connsiteX2" fmla="*/ 138395 w 645905"/>
                <a:gd name="connsiteY2" fmla="*/ 393670 h 966409"/>
                <a:gd name="connsiteX3" fmla="*/ 138395 w 645905"/>
                <a:gd name="connsiteY3" fmla="*/ 0 h 966409"/>
                <a:gd name="connsiteX4" fmla="*/ 0 w 645905"/>
                <a:gd name="connsiteY4" fmla="*/ 0 h 966409"/>
                <a:gd name="connsiteX5" fmla="*/ 0 w 645905"/>
                <a:gd name="connsiteY5" fmla="*/ 951061 h 966409"/>
                <a:gd name="connsiteX6" fmla="*/ 138395 w 645905"/>
                <a:gd name="connsiteY6" fmla="*/ 951061 h 966409"/>
                <a:gd name="connsiteX7" fmla="*/ 138395 w 645905"/>
                <a:gd name="connsiteY7" fmla="*/ 875738 h 966409"/>
                <a:gd name="connsiteX8" fmla="*/ 337011 w 645905"/>
                <a:gd name="connsiteY8" fmla="*/ 967547 h 966409"/>
                <a:gd name="connsiteX9" fmla="*/ 654170 w 645905"/>
                <a:gd name="connsiteY9" fmla="*/ 634704 h 966409"/>
                <a:gd name="connsiteX10" fmla="*/ 511690 w 645905"/>
                <a:gd name="connsiteY10" fmla="*/ 634704 h 966409"/>
                <a:gd name="connsiteX11" fmla="*/ 320388 w 645905"/>
                <a:gd name="connsiteY11" fmla="*/ 837460 h 966409"/>
                <a:gd name="connsiteX12" fmla="*/ 128991 w 645905"/>
                <a:gd name="connsiteY12" fmla="*/ 634704 h 966409"/>
                <a:gd name="connsiteX13" fmla="*/ 320388 w 645905"/>
                <a:gd name="connsiteY13" fmla="*/ 431947 h 966409"/>
                <a:gd name="connsiteX14" fmla="*/ 511690 w 645905"/>
                <a:gd name="connsiteY14" fmla="*/ 634704 h 96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5905" h="966409">
                  <a:moveTo>
                    <a:pt x="654170" y="634704"/>
                  </a:moveTo>
                  <a:cubicBezTo>
                    <a:pt x="654170" y="441232"/>
                    <a:pt x="514445" y="301861"/>
                    <a:pt x="337011" y="301861"/>
                  </a:cubicBezTo>
                  <a:cubicBezTo>
                    <a:pt x="246299" y="301861"/>
                    <a:pt x="182753" y="338148"/>
                    <a:pt x="138395" y="393670"/>
                  </a:cubicBezTo>
                  <a:lnTo>
                    <a:pt x="138395" y="0"/>
                  </a:lnTo>
                  <a:lnTo>
                    <a:pt x="0" y="0"/>
                  </a:lnTo>
                  <a:lnTo>
                    <a:pt x="0" y="951061"/>
                  </a:lnTo>
                  <a:lnTo>
                    <a:pt x="138395" y="951061"/>
                  </a:lnTo>
                  <a:lnTo>
                    <a:pt x="138395" y="875738"/>
                  </a:lnTo>
                  <a:cubicBezTo>
                    <a:pt x="182753" y="931259"/>
                    <a:pt x="246299" y="967547"/>
                    <a:pt x="337011" y="967547"/>
                  </a:cubicBezTo>
                  <a:cubicBezTo>
                    <a:pt x="514445" y="967547"/>
                    <a:pt x="654170" y="828175"/>
                    <a:pt x="654170" y="634704"/>
                  </a:cubicBezTo>
                  <a:moveTo>
                    <a:pt x="511690" y="634704"/>
                  </a:moveTo>
                  <a:cubicBezTo>
                    <a:pt x="511690" y="745651"/>
                    <a:pt x="439501" y="837460"/>
                    <a:pt x="320388" y="837460"/>
                  </a:cubicBezTo>
                  <a:cubicBezTo>
                    <a:pt x="206405" y="837460"/>
                    <a:pt x="128991" y="750294"/>
                    <a:pt x="128991" y="634704"/>
                  </a:cubicBezTo>
                  <a:cubicBezTo>
                    <a:pt x="128991" y="519113"/>
                    <a:pt x="206500" y="431947"/>
                    <a:pt x="320388" y="431947"/>
                  </a:cubicBezTo>
                  <a:cubicBezTo>
                    <a:pt x="439501" y="431947"/>
                    <a:pt x="511690" y="523756"/>
                    <a:pt x="511690" y="634704"/>
                  </a:cubicBezTo>
                </a:path>
              </a:pathLst>
            </a:custGeom>
            <a:grpFill/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67" name="Freeform 188">
              <a:extLst>
                <a:ext uri="{FF2B5EF4-FFF2-40B4-BE49-F238E27FC236}">
                  <a16:creationId xmlns:a16="http://schemas.microsoft.com/office/drawing/2014/main" id="{5F134534-563B-4C48-A2FC-19A50740605E}"/>
                </a:ext>
              </a:extLst>
            </p:cNvPr>
            <p:cNvSpPr/>
            <p:nvPr/>
          </p:nvSpPr>
          <p:spPr>
            <a:xfrm>
              <a:off x="6724239" y="3163427"/>
              <a:ext cx="417939" cy="833765"/>
            </a:xfrm>
            <a:custGeom>
              <a:avLst/>
              <a:gdLst>
                <a:gd name="connsiteX0" fmla="*/ 382034 w 417939"/>
                <a:gd name="connsiteY0" fmla="*/ 317020 h 833765"/>
                <a:gd name="connsiteX1" fmla="*/ 382034 w 417939"/>
                <a:gd name="connsiteY1" fmla="*/ 191482 h 833765"/>
                <a:gd name="connsiteX2" fmla="*/ 139060 w 417939"/>
                <a:gd name="connsiteY2" fmla="*/ 191482 h 833765"/>
                <a:gd name="connsiteX3" fmla="*/ 139060 w 417939"/>
                <a:gd name="connsiteY3" fmla="*/ 0 h 833765"/>
                <a:gd name="connsiteX4" fmla="*/ 0 w 417939"/>
                <a:gd name="connsiteY4" fmla="*/ 0 h 833765"/>
                <a:gd name="connsiteX5" fmla="*/ 0 w 417939"/>
                <a:gd name="connsiteY5" fmla="*/ 595100 h 833765"/>
                <a:gd name="connsiteX6" fmla="*/ 227967 w 417939"/>
                <a:gd name="connsiteY6" fmla="*/ 840776 h 833765"/>
                <a:gd name="connsiteX7" fmla="*/ 422593 w 417939"/>
                <a:gd name="connsiteY7" fmla="*/ 778054 h 833765"/>
                <a:gd name="connsiteX8" fmla="*/ 367691 w 417939"/>
                <a:gd name="connsiteY8" fmla="*/ 667770 h 833765"/>
                <a:gd name="connsiteX9" fmla="*/ 239840 w 417939"/>
                <a:gd name="connsiteY9" fmla="*/ 710690 h 833765"/>
                <a:gd name="connsiteX10" fmla="*/ 139249 w 417939"/>
                <a:gd name="connsiteY10" fmla="*/ 592447 h 833765"/>
                <a:gd name="connsiteX11" fmla="*/ 139249 w 417939"/>
                <a:gd name="connsiteY11" fmla="*/ 317020 h 833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7939" h="833765">
                  <a:moveTo>
                    <a:pt x="382034" y="317020"/>
                  </a:moveTo>
                  <a:lnTo>
                    <a:pt x="382034" y="191482"/>
                  </a:lnTo>
                  <a:lnTo>
                    <a:pt x="139060" y="191482"/>
                  </a:lnTo>
                  <a:lnTo>
                    <a:pt x="139060" y="0"/>
                  </a:lnTo>
                  <a:lnTo>
                    <a:pt x="0" y="0"/>
                  </a:lnTo>
                  <a:lnTo>
                    <a:pt x="0" y="595100"/>
                  </a:lnTo>
                  <a:cubicBezTo>
                    <a:pt x="0" y="763558"/>
                    <a:pt x="84063" y="840776"/>
                    <a:pt x="227967" y="840776"/>
                  </a:cubicBezTo>
                  <a:cubicBezTo>
                    <a:pt x="297745" y="840207"/>
                    <a:pt x="365672" y="818317"/>
                    <a:pt x="422593" y="778054"/>
                  </a:cubicBezTo>
                  <a:lnTo>
                    <a:pt x="367691" y="667770"/>
                  </a:lnTo>
                  <a:cubicBezTo>
                    <a:pt x="329697" y="691551"/>
                    <a:pt x="282868" y="710690"/>
                    <a:pt x="239840" y="710690"/>
                  </a:cubicBezTo>
                  <a:cubicBezTo>
                    <a:pt x="184273" y="710690"/>
                    <a:pt x="139249" y="676961"/>
                    <a:pt x="139249" y="592447"/>
                  </a:cubicBezTo>
                  <a:lnTo>
                    <a:pt x="139249" y="317020"/>
                  </a:lnTo>
                  <a:close/>
                </a:path>
              </a:pathLst>
            </a:custGeom>
            <a:grpFill/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68" name="Freeform 189">
              <a:extLst>
                <a:ext uri="{FF2B5EF4-FFF2-40B4-BE49-F238E27FC236}">
                  <a16:creationId xmlns:a16="http://schemas.microsoft.com/office/drawing/2014/main" id="{CC2B2195-DF35-4958-8351-9BA39FC074EF}"/>
                </a:ext>
              </a:extLst>
            </p:cNvPr>
            <p:cNvSpPr/>
            <p:nvPr/>
          </p:nvSpPr>
          <p:spPr>
            <a:xfrm>
              <a:off x="7245807" y="3339036"/>
              <a:ext cx="560418" cy="663222"/>
            </a:xfrm>
            <a:custGeom>
              <a:avLst/>
              <a:gdLst>
                <a:gd name="connsiteX0" fmla="*/ 508556 w 560418"/>
                <a:gd name="connsiteY0" fmla="*/ 46760 h 663222"/>
                <a:gd name="connsiteX1" fmla="*/ 288093 w 560418"/>
                <a:gd name="connsiteY1" fmla="*/ 50 h 663222"/>
                <a:gd name="connsiteX2" fmla="*/ 25932 w 560418"/>
                <a:gd name="connsiteY2" fmla="*/ 202806 h 663222"/>
                <a:gd name="connsiteX3" fmla="*/ 241075 w 560418"/>
                <a:gd name="connsiteY3" fmla="*/ 388414 h 663222"/>
                <a:gd name="connsiteX4" fmla="*/ 307565 w 560418"/>
                <a:gd name="connsiteY4" fmla="*/ 396941 h 663222"/>
                <a:gd name="connsiteX5" fmla="*/ 417464 w 560418"/>
                <a:gd name="connsiteY5" fmla="*/ 466958 h 663222"/>
                <a:gd name="connsiteX6" fmla="*/ 273180 w 560418"/>
                <a:gd name="connsiteY6" fmla="*/ 544271 h 663222"/>
                <a:gd name="connsiteX7" fmla="*/ 64211 w 560418"/>
                <a:gd name="connsiteY7" fmla="*/ 479559 h 663222"/>
                <a:gd name="connsiteX8" fmla="*/ 0 w 560418"/>
                <a:gd name="connsiteY8" fmla="*/ 583212 h 663222"/>
                <a:gd name="connsiteX9" fmla="*/ 272136 w 560418"/>
                <a:gd name="connsiteY9" fmla="*/ 664409 h 663222"/>
                <a:gd name="connsiteX10" fmla="*/ 560799 w 560418"/>
                <a:gd name="connsiteY10" fmla="*/ 457673 h 663222"/>
                <a:gd name="connsiteX11" fmla="*/ 340336 w 560418"/>
                <a:gd name="connsiteY11" fmla="*/ 270834 h 663222"/>
                <a:gd name="connsiteX12" fmla="*/ 274795 w 560418"/>
                <a:gd name="connsiteY12" fmla="*/ 260886 h 663222"/>
                <a:gd name="connsiteX13" fmla="*/ 170310 w 560418"/>
                <a:gd name="connsiteY13" fmla="*/ 195511 h 663222"/>
                <a:gd name="connsiteX14" fmla="*/ 290183 w 560418"/>
                <a:gd name="connsiteY14" fmla="*/ 120283 h 663222"/>
                <a:gd name="connsiteX15" fmla="*/ 460113 w 560418"/>
                <a:gd name="connsiteY15" fmla="*/ 160739 h 663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418" h="663222">
                  <a:moveTo>
                    <a:pt x="508556" y="46760"/>
                  </a:moveTo>
                  <a:cubicBezTo>
                    <a:pt x="439493" y="14948"/>
                    <a:pt x="364157" y="-1014"/>
                    <a:pt x="288093" y="50"/>
                  </a:cubicBezTo>
                  <a:cubicBezTo>
                    <a:pt x="126617" y="50"/>
                    <a:pt x="25932" y="78026"/>
                    <a:pt x="25932" y="202806"/>
                  </a:cubicBezTo>
                  <a:cubicBezTo>
                    <a:pt x="25932" y="305132"/>
                    <a:pt x="100116" y="369180"/>
                    <a:pt x="241075" y="388414"/>
                  </a:cubicBezTo>
                  <a:lnTo>
                    <a:pt x="307565" y="396941"/>
                  </a:lnTo>
                  <a:cubicBezTo>
                    <a:pt x="383554" y="407552"/>
                    <a:pt x="417464" y="430670"/>
                    <a:pt x="417464" y="466958"/>
                  </a:cubicBezTo>
                  <a:cubicBezTo>
                    <a:pt x="417464" y="514331"/>
                    <a:pt x="368546" y="544271"/>
                    <a:pt x="273180" y="544271"/>
                  </a:cubicBezTo>
                  <a:cubicBezTo>
                    <a:pt x="170500" y="544271"/>
                    <a:pt x="108949" y="514521"/>
                    <a:pt x="64211" y="479559"/>
                  </a:cubicBezTo>
                  <a:lnTo>
                    <a:pt x="0" y="583212"/>
                  </a:lnTo>
                  <a:cubicBezTo>
                    <a:pt x="92042" y="651902"/>
                    <a:pt x="207260" y="664409"/>
                    <a:pt x="272136" y="664409"/>
                  </a:cubicBezTo>
                  <a:cubicBezTo>
                    <a:pt x="454889" y="664409"/>
                    <a:pt x="560799" y="579138"/>
                    <a:pt x="560799" y="457673"/>
                  </a:cubicBezTo>
                  <a:cubicBezTo>
                    <a:pt x="560799" y="349378"/>
                    <a:pt x="478730" y="291299"/>
                    <a:pt x="340336" y="270834"/>
                  </a:cubicBezTo>
                  <a:lnTo>
                    <a:pt x="274795" y="260886"/>
                  </a:lnTo>
                  <a:cubicBezTo>
                    <a:pt x="216474" y="252358"/>
                    <a:pt x="170310" y="240421"/>
                    <a:pt x="170310" y="195511"/>
                  </a:cubicBezTo>
                  <a:cubicBezTo>
                    <a:pt x="170310" y="150601"/>
                    <a:pt x="214004" y="120283"/>
                    <a:pt x="290183" y="120283"/>
                  </a:cubicBezTo>
                  <a:cubicBezTo>
                    <a:pt x="349069" y="121536"/>
                    <a:pt x="407007" y="135329"/>
                    <a:pt x="460113" y="160739"/>
                  </a:cubicBezTo>
                  <a:close/>
                </a:path>
              </a:pathLst>
            </a:custGeom>
            <a:grpFill/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  <p:sp>
          <p:nvSpPr>
            <p:cNvPr id="169" name="Freeform 190">
              <a:extLst>
                <a:ext uri="{FF2B5EF4-FFF2-40B4-BE49-F238E27FC236}">
                  <a16:creationId xmlns:a16="http://schemas.microsoft.com/office/drawing/2014/main" id="{A0E3B141-D3D0-4BBC-8841-A9BFA93D230E}"/>
                </a:ext>
              </a:extLst>
            </p:cNvPr>
            <p:cNvSpPr/>
            <p:nvPr/>
          </p:nvSpPr>
          <p:spPr>
            <a:xfrm>
              <a:off x="4758500" y="2832100"/>
              <a:ext cx="531922" cy="530578"/>
            </a:xfrm>
            <a:custGeom>
              <a:avLst/>
              <a:gdLst>
                <a:gd name="connsiteX0" fmla="*/ 268051 w 531922"/>
                <a:gd name="connsiteY0" fmla="*/ 0 h 530577"/>
                <a:gd name="connsiteX1" fmla="*/ 0 w 531922"/>
                <a:gd name="connsiteY1" fmla="*/ 267373 h 530577"/>
                <a:gd name="connsiteX2" fmla="*/ 268051 w 531922"/>
                <a:gd name="connsiteY2" fmla="*/ 534747 h 530577"/>
                <a:gd name="connsiteX3" fmla="*/ 536102 w 531922"/>
                <a:gd name="connsiteY3" fmla="*/ 267373 h 530577"/>
                <a:gd name="connsiteX4" fmla="*/ 536102 w 531922"/>
                <a:gd name="connsiteY4" fmla="*/ 267279 h 530577"/>
                <a:gd name="connsiteX5" fmla="*/ 268146 w 531922"/>
                <a:gd name="connsiteY5" fmla="*/ 0 h 530577"/>
                <a:gd name="connsiteX6" fmla="*/ 268051 w 531922"/>
                <a:gd name="connsiteY6" fmla="*/ 0 h 530577"/>
                <a:gd name="connsiteX7" fmla="*/ 268051 w 531922"/>
                <a:gd name="connsiteY7" fmla="*/ 339570 h 530577"/>
                <a:gd name="connsiteX8" fmla="*/ 195576 w 531922"/>
                <a:gd name="connsiteY8" fmla="*/ 267278 h 530577"/>
                <a:gd name="connsiteX9" fmla="*/ 268051 w 531922"/>
                <a:gd name="connsiteY9" fmla="*/ 194987 h 530577"/>
                <a:gd name="connsiteX10" fmla="*/ 340525 w 531922"/>
                <a:gd name="connsiteY10" fmla="*/ 267278 h 530577"/>
                <a:gd name="connsiteX11" fmla="*/ 268051 w 531922"/>
                <a:gd name="connsiteY11" fmla="*/ 339570 h 53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1922" h="530577">
                  <a:moveTo>
                    <a:pt x="268051" y="0"/>
                  </a:moveTo>
                  <a:cubicBezTo>
                    <a:pt x="120010" y="0"/>
                    <a:pt x="0" y="119707"/>
                    <a:pt x="0" y="267373"/>
                  </a:cubicBezTo>
                  <a:cubicBezTo>
                    <a:pt x="0" y="415040"/>
                    <a:pt x="120010" y="534747"/>
                    <a:pt x="268051" y="534747"/>
                  </a:cubicBezTo>
                  <a:cubicBezTo>
                    <a:pt x="416091" y="534747"/>
                    <a:pt x="536102" y="415040"/>
                    <a:pt x="536102" y="267373"/>
                  </a:cubicBezTo>
                  <a:cubicBezTo>
                    <a:pt x="536102" y="267342"/>
                    <a:pt x="536102" y="267310"/>
                    <a:pt x="536102" y="267279"/>
                  </a:cubicBezTo>
                  <a:cubicBezTo>
                    <a:pt x="536102" y="119665"/>
                    <a:pt x="416134" y="0"/>
                    <a:pt x="268146" y="0"/>
                  </a:cubicBezTo>
                  <a:cubicBezTo>
                    <a:pt x="268114" y="0"/>
                    <a:pt x="268083" y="0"/>
                    <a:pt x="268051" y="0"/>
                  </a:cubicBezTo>
                  <a:close/>
                  <a:moveTo>
                    <a:pt x="268051" y="339570"/>
                  </a:moveTo>
                  <a:cubicBezTo>
                    <a:pt x="228024" y="339570"/>
                    <a:pt x="195576" y="307204"/>
                    <a:pt x="195576" y="267278"/>
                  </a:cubicBezTo>
                  <a:cubicBezTo>
                    <a:pt x="195576" y="227353"/>
                    <a:pt x="228024" y="194987"/>
                    <a:pt x="268051" y="194987"/>
                  </a:cubicBezTo>
                  <a:cubicBezTo>
                    <a:pt x="308077" y="194987"/>
                    <a:pt x="340525" y="227353"/>
                    <a:pt x="340525" y="267278"/>
                  </a:cubicBezTo>
                  <a:cubicBezTo>
                    <a:pt x="340525" y="307204"/>
                    <a:pt x="308077" y="339570"/>
                    <a:pt x="268051" y="339570"/>
                  </a:cubicBezTo>
                  <a:close/>
                </a:path>
              </a:pathLst>
            </a:custGeom>
            <a:gradFill>
              <a:gsLst>
                <a:gs pos="9000">
                  <a:schemeClr val="accent2"/>
                </a:gs>
                <a:gs pos="100000">
                  <a:srgbClr val="FB054B"/>
                </a:gs>
              </a:gsLst>
              <a:lin ang="2700000" scaled="0"/>
            </a:gradFill>
            <a:ln w="94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</p:grpSp>
      <p:sp>
        <p:nvSpPr>
          <p:cNvPr id="172" name="Oval 171">
            <a:extLst>
              <a:ext uri="{FF2B5EF4-FFF2-40B4-BE49-F238E27FC236}">
                <a16:creationId xmlns:a16="http://schemas.microsoft.com/office/drawing/2014/main" id="{461A1722-2731-49B6-ACDE-F43071580D17}"/>
              </a:ext>
            </a:extLst>
          </p:cNvPr>
          <p:cNvSpPr/>
          <p:nvPr/>
        </p:nvSpPr>
        <p:spPr>
          <a:xfrm>
            <a:off x="4218736" y="2861208"/>
            <a:ext cx="1597860" cy="1475113"/>
          </a:xfrm>
          <a:prstGeom prst="ellipse">
            <a:avLst/>
          </a:prstGeom>
          <a:solidFill>
            <a:srgbClr val="EEF1F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en-US" sz="1463" dirty="0">
              <a:solidFill>
                <a:srgbClr val="FFFFFF"/>
              </a:solidFill>
              <a:latin typeface="Tenorite" panose="00000500000000000000" pitchFamily="2" charset="0"/>
            </a:endParaRP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171BC028-F87A-4A96-A6E3-2E4BFC14F124}"/>
              </a:ext>
            </a:extLst>
          </p:cNvPr>
          <p:cNvGrpSpPr/>
          <p:nvPr/>
        </p:nvGrpSpPr>
        <p:grpSpPr>
          <a:xfrm>
            <a:off x="6299542" y="3613107"/>
            <a:ext cx="703489" cy="703489"/>
            <a:chOff x="462981" y="1747754"/>
            <a:chExt cx="647700" cy="647700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85C36B4-C690-457C-BF73-3907980DD9CB}"/>
                </a:ext>
              </a:extLst>
            </p:cNvPr>
            <p:cNvSpPr/>
            <p:nvPr/>
          </p:nvSpPr>
          <p:spPr>
            <a:xfrm>
              <a:off x="462981" y="1747754"/>
              <a:ext cx="647700" cy="6477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 dirty="0">
                <a:solidFill>
                  <a:srgbClr val="FFFFFF"/>
                </a:solidFill>
                <a:latin typeface="Tenorite" panose="00000500000000000000" pitchFamily="2" charset="0"/>
              </a:endParaRPr>
            </a:p>
          </p:txBody>
        </p:sp>
        <p:sp>
          <p:nvSpPr>
            <p:cNvPr id="180" name="Graphic 49">
              <a:extLst>
                <a:ext uri="{FF2B5EF4-FFF2-40B4-BE49-F238E27FC236}">
                  <a16:creationId xmlns:a16="http://schemas.microsoft.com/office/drawing/2014/main" id="{42683BFE-A468-4DE2-9BBA-843B5D1C094E}"/>
                </a:ext>
              </a:extLst>
            </p:cNvPr>
            <p:cNvSpPr/>
            <p:nvPr/>
          </p:nvSpPr>
          <p:spPr>
            <a:xfrm>
              <a:off x="654349" y="1903453"/>
              <a:ext cx="264965" cy="336302"/>
            </a:xfrm>
            <a:custGeom>
              <a:avLst/>
              <a:gdLst>
                <a:gd name="connsiteX0" fmla="*/ 98605 w 384830"/>
                <a:gd name="connsiteY0" fmla="*/ 80783 h 488438"/>
                <a:gd name="connsiteX1" fmla="*/ 47949 w 384830"/>
                <a:gd name="connsiteY1" fmla="*/ 131439 h 488438"/>
                <a:gd name="connsiteX2" fmla="*/ 98605 w 384830"/>
                <a:gd name="connsiteY2" fmla="*/ 182094 h 488438"/>
                <a:gd name="connsiteX3" fmla="*/ 149260 w 384830"/>
                <a:gd name="connsiteY3" fmla="*/ 131439 h 488438"/>
                <a:gd name="connsiteX4" fmla="*/ 98605 w 384830"/>
                <a:gd name="connsiteY4" fmla="*/ 80783 h 488438"/>
                <a:gd name="connsiteX5" fmla="*/ 98605 w 384830"/>
                <a:gd name="connsiteY5" fmla="*/ 156562 h 488438"/>
                <a:gd name="connsiteX6" fmla="*/ 73481 w 384830"/>
                <a:gd name="connsiteY6" fmla="*/ 131439 h 488438"/>
                <a:gd name="connsiteX7" fmla="*/ 98605 w 384830"/>
                <a:gd name="connsiteY7" fmla="*/ 106315 h 488438"/>
                <a:gd name="connsiteX8" fmla="*/ 123728 w 384830"/>
                <a:gd name="connsiteY8" fmla="*/ 131439 h 488438"/>
                <a:gd name="connsiteX9" fmla="*/ 98605 w 384830"/>
                <a:gd name="connsiteY9" fmla="*/ 156562 h 488438"/>
                <a:gd name="connsiteX10" fmla="*/ 203439 w 384830"/>
                <a:gd name="connsiteY10" fmla="*/ 151456 h 488438"/>
                <a:gd name="connsiteX11" fmla="*/ 162180 w 384830"/>
                <a:gd name="connsiteY11" fmla="*/ 192716 h 488438"/>
                <a:gd name="connsiteX12" fmla="*/ 203439 w 384830"/>
                <a:gd name="connsiteY12" fmla="*/ 233976 h 488438"/>
                <a:gd name="connsiteX13" fmla="*/ 244699 w 384830"/>
                <a:gd name="connsiteY13" fmla="*/ 192716 h 488438"/>
                <a:gd name="connsiteX14" fmla="*/ 203490 w 384830"/>
                <a:gd name="connsiteY14" fmla="*/ 151303 h 488438"/>
                <a:gd name="connsiteX15" fmla="*/ 203337 w 384830"/>
                <a:gd name="connsiteY15" fmla="*/ 151303 h 488438"/>
                <a:gd name="connsiteX16" fmla="*/ 203439 w 384830"/>
                <a:gd name="connsiteY16" fmla="*/ 208444 h 488438"/>
                <a:gd name="connsiteX17" fmla="*/ 187712 w 384830"/>
                <a:gd name="connsiteY17" fmla="*/ 192716 h 488438"/>
                <a:gd name="connsiteX18" fmla="*/ 203439 w 384830"/>
                <a:gd name="connsiteY18" fmla="*/ 176988 h 488438"/>
                <a:gd name="connsiteX19" fmla="*/ 219167 w 384830"/>
                <a:gd name="connsiteY19" fmla="*/ 192716 h 488438"/>
                <a:gd name="connsiteX20" fmla="*/ 203337 w 384830"/>
                <a:gd name="connsiteY20" fmla="*/ 208290 h 488438"/>
                <a:gd name="connsiteX21" fmla="*/ 288665 w 384830"/>
                <a:gd name="connsiteY21" fmla="*/ 176171 h 488438"/>
                <a:gd name="connsiteX22" fmla="*/ 329925 w 384830"/>
                <a:gd name="connsiteY22" fmla="*/ 134911 h 488438"/>
                <a:gd name="connsiteX23" fmla="*/ 288665 w 384830"/>
                <a:gd name="connsiteY23" fmla="*/ 93652 h 488438"/>
                <a:gd name="connsiteX24" fmla="*/ 247405 w 384830"/>
                <a:gd name="connsiteY24" fmla="*/ 134911 h 488438"/>
                <a:gd name="connsiteX25" fmla="*/ 288665 w 384830"/>
                <a:gd name="connsiteY25" fmla="*/ 176171 h 488438"/>
                <a:gd name="connsiteX26" fmla="*/ 288665 w 384830"/>
                <a:gd name="connsiteY26" fmla="*/ 119184 h 488438"/>
                <a:gd name="connsiteX27" fmla="*/ 304393 w 384830"/>
                <a:gd name="connsiteY27" fmla="*/ 134911 h 488438"/>
                <a:gd name="connsiteX28" fmla="*/ 288665 w 384830"/>
                <a:gd name="connsiteY28" fmla="*/ 150639 h 488438"/>
                <a:gd name="connsiteX29" fmla="*/ 272937 w 384830"/>
                <a:gd name="connsiteY29" fmla="*/ 134911 h 488438"/>
                <a:gd name="connsiteX30" fmla="*/ 288665 w 384830"/>
                <a:gd name="connsiteY30" fmla="*/ 119337 h 488438"/>
                <a:gd name="connsiteX31" fmla="*/ 203337 w 384830"/>
                <a:gd name="connsiteY31" fmla="*/ 0 h 488438"/>
                <a:gd name="connsiteX32" fmla="*/ 148341 w 384830"/>
                <a:gd name="connsiteY32" fmla="*/ 54996 h 488438"/>
                <a:gd name="connsiteX33" fmla="*/ 203337 w 384830"/>
                <a:gd name="connsiteY33" fmla="*/ 109992 h 488438"/>
                <a:gd name="connsiteX34" fmla="*/ 258333 w 384830"/>
                <a:gd name="connsiteY34" fmla="*/ 54996 h 488438"/>
                <a:gd name="connsiteX35" fmla="*/ 203337 w 384830"/>
                <a:gd name="connsiteY35" fmla="*/ 0 h 488438"/>
                <a:gd name="connsiteX36" fmla="*/ 203337 w 384830"/>
                <a:gd name="connsiteY36" fmla="*/ 84409 h 488438"/>
                <a:gd name="connsiteX37" fmla="*/ 173873 w 384830"/>
                <a:gd name="connsiteY37" fmla="*/ 54945 h 488438"/>
                <a:gd name="connsiteX38" fmla="*/ 203337 w 384830"/>
                <a:gd name="connsiteY38" fmla="*/ 25481 h 488438"/>
                <a:gd name="connsiteX39" fmla="*/ 232801 w 384830"/>
                <a:gd name="connsiteY39" fmla="*/ 54945 h 488438"/>
                <a:gd name="connsiteX40" fmla="*/ 203337 w 384830"/>
                <a:gd name="connsiteY40" fmla="*/ 84256 h 488438"/>
                <a:gd name="connsiteX41" fmla="*/ 366436 w 384830"/>
                <a:gd name="connsiteY41" fmla="*/ 176171 h 488438"/>
                <a:gd name="connsiteX42" fmla="*/ 348819 w 384830"/>
                <a:gd name="connsiteY42" fmla="*/ 178877 h 488438"/>
                <a:gd name="connsiteX43" fmla="*/ 351330 w 384830"/>
                <a:gd name="connsiteY43" fmla="*/ 196756 h 488438"/>
                <a:gd name="connsiteX44" fmla="*/ 352291 w 384830"/>
                <a:gd name="connsiteY44" fmla="*/ 197414 h 488438"/>
                <a:gd name="connsiteX45" fmla="*/ 365670 w 384830"/>
                <a:gd name="connsiteY45" fmla="*/ 212171 h 488438"/>
                <a:gd name="connsiteX46" fmla="*/ 363423 w 384830"/>
                <a:gd name="connsiteY46" fmla="*/ 217635 h 488438"/>
                <a:gd name="connsiteX47" fmla="*/ 347797 w 384830"/>
                <a:gd name="connsiteY47" fmla="*/ 229380 h 488438"/>
                <a:gd name="connsiteX48" fmla="*/ 195626 w 384830"/>
                <a:gd name="connsiteY48" fmla="*/ 256393 h 488438"/>
                <a:gd name="connsiteX49" fmla="*/ 28953 w 384830"/>
                <a:gd name="connsiteY49" fmla="*/ 219014 h 488438"/>
                <a:gd name="connsiteX50" fmla="*/ 27932 w 384830"/>
                <a:gd name="connsiteY50" fmla="*/ 217839 h 488438"/>
                <a:gd name="connsiteX51" fmla="*/ 25532 w 384830"/>
                <a:gd name="connsiteY51" fmla="*/ 212171 h 488438"/>
                <a:gd name="connsiteX52" fmla="*/ 38758 w 384830"/>
                <a:gd name="connsiteY52" fmla="*/ 197516 h 488438"/>
                <a:gd name="connsiteX53" fmla="*/ 44630 w 384830"/>
                <a:gd name="connsiteY53" fmla="*/ 182197 h 488438"/>
                <a:gd name="connsiteX54" fmla="*/ 28382 w 384830"/>
                <a:gd name="connsiteY54" fmla="*/ 174326 h 488438"/>
                <a:gd name="connsiteX55" fmla="*/ 25889 w 384830"/>
                <a:gd name="connsiteY55" fmla="*/ 175507 h 488438"/>
                <a:gd name="connsiteX56" fmla="*/ 0 w 384830"/>
                <a:gd name="connsiteY56" fmla="*/ 212222 h 488438"/>
                <a:gd name="connsiteX57" fmla="*/ 3064 w 384830"/>
                <a:gd name="connsiteY57" fmla="*/ 225652 h 488438"/>
                <a:gd name="connsiteX58" fmla="*/ 9549 w 384830"/>
                <a:gd name="connsiteY58" fmla="*/ 235865 h 488438"/>
                <a:gd name="connsiteX59" fmla="*/ 150231 w 384830"/>
                <a:gd name="connsiteY59" fmla="*/ 403968 h 488438"/>
                <a:gd name="connsiteX60" fmla="*/ 150231 w 384830"/>
                <a:gd name="connsiteY60" fmla="*/ 482555 h 488438"/>
                <a:gd name="connsiteX61" fmla="*/ 162997 w 384830"/>
                <a:gd name="connsiteY61" fmla="*/ 495322 h 488438"/>
                <a:gd name="connsiteX62" fmla="*/ 227286 w 384830"/>
                <a:gd name="connsiteY62" fmla="*/ 495322 h 488438"/>
                <a:gd name="connsiteX63" fmla="*/ 240052 w 384830"/>
                <a:gd name="connsiteY63" fmla="*/ 482555 h 488438"/>
                <a:gd name="connsiteX64" fmla="*/ 240052 w 384830"/>
                <a:gd name="connsiteY64" fmla="*/ 403968 h 488438"/>
                <a:gd name="connsiteX65" fmla="*/ 377925 w 384830"/>
                <a:gd name="connsiteY65" fmla="*/ 239286 h 488438"/>
                <a:gd name="connsiteX66" fmla="*/ 391049 w 384830"/>
                <a:gd name="connsiteY66" fmla="*/ 212324 h 488438"/>
                <a:gd name="connsiteX67" fmla="*/ 366436 w 384830"/>
                <a:gd name="connsiteY67" fmla="*/ 176171 h 488438"/>
                <a:gd name="connsiteX68" fmla="*/ 217482 w 384830"/>
                <a:gd name="connsiteY68" fmla="*/ 391151 h 488438"/>
                <a:gd name="connsiteX69" fmla="*/ 214520 w 384830"/>
                <a:gd name="connsiteY69" fmla="*/ 399372 h 488438"/>
                <a:gd name="connsiteX70" fmla="*/ 214520 w 384830"/>
                <a:gd name="connsiteY70" fmla="*/ 469789 h 488438"/>
                <a:gd name="connsiteX71" fmla="*/ 175763 w 384830"/>
                <a:gd name="connsiteY71" fmla="*/ 469789 h 488438"/>
                <a:gd name="connsiteX72" fmla="*/ 175763 w 384830"/>
                <a:gd name="connsiteY72" fmla="*/ 399321 h 488438"/>
                <a:gd name="connsiteX73" fmla="*/ 172801 w 384830"/>
                <a:gd name="connsiteY73" fmla="*/ 391151 h 488438"/>
                <a:gd name="connsiteX74" fmla="*/ 68579 w 384830"/>
                <a:gd name="connsiteY74" fmla="*/ 266554 h 488438"/>
                <a:gd name="connsiteX75" fmla="*/ 195626 w 384830"/>
                <a:gd name="connsiteY75" fmla="*/ 281874 h 488438"/>
                <a:gd name="connsiteX76" fmla="*/ 321653 w 384830"/>
                <a:gd name="connsiteY76" fmla="*/ 266554 h 48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84830" h="488438">
                  <a:moveTo>
                    <a:pt x="98605" y="80783"/>
                  </a:moveTo>
                  <a:cubicBezTo>
                    <a:pt x="70628" y="80783"/>
                    <a:pt x="47949" y="103462"/>
                    <a:pt x="47949" y="131439"/>
                  </a:cubicBezTo>
                  <a:cubicBezTo>
                    <a:pt x="47949" y="159415"/>
                    <a:pt x="70628" y="182094"/>
                    <a:pt x="98605" y="182094"/>
                  </a:cubicBezTo>
                  <a:cubicBezTo>
                    <a:pt x="126581" y="182094"/>
                    <a:pt x="149260" y="159415"/>
                    <a:pt x="149260" y="131439"/>
                  </a:cubicBezTo>
                  <a:cubicBezTo>
                    <a:pt x="149232" y="103474"/>
                    <a:pt x="126569" y="80811"/>
                    <a:pt x="98605" y="80783"/>
                  </a:cubicBezTo>
                  <a:close/>
                  <a:moveTo>
                    <a:pt x="98605" y="156562"/>
                  </a:moveTo>
                  <a:cubicBezTo>
                    <a:pt x="84730" y="156562"/>
                    <a:pt x="73481" y="145314"/>
                    <a:pt x="73481" y="131439"/>
                  </a:cubicBezTo>
                  <a:cubicBezTo>
                    <a:pt x="73481" y="117564"/>
                    <a:pt x="84730" y="106315"/>
                    <a:pt x="98605" y="106315"/>
                  </a:cubicBezTo>
                  <a:cubicBezTo>
                    <a:pt x="112480" y="106315"/>
                    <a:pt x="123728" y="117564"/>
                    <a:pt x="123728" y="131439"/>
                  </a:cubicBezTo>
                  <a:cubicBezTo>
                    <a:pt x="123728" y="145314"/>
                    <a:pt x="112480" y="156562"/>
                    <a:pt x="98605" y="156562"/>
                  </a:cubicBezTo>
                  <a:close/>
                  <a:moveTo>
                    <a:pt x="203439" y="151456"/>
                  </a:moveTo>
                  <a:cubicBezTo>
                    <a:pt x="180652" y="151456"/>
                    <a:pt x="162180" y="169928"/>
                    <a:pt x="162180" y="192716"/>
                  </a:cubicBezTo>
                  <a:cubicBezTo>
                    <a:pt x="162180" y="215503"/>
                    <a:pt x="180652" y="233976"/>
                    <a:pt x="203439" y="233976"/>
                  </a:cubicBezTo>
                  <a:cubicBezTo>
                    <a:pt x="226227" y="233976"/>
                    <a:pt x="244699" y="215503"/>
                    <a:pt x="244699" y="192716"/>
                  </a:cubicBezTo>
                  <a:cubicBezTo>
                    <a:pt x="244755" y="169900"/>
                    <a:pt x="226306" y="151360"/>
                    <a:pt x="203490" y="151303"/>
                  </a:cubicBezTo>
                  <a:cubicBezTo>
                    <a:pt x="203439" y="151303"/>
                    <a:pt x="203388" y="151303"/>
                    <a:pt x="203337" y="151303"/>
                  </a:cubicBezTo>
                  <a:close/>
                  <a:moveTo>
                    <a:pt x="203439" y="208444"/>
                  </a:moveTo>
                  <a:cubicBezTo>
                    <a:pt x="194753" y="208444"/>
                    <a:pt x="187712" y="201402"/>
                    <a:pt x="187712" y="192716"/>
                  </a:cubicBezTo>
                  <a:cubicBezTo>
                    <a:pt x="187712" y="184030"/>
                    <a:pt x="194753" y="176988"/>
                    <a:pt x="203439" y="176988"/>
                  </a:cubicBezTo>
                  <a:cubicBezTo>
                    <a:pt x="212125" y="176988"/>
                    <a:pt x="219167" y="184030"/>
                    <a:pt x="219167" y="192716"/>
                  </a:cubicBezTo>
                  <a:cubicBezTo>
                    <a:pt x="219083" y="201382"/>
                    <a:pt x="212004" y="208347"/>
                    <a:pt x="203337" y="208290"/>
                  </a:cubicBezTo>
                  <a:close/>
                  <a:moveTo>
                    <a:pt x="288665" y="176171"/>
                  </a:moveTo>
                  <a:cubicBezTo>
                    <a:pt x="311453" y="176171"/>
                    <a:pt x="329925" y="157699"/>
                    <a:pt x="329925" y="134911"/>
                  </a:cubicBezTo>
                  <a:cubicBezTo>
                    <a:pt x="329925" y="112124"/>
                    <a:pt x="311453" y="93652"/>
                    <a:pt x="288665" y="93652"/>
                  </a:cubicBezTo>
                  <a:cubicBezTo>
                    <a:pt x="265878" y="93652"/>
                    <a:pt x="247405" y="112124"/>
                    <a:pt x="247405" y="134911"/>
                  </a:cubicBezTo>
                  <a:cubicBezTo>
                    <a:pt x="247434" y="157687"/>
                    <a:pt x="265890" y="176143"/>
                    <a:pt x="288665" y="176171"/>
                  </a:cubicBezTo>
                  <a:close/>
                  <a:moveTo>
                    <a:pt x="288665" y="119184"/>
                  </a:moveTo>
                  <a:cubicBezTo>
                    <a:pt x="297351" y="119184"/>
                    <a:pt x="304393" y="126225"/>
                    <a:pt x="304393" y="134911"/>
                  </a:cubicBezTo>
                  <a:cubicBezTo>
                    <a:pt x="304393" y="143597"/>
                    <a:pt x="297351" y="150639"/>
                    <a:pt x="288665" y="150639"/>
                  </a:cubicBezTo>
                  <a:cubicBezTo>
                    <a:pt x="279979" y="150639"/>
                    <a:pt x="272937" y="143597"/>
                    <a:pt x="272937" y="134911"/>
                  </a:cubicBezTo>
                  <a:cubicBezTo>
                    <a:pt x="273022" y="126285"/>
                    <a:pt x="280038" y="119336"/>
                    <a:pt x="288665" y="119337"/>
                  </a:cubicBezTo>
                  <a:close/>
                  <a:moveTo>
                    <a:pt x="203337" y="0"/>
                  </a:moveTo>
                  <a:cubicBezTo>
                    <a:pt x="172964" y="0"/>
                    <a:pt x="148341" y="24623"/>
                    <a:pt x="148341" y="54996"/>
                  </a:cubicBezTo>
                  <a:cubicBezTo>
                    <a:pt x="148341" y="85369"/>
                    <a:pt x="172964" y="109992"/>
                    <a:pt x="203337" y="109992"/>
                  </a:cubicBezTo>
                  <a:cubicBezTo>
                    <a:pt x="233711" y="109992"/>
                    <a:pt x="258333" y="85369"/>
                    <a:pt x="258333" y="54996"/>
                  </a:cubicBezTo>
                  <a:cubicBezTo>
                    <a:pt x="258305" y="24634"/>
                    <a:pt x="233699" y="28"/>
                    <a:pt x="203337" y="0"/>
                  </a:cubicBezTo>
                  <a:close/>
                  <a:moveTo>
                    <a:pt x="203337" y="84409"/>
                  </a:moveTo>
                  <a:cubicBezTo>
                    <a:pt x="187065" y="84409"/>
                    <a:pt x="173873" y="71218"/>
                    <a:pt x="173873" y="54945"/>
                  </a:cubicBezTo>
                  <a:cubicBezTo>
                    <a:pt x="173873" y="38672"/>
                    <a:pt x="187065" y="25481"/>
                    <a:pt x="203337" y="25481"/>
                  </a:cubicBezTo>
                  <a:cubicBezTo>
                    <a:pt x="219610" y="25481"/>
                    <a:pt x="232801" y="38672"/>
                    <a:pt x="232801" y="54945"/>
                  </a:cubicBezTo>
                  <a:cubicBezTo>
                    <a:pt x="232717" y="71158"/>
                    <a:pt x="219550" y="84256"/>
                    <a:pt x="203337" y="84256"/>
                  </a:cubicBezTo>
                  <a:close/>
                  <a:moveTo>
                    <a:pt x="366436" y="176171"/>
                  </a:moveTo>
                  <a:cubicBezTo>
                    <a:pt x="360741" y="172412"/>
                    <a:pt x="353123" y="173582"/>
                    <a:pt x="348819" y="178877"/>
                  </a:cubicBezTo>
                  <a:cubicBezTo>
                    <a:pt x="344575" y="184508"/>
                    <a:pt x="345700" y="192512"/>
                    <a:pt x="351330" y="196756"/>
                  </a:cubicBezTo>
                  <a:cubicBezTo>
                    <a:pt x="351640" y="196990"/>
                    <a:pt x="351961" y="197209"/>
                    <a:pt x="352291" y="197414"/>
                  </a:cubicBezTo>
                  <a:cubicBezTo>
                    <a:pt x="360666" y="202520"/>
                    <a:pt x="365670" y="208086"/>
                    <a:pt x="365670" y="212171"/>
                  </a:cubicBezTo>
                  <a:cubicBezTo>
                    <a:pt x="365521" y="214185"/>
                    <a:pt x="364734" y="216099"/>
                    <a:pt x="363423" y="217635"/>
                  </a:cubicBezTo>
                  <a:cubicBezTo>
                    <a:pt x="358844" y="222324"/>
                    <a:pt x="353575" y="226285"/>
                    <a:pt x="347797" y="229380"/>
                  </a:cubicBezTo>
                  <a:cubicBezTo>
                    <a:pt x="322265" y="242810"/>
                    <a:pt x="270691" y="256393"/>
                    <a:pt x="195626" y="256393"/>
                  </a:cubicBezTo>
                  <a:cubicBezTo>
                    <a:pt x="100647" y="256393"/>
                    <a:pt x="42945" y="234639"/>
                    <a:pt x="28953" y="219014"/>
                  </a:cubicBezTo>
                  <a:lnTo>
                    <a:pt x="27932" y="217839"/>
                  </a:lnTo>
                  <a:cubicBezTo>
                    <a:pt x="26535" y="216262"/>
                    <a:pt x="25692" y="214272"/>
                    <a:pt x="25532" y="212171"/>
                  </a:cubicBezTo>
                  <a:cubicBezTo>
                    <a:pt x="25532" y="208137"/>
                    <a:pt x="30638" y="202724"/>
                    <a:pt x="38758" y="197516"/>
                  </a:cubicBezTo>
                  <a:cubicBezTo>
                    <a:pt x="44044" y="194400"/>
                    <a:pt x="46479" y="188048"/>
                    <a:pt x="44630" y="182197"/>
                  </a:cubicBezTo>
                  <a:cubicBezTo>
                    <a:pt x="42317" y="175536"/>
                    <a:pt x="35042" y="172013"/>
                    <a:pt x="28382" y="174326"/>
                  </a:cubicBezTo>
                  <a:cubicBezTo>
                    <a:pt x="27511" y="174628"/>
                    <a:pt x="26675" y="175025"/>
                    <a:pt x="25889" y="175507"/>
                  </a:cubicBezTo>
                  <a:cubicBezTo>
                    <a:pt x="4494" y="188631"/>
                    <a:pt x="0" y="202673"/>
                    <a:pt x="0" y="212222"/>
                  </a:cubicBezTo>
                  <a:cubicBezTo>
                    <a:pt x="20" y="216870"/>
                    <a:pt x="1066" y="221456"/>
                    <a:pt x="3064" y="225652"/>
                  </a:cubicBezTo>
                  <a:cubicBezTo>
                    <a:pt x="4790" y="229314"/>
                    <a:pt x="6969" y="232745"/>
                    <a:pt x="9549" y="235865"/>
                  </a:cubicBezTo>
                  <a:lnTo>
                    <a:pt x="150231" y="403968"/>
                  </a:lnTo>
                  <a:lnTo>
                    <a:pt x="150231" y="482555"/>
                  </a:lnTo>
                  <a:cubicBezTo>
                    <a:pt x="150231" y="489606"/>
                    <a:pt x="155946" y="495322"/>
                    <a:pt x="162997" y="495322"/>
                  </a:cubicBezTo>
                  <a:lnTo>
                    <a:pt x="227286" y="495322"/>
                  </a:lnTo>
                  <a:cubicBezTo>
                    <a:pt x="234337" y="495322"/>
                    <a:pt x="240052" y="489606"/>
                    <a:pt x="240052" y="482555"/>
                  </a:cubicBezTo>
                  <a:lnTo>
                    <a:pt x="240052" y="403968"/>
                  </a:lnTo>
                  <a:lnTo>
                    <a:pt x="377925" y="239286"/>
                  </a:lnTo>
                  <a:cubicBezTo>
                    <a:pt x="385927" y="232568"/>
                    <a:pt x="390698" y="222767"/>
                    <a:pt x="391049" y="212324"/>
                  </a:cubicBezTo>
                  <a:cubicBezTo>
                    <a:pt x="391253" y="203031"/>
                    <a:pt x="386912" y="189243"/>
                    <a:pt x="366436" y="176171"/>
                  </a:cubicBezTo>
                  <a:close/>
                  <a:moveTo>
                    <a:pt x="217482" y="391151"/>
                  </a:moveTo>
                  <a:cubicBezTo>
                    <a:pt x="215558" y="393457"/>
                    <a:pt x="214509" y="396369"/>
                    <a:pt x="214520" y="399372"/>
                  </a:cubicBezTo>
                  <a:lnTo>
                    <a:pt x="214520" y="469789"/>
                  </a:lnTo>
                  <a:lnTo>
                    <a:pt x="175763" y="469789"/>
                  </a:lnTo>
                  <a:lnTo>
                    <a:pt x="175763" y="399321"/>
                  </a:lnTo>
                  <a:cubicBezTo>
                    <a:pt x="175761" y="396335"/>
                    <a:pt x="174713" y="393444"/>
                    <a:pt x="172801" y="391151"/>
                  </a:cubicBezTo>
                  <a:lnTo>
                    <a:pt x="68579" y="266554"/>
                  </a:lnTo>
                  <a:cubicBezTo>
                    <a:pt x="110057" y="277297"/>
                    <a:pt x="152784" y="282449"/>
                    <a:pt x="195626" y="281874"/>
                  </a:cubicBezTo>
                  <a:cubicBezTo>
                    <a:pt x="238126" y="282335"/>
                    <a:pt x="280501" y="277184"/>
                    <a:pt x="321653" y="266554"/>
                  </a:cubicBezTo>
                  <a:close/>
                </a:path>
              </a:pathLst>
            </a:custGeom>
            <a:solidFill>
              <a:schemeClr val="bg1"/>
            </a:solidFill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5AF2F77B-235A-4ABE-BF0F-5220A5C59D97}"/>
              </a:ext>
            </a:extLst>
          </p:cNvPr>
          <p:cNvGrpSpPr/>
          <p:nvPr/>
        </p:nvGrpSpPr>
        <p:grpSpPr>
          <a:xfrm>
            <a:off x="3812636" y="1842857"/>
            <a:ext cx="703489" cy="703489"/>
            <a:chOff x="7895819" y="1746425"/>
            <a:chExt cx="647700" cy="647700"/>
          </a:xfrm>
        </p:grpSpPr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0A374E3-FD6B-439B-A177-8AD420A14F00}"/>
                </a:ext>
              </a:extLst>
            </p:cNvPr>
            <p:cNvSpPr/>
            <p:nvPr/>
          </p:nvSpPr>
          <p:spPr>
            <a:xfrm>
              <a:off x="7895819" y="1746425"/>
              <a:ext cx="647700" cy="6477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 dirty="0">
                <a:solidFill>
                  <a:srgbClr val="FFFFFF"/>
                </a:solidFill>
                <a:latin typeface="Tenorite" panose="00000500000000000000" pitchFamily="2" charset="0"/>
              </a:endParaRPr>
            </a:p>
          </p:txBody>
        </p:sp>
        <p:sp>
          <p:nvSpPr>
            <p:cNvPr id="183" name="Graphic 128">
              <a:extLst>
                <a:ext uri="{FF2B5EF4-FFF2-40B4-BE49-F238E27FC236}">
                  <a16:creationId xmlns:a16="http://schemas.microsoft.com/office/drawing/2014/main" id="{F04D24B7-7781-431D-9C31-172DE815F7FC}"/>
                </a:ext>
              </a:extLst>
            </p:cNvPr>
            <p:cNvSpPr/>
            <p:nvPr/>
          </p:nvSpPr>
          <p:spPr>
            <a:xfrm>
              <a:off x="7980905" y="1894854"/>
              <a:ext cx="477527" cy="366479"/>
            </a:xfrm>
            <a:custGeom>
              <a:avLst/>
              <a:gdLst>
                <a:gd name="connsiteX0" fmla="*/ 303754 w 306589"/>
                <a:gd name="connsiteY0" fmla="*/ 56873 h 235292"/>
                <a:gd name="connsiteX1" fmla="*/ 249670 w 306589"/>
                <a:gd name="connsiteY1" fmla="*/ 2789 h 235292"/>
                <a:gd name="connsiteX2" fmla="*/ 236010 w 306589"/>
                <a:gd name="connsiteY2" fmla="*/ 2789 h 235292"/>
                <a:gd name="connsiteX3" fmla="*/ 204787 w 306589"/>
                <a:gd name="connsiteY3" fmla="*/ 34198 h 235292"/>
                <a:gd name="connsiteX4" fmla="*/ 200419 w 306589"/>
                <a:gd name="connsiteY4" fmla="*/ 34942 h 235292"/>
                <a:gd name="connsiteX5" fmla="*/ 180997 w 306589"/>
                <a:gd name="connsiteY5" fmla="*/ 25649 h 235292"/>
                <a:gd name="connsiteX6" fmla="*/ 147265 w 306589"/>
                <a:gd name="connsiteY6" fmla="*/ 31411 h 235292"/>
                <a:gd name="connsiteX7" fmla="*/ 141596 w 306589"/>
                <a:gd name="connsiteY7" fmla="*/ 37079 h 235292"/>
                <a:gd name="connsiteX8" fmla="*/ 123661 w 306589"/>
                <a:gd name="connsiteY8" fmla="*/ 37079 h 235292"/>
                <a:gd name="connsiteX9" fmla="*/ 89279 w 306589"/>
                <a:gd name="connsiteY9" fmla="*/ 22861 h 235292"/>
                <a:gd name="connsiteX10" fmla="*/ 69392 w 306589"/>
                <a:gd name="connsiteY10" fmla="*/ 2975 h 235292"/>
                <a:gd name="connsiteX11" fmla="*/ 55732 w 306589"/>
                <a:gd name="connsiteY11" fmla="*/ 2975 h 235292"/>
                <a:gd name="connsiteX12" fmla="*/ 3042 w 306589"/>
                <a:gd name="connsiteY12" fmla="*/ 55850 h 235292"/>
                <a:gd name="connsiteX13" fmla="*/ 2416 w 306589"/>
                <a:gd name="connsiteY13" fmla="*/ 68977 h 235292"/>
                <a:gd name="connsiteX14" fmla="*/ 3042 w 306589"/>
                <a:gd name="connsiteY14" fmla="*/ 69604 h 235292"/>
                <a:gd name="connsiteX15" fmla="*/ 55453 w 306589"/>
                <a:gd name="connsiteY15" fmla="*/ 122014 h 235292"/>
                <a:gd name="connsiteX16" fmla="*/ 43094 w 306589"/>
                <a:gd name="connsiteY16" fmla="*/ 134281 h 235292"/>
                <a:gd name="connsiteX17" fmla="*/ 43094 w 306589"/>
                <a:gd name="connsiteY17" fmla="*/ 163088 h 235292"/>
                <a:gd name="connsiteX18" fmla="*/ 57498 w 306589"/>
                <a:gd name="connsiteY18" fmla="*/ 169035 h 235292"/>
                <a:gd name="connsiteX19" fmla="*/ 59449 w 306589"/>
                <a:gd name="connsiteY19" fmla="*/ 169035 h 235292"/>
                <a:gd name="connsiteX20" fmla="*/ 65396 w 306589"/>
                <a:gd name="connsiteY20" fmla="*/ 185298 h 235292"/>
                <a:gd name="connsiteX21" fmla="*/ 79800 w 306589"/>
                <a:gd name="connsiteY21" fmla="*/ 191245 h 235292"/>
                <a:gd name="connsiteX22" fmla="*/ 81751 w 306589"/>
                <a:gd name="connsiteY22" fmla="*/ 191245 h 235292"/>
                <a:gd name="connsiteX23" fmla="*/ 100057 w 306589"/>
                <a:gd name="connsiteY23" fmla="*/ 213453 h 235292"/>
                <a:gd name="connsiteX24" fmla="*/ 102010 w 306589"/>
                <a:gd name="connsiteY24" fmla="*/ 213547 h 235292"/>
                <a:gd name="connsiteX25" fmla="*/ 103961 w 306589"/>
                <a:gd name="connsiteY25" fmla="*/ 213547 h 235292"/>
                <a:gd name="connsiteX26" fmla="*/ 109722 w 306589"/>
                <a:gd name="connsiteY26" fmla="*/ 229345 h 235292"/>
                <a:gd name="connsiteX27" fmla="*/ 124126 w 306589"/>
                <a:gd name="connsiteY27" fmla="*/ 235292 h 235292"/>
                <a:gd name="connsiteX28" fmla="*/ 138530 w 306589"/>
                <a:gd name="connsiteY28" fmla="*/ 229345 h 235292"/>
                <a:gd name="connsiteX29" fmla="*/ 151261 w 306589"/>
                <a:gd name="connsiteY29" fmla="*/ 216707 h 235292"/>
                <a:gd name="connsiteX30" fmla="*/ 158881 w 306589"/>
                <a:gd name="connsiteY30" fmla="*/ 224327 h 235292"/>
                <a:gd name="connsiteX31" fmla="*/ 173191 w 306589"/>
                <a:gd name="connsiteY31" fmla="*/ 230274 h 235292"/>
                <a:gd name="connsiteX32" fmla="*/ 187595 w 306589"/>
                <a:gd name="connsiteY32" fmla="*/ 224327 h 235292"/>
                <a:gd name="connsiteX33" fmla="*/ 193357 w 306589"/>
                <a:gd name="connsiteY33" fmla="*/ 210759 h 235292"/>
                <a:gd name="connsiteX34" fmla="*/ 199025 w 306589"/>
                <a:gd name="connsiteY34" fmla="*/ 211689 h 235292"/>
                <a:gd name="connsiteX35" fmla="*/ 213336 w 306589"/>
                <a:gd name="connsiteY35" fmla="*/ 205741 h 235292"/>
                <a:gd name="connsiteX36" fmla="*/ 219283 w 306589"/>
                <a:gd name="connsiteY36" fmla="*/ 192174 h 235292"/>
                <a:gd name="connsiteX37" fmla="*/ 223372 w 306589"/>
                <a:gd name="connsiteY37" fmla="*/ 192174 h 235292"/>
                <a:gd name="connsiteX38" fmla="*/ 237776 w 306589"/>
                <a:gd name="connsiteY38" fmla="*/ 186134 h 235292"/>
                <a:gd name="connsiteX39" fmla="*/ 243723 w 306589"/>
                <a:gd name="connsiteY39" fmla="*/ 171823 h 235292"/>
                <a:gd name="connsiteX40" fmla="*/ 243723 w 306589"/>
                <a:gd name="connsiteY40" fmla="*/ 170801 h 235292"/>
                <a:gd name="connsiteX41" fmla="*/ 246882 w 306589"/>
                <a:gd name="connsiteY41" fmla="*/ 170801 h 235292"/>
                <a:gd name="connsiteX42" fmla="*/ 261286 w 306589"/>
                <a:gd name="connsiteY42" fmla="*/ 164761 h 235292"/>
                <a:gd name="connsiteX43" fmla="*/ 262773 w 306589"/>
                <a:gd name="connsiteY43" fmla="*/ 163367 h 235292"/>
                <a:gd name="connsiteX44" fmla="*/ 262773 w 306589"/>
                <a:gd name="connsiteY44" fmla="*/ 134467 h 235292"/>
                <a:gd name="connsiteX45" fmla="*/ 251250 w 306589"/>
                <a:gd name="connsiteY45" fmla="*/ 123129 h 235292"/>
                <a:gd name="connsiteX46" fmla="*/ 303847 w 306589"/>
                <a:gd name="connsiteY46" fmla="*/ 70533 h 235292"/>
                <a:gd name="connsiteX47" fmla="*/ 303754 w 306589"/>
                <a:gd name="connsiteY47" fmla="*/ 56873 h 235292"/>
                <a:gd name="connsiteX48" fmla="*/ 49692 w 306589"/>
                <a:gd name="connsiteY48" fmla="*/ 156490 h 235292"/>
                <a:gd name="connsiteX49" fmla="*/ 49692 w 306589"/>
                <a:gd name="connsiteY49" fmla="*/ 140878 h 235292"/>
                <a:gd name="connsiteX50" fmla="*/ 65396 w 306589"/>
                <a:gd name="connsiteY50" fmla="*/ 125267 h 235292"/>
                <a:gd name="connsiteX51" fmla="*/ 65396 w 306589"/>
                <a:gd name="connsiteY51" fmla="*/ 125267 h 235292"/>
                <a:gd name="connsiteX52" fmla="*/ 75711 w 306589"/>
                <a:gd name="connsiteY52" fmla="*/ 114952 h 235292"/>
                <a:gd name="connsiteX53" fmla="*/ 83517 w 306589"/>
                <a:gd name="connsiteY53" fmla="*/ 111699 h 235292"/>
                <a:gd name="connsiteX54" fmla="*/ 83517 w 306589"/>
                <a:gd name="connsiteY54" fmla="*/ 111699 h 235292"/>
                <a:gd name="connsiteX55" fmla="*/ 91323 w 306589"/>
                <a:gd name="connsiteY55" fmla="*/ 114952 h 235292"/>
                <a:gd name="connsiteX56" fmla="*/ 91323 w 306589"/>
                <a:gd name="connsiteY56" fmla="*/ 130564 h 235292"/>
                <a:gd name="connsiteX57" fmla="*/ 65396 w 306589"/>
                <a:gd name="connsiteY57" fmla="*/ 156490 h 235292"/>
                <a:gd name="connsiteX58" fmla="*/ 49890 w 306589"/>
                <a:gd name="connsiteY58" fmla="*/ 156689 h 235292"/>
                <a:gd name="connsiteX59" fmla="*/ 49692 w 306589"/>
                <a:gd name="connsiteY59" fmla="*/ 156490 h 235292"/>
                <a:gd name="connsiteX60" fmla="*/ 71901 w 306589"/>
                <a:gd name="connsiteY60" fmla="*/ 178700 h 235292"/>
                <a:gd name="connsiteX61" fmla="*/ 71901 w 306589"/>
                <a:gd name="connsiteY61" fmla="*/ 163088 h 235292"/>
                <a:gd name="connsiteX62" fmla="*/ 97828 w 306589"/>
                <a:gd name="connsiteY62" fmla="*/ 137161 h 235292"/>
                <a:gd name="connsiteX63" fmla="*/ 105634 w 306589"/>
                <a:gd name="connsiteY63" fmla="*/ 133909 h 235292"/>
                <a:gd name="connsiteX64" fmla="*/ 105634 w 306589"/>
                <a:gd name="connsiteY64" fmla="*/ 133909 h 235292"/>
                <a:gd name="connsiteX65" fmla="*/ 113440 w 306589"/>
                <a:gd name="connsiteY65" fmla="*/ 137161 h 235292"/>
                <a:gd name="connsiteX66" fmla="*/ 113440 w 306589"/>
                <a:gd name="connsiteY66" fmla="*/ 152773 h 235292"/>
                <a:gd name="connsiteX67" fmla="*/ 87513 w 306589"/>
                <a:gd name="connsiteY67" fmla="*/ 178700 h 235292"/>
                <a:gd name="connsiteX68" fmla="*/ 71901 w 306589"/>
                <a:gd name="connsiteY68" fmla="*/ 178700 h 235292"/>
                <a:gd name="connsiteX69" fmla="*/ 94111 w 306589"/>
                <a:gd name="connsiteY69" fmla="*/ 200909 h 235292"/>
                <a:gd name="connsiteX70" fmla="*/ 94111 w 306589"/>
                <a:gd name="connsiteY70" fmla="*/ 185298 h 235292"/>
                <a:gd name="connsiteX71" fmla="*/ 120037 w 306589"/>
                <a:gd name="connsiteY71" fmla="*/ 159371 h 235292"/>
                <a:gd name="connsiteX72" fmla="*/ 127843 w 306589"/>
                <a:gd name="connsiteY72" fmla="*/ 156118 h 235292"/>
                <a:gd name="connsiteX73" fmla="*/ 127843 w 306589"/>
                <a:gd name="connsiteY73" fmla="*/ 156118 h 235292"/>
                <a:gd name="connsiteX74" fmla="*/ 135649 w 306589"/>
                <a:gd name="connsiteY74" fmla="*/ 159371 h 235292"/>
                <a:gd name="connsiteX75" fmla="*/ 135649 w 306589"/>
                <a:gd name="connsiteY75" fmla="*/ 174983 h 235292"/>
                <a:gd name="connsiteX76" fmla="*/ 109722 w 306589"/>
                <a:gd name="connsiteY76" fmla="*/ 200909 h 235292"/>
                <a:gd name="connsiteX77" fmla="*/ 94215 w 306589"/>
                <a:gd name="connsiteY77" fmla="*/ 201014 h 235292"/>
                <a:gd name="connsiteX78" fmla="*/ 94111 w 306589"/>
                <a:gd name="connsiteY78" fmla="*/ 200909 h 235292"/>
                <a:gd name="connsiteX79" fmla="*/ 131932 w 306589"/>
                <a:gd name="connsiteY79" fmla="*/ 223119 h 235292"/>
                <a:gd name="connsiteX80" fmla="*/ 116320 w 306589"/>
                <a:gd name="connsiteY80" fmla="*/ 223119 h 235292"/>
                <a:gd name="connsiteX81" fmla="*/ 116320 w 306589"/>
                <a:gd name="connsiteY81" fmla="*/ 207507 h 235292"/>
                <a:gd name="connsiteX82" fmla="*/ 142247 w 306589"/>
                <a:gd name="connsiteY82" fmla="*/ 181580 h 235292"/>
                <a:gd name="connsiteX83" fmla="*/ 150053 w 306589"/>
                <a:gd name="connsiteY83" fmla="*/ 178328 h 235292"/>
                <a:gd name="connsiteX84" fmla="*/ 150053 w 306589"/>
                <a:gd name="connsiteY84" fmla="*/ 178328 h 235292"/>
                <a:gd name="connsiteX85" fmla="*/ 157859 w 306589"/>
                <a:gd name="connsiteY85" fmla="*/ 181580 h 235292"/>
                <a:gd name="connsiteX86" fmla="*/ 157859 w 306589"/>
                <a:gd name="connsiteY86" fmla="*/ 197192 h 235292"/>
                <a:gd name="connsiteX87" fmla="*/ 148008 w 306589"/>
                <a:gd name="connsiteY87" fmla="*/ 207135 h 235292"/>
                <a:gd name="connsiteX88" fmla="*/ 148008 w 306589"/>
                <a:gd name="connsiteY88" fmla="*/ 207135 h 235292"/>
                <a:gd name="connsiteX89" fmla="*/ 148008 w 306589"/>
                <a:gd name="connsiteY89" fmla="*/ 207135 h 235292"/>
                <a:gd name="connsiteX90" fmla="*/ 256454 w 306589"/>
                <a:gd name="connsiteY90" fmla="*/ 141529 h 235292"/>
                <a:gd name="connsiteX91" fmla="*/ 256481 w 306589"/>
                <a:gd name="connsiteY91" fmla="*/ 157299 h 235292"/>
                <a:gd name="connsiteX92" fmla="*/ 256454 w 306589"/>
                <a:gd name="connsiteY92" fmla="*/ 157327 h 235292"/>
                <a:gd name="connsiteX93" fmla="*/ 254967 w 306589"/>
                <a:gd name="connsiteY93" fmla="*/ 158720 h 235292"/>
                <a:gd name="connsiteX94" fmla="*/ 239328 w 306589"/>
                <a:gd name="connsiteY94" fmla="*/ 158786 h 235292"/>
                <a:gd name="connsiteX95" fmla="*/ 239262 w 306589"/>
                <a:gd name="connsiteY95" fmla="*/ 158720 h 235292"/>
                <a:gd name="connsiteX96" fmla="*/ 238147 w 306589"/>
                <a:gd name="connsiteY96" fmla="*/ 157698 h 235292"/>
                <a:gd name="connsiteX97" fmla="*/ 238147 w 306589"/>
                <a:gd name="connsiteY97" fmla="*/ 157698 h 235292"/>
                <a:gd name="connsiteX98" fmla="*/ 231271 w 306589"/>
                <a:gd name="connsiteY98" fmla="*/ 150729 h 235292"/>
                <a:gd name="connsiteX99" fmla="*/ 231271 w 306589"/>
                <a:gd name="connsiteY99" fmla="*/ 150729 h 235292"/>
                <a:gd name="connsiteX100" fmla="*/ 230249 w 306589"/>
                <a:gd name="connsiteY100" fmla="*/ 149707 h 235292"/>
                <a:gd name="connsiteX101" fmla="*/ 223678 w 306589"/>
                <a:gd name="connsiteY101" fmla="*/ 149680 h 235292"/>
                <a:gd name="connsiteX102" fmla="*/ 223651 w 306589"/>
                <a:gd name="connsiteY102" fmla="*/ 149707 h 235292"/>
                <a:gd name="connsiteX103" fmla="*/ 223651 w 306589"/>
                <a:gd name="connsiteY103" fmla="*/ 156211 h 235292"/>
                <a:gd name="connsiteX104" fmla="*/ 232014 w 306589"/>
                <a:gd name="connsiteY104" fmla="*/ 164575 h 235292"/>
                <a:gd name="connsiteX105" fmla="*/ 235081 w 306589"/>
                <a:gd name="connsiteY105" fmla="*/ 172288 h 235292"/>
                <a:gd name="connsiteX106" fmla="*/ 231828 w 306589"/>
                <a:gd name="connsiteY106" fmla="*/ 180094 h 235292"/>
                <a:gd name="connsiteX107" fmla="*/ 216217 w 306589"/>
                <a:gd name="connsiteY107" fmla="*/ 180094 h 235292"/>
                <a:gd name="connsiteX108" fmla="*/ 209340 w 306589"/>
                <a:gd name="connsiteY108" fmla="*/ 173124 h 235292"/>
                <a:gd name="connsiteX109" fmla="*/ 209340 w 306589"/>
                <a:gd name="connsiteY109" fmla="*/ 173124 h 235292"/>
                <a:gd name="connsiteX110" fmla="*/ 207574 w 306589"/>
                <a:gd name="connsiteY110" fmla="*/ 171451 h 235292"/>
                <a:gd name="connsiteX111" fmla="*/ 201004 w 306589"/>
                <a:gd name="connsiteY111" fmla="*/ 171424 h 235292"/>
                <a:gd name="connsiteX112" fmla="*/ 200977 w 306589"/>
                <a:gd name="connsiteY112" fmla="*/ 171451 h 235292"/>
                <a:gd name="connsiteX113" fmla="*/ 200977 w 306589"/>
                <a:gd name="connsiteY113" fmla="*/ 177956 h 235292"/>
                <a:gd name="connsiteX114" fmla="*/ 207110 w 306589"/>
                <a:gd name="connsiteY114" fmla="*/ 184089 h 235292"/>
                <a:gd name="connsiteX115" fmla="*/ 210269 w 306589"/>
                <a:gd name="connsiteY115" fmla="*/ 191895 h 235292"/>
                <a:gd name="connsiteX116" fmla="*/ 198923 w 306589"/>
                <a:gd name="connsiteY116" fmla="*/ 202658 h 235292"/>
                <a:gd name="connsiteX117" fmla="*/ 191684 w 306589"/>
                <a:gd name="connsiteY117" fmla="*/ 199701 h 235292"/>
                <a:gd name="connsiteX118" fmla="*/ 186201 w 306589"/>
                <a:gd name="connsiteY118" fmla="*/ 194033 h 235292"/>
                <a:gd name="connsiteX119" fmla="*/ 179603 w 306589"/>
                <a:gd name="connsiteY119" fmla="*/ 194033 h 235292"/>
                <a:gd name="connsiteX120" fmla="*/ 179603 w 306589"/>
                <a:gd name="connsiteY120" fmla="*/ 200630 h 235292"/>
                <a:gd name="connsiteX121" fmla="*/ 181462 w 306589"/>
                <a:gd name="connsiteY121" fmla="*/ 202489 h 235292"/>
                <a:gd name="connsiteX122" fmla="*/ 181462 w 306589"/>
                <a:gd name="connsiteY122" fmla="*/ 202489 h 235292"/>
                <a:gd name="connsiteX123" fmla="*/ 181567 w 306589"/>
                <a:gd name="connsiteY123" fmla="*/ 217996 h 235292"/>
                <a:gd name="connsiteX124" fmla="*/ 181462 w 306589"/>
                <a:gd name="connsiteY124" fmla="*/ 218101 h 235292"/>
                <a:gd name="connsiteX125" fmla="*/ 165850 w 306589"/>
                <a:gd name="connsiteY125" fmla="*/ 218101 h 235292"/>
                <a:gd name="connsiteX126" fmla="*/ 157766 w 306589"/>
                <a:gd name="connsiteY126" fmla="*/ 210759 h 235292"/>
                <a:gd name="connsiteX127" fmla="*/ 164456 w 306589"/>
                <a:gd name="connsiteY127" fmla="*/ 203976 h 235292"/>
                <a:gd name="connsiteX128" fmla="*/ 164456 w 306589"/>
                <a:gd name="connsiteY128" fmla="*/ 175261 h 235292"/>
                <a:gd name="connsiteX129" fmla="*/ 150053 w 306589"/>
                <a:gd name="connsiteY129" fmla="*/ 169221 h 235292"/>
                <a:gd name="connsiteX130" fmla="*/ 148101 w 306589"/>
                <a:gd name="connsiteY130" fmla="*/ 169221 h 235292"/>
                <a:gd name="connsiteX131" fmla="*/ 148101 w 306589"/>
                <a:gd name="connsiteY131" fmla="*/ 167270 h 235292"/>
                <a:gd name="connsiteX132" fmla="*/ 142247 w 306589"/>
                <a:gd name="connsiteY132" fmla="*/ 152959 h 235292"/>
                <a:gd name="connsiteX133" fmla="*/ 127843 w 306589"/>
                <a:gd name="connsiteY133" fmla="*/ 146919 h 235292"/>
                <a:gd name="connsiteX134" fmla="*/ 125799 w 306589"/>
                <a:gd name="connsiteY134" fmla="*/ 146919 h 235292"/>
                <a:gd name="connsiteX135" fmla="*/ 125799 w 306589"/>
                <a:gd name="connsiteY135" fmla="*/ 144967 h 235292"/>
                <a:gd name="connsiteX136" fmla="*/ 119944 w 306589"/>
                <a:gd name="connsiteY136" fmla="*/ 130657 h 235292"/>
                <a:gd name="connsiteX137" fmla="*/ 105541 w 306589"/>
                <a:gd name="connsiteY137" fmla="*/ 124616 h 235292"/>
                <a:gd name="connsiteX138" fmla="*/ 103496 w 306589"/>
                <a:gd name="connsiteY138" fmla="*/ 124616 h 235292"/>
                <a:gd name="connsiteX139" fmla="*/ 103496 w 306589"/>
                <a:gd name="connsiteY139" fmla="*/ 122665 h 235292"/>
                <a:gd name="connsiteX140" fmla="*/ 97921 w 306589"/>
                <a:gd name="connsiteY140" fmla="*/ 108540 h 235292"/>
                <a:gd name="connsiteX141" fmla="*/ 83982 w 306589"/>
                <a:gd name="connsiteY141" fmla="*/ 102407 h 235292"/>
                <a:gd name="connsiteX142" fmla="*/ 83982 w 306589"/>
                <a:gd name="connsiteY142" fmla="*/ 102407 h 235292"/>
                <a:gd name="connsiteX143" fmla="*/ 69113 w 306589"/>
                <a:gd name="connsiteY143" fmla="*/ 108540 h 235292"/>
                <a:gd name="connsiteX144" fmla="*/ 62051 w 306589"/>
                <a:gd name="connsiteY144" fmla="*/ 115602 h 235292"/>
                <a:gd name="connsiteX145" fmla="*/ 9640 w 306589"/>
                <a:gd name="connsiteY145" fmla="*/ 62077 h 235292"/>
                <a:gd name="connsiteX146" fmla="*/ 62887 w 306589"/>
                <a:gd name="connsiteY146" fmla="*/ 9387 h 235292"/>
                <a:gd name="connsiteX147" fmla="*/ 82681 w 306589"/>
                <a:gd name="connsiteY147" fmla="*/ 29273 h 235292"/>
                <a:gd name="connsiteX148" fmla="*/ 123661 w 306589"/>
                <a:gd name="connsiteY148" fmla="*/ 46186 h 235292"/>
                <a:gd name="connsiteX149" fmla="*/ 131932 w 306589"/>
                <a:gd name="connsiteY149" fmla="*/ 46186 h 235292"/>
                <a:gd name="connsiteX150" fmla="*/ 109351 w 306589"/>
                <a:gd name="connsiteY150" fmla="*/ 68674 h 235292"/>
                <a:gd name="connsiteX151" fmla="*/ 105819 w 306589"/>
                <a:gd name="connsiteY151" fmla="*/ 81684 h 235292"/>
                <a:gd name="connsiteX152" fmla="*/ 115112 w 306589"/>
                <a:gd name="connsiteY152" fmla="*/ 90977 h 235292"/>
                <a:gd name="connsiteX153" fmla="*/ 124405 w 306589"/>
                <a:gd name="connsiteY153" fmla="*/ 93672 h 235292"/>
                <a:gd name="connsiteX154" fmla="*/ 149960 w 306589"/>
                <a:gd name="connsiteY154" fmla="*/ 87167 h 235292"/>
                <a:gd name="connsiteX155" fmla="*/ 169196 w 306589"/>
                <a:gd name="connsiteY155" fmla="*/ 67838 h 235292"/>
                <a:gd name="connsiteX156" fmla="*/ 183506 w 306589"/>
                <a:gd name="connsiteY156" fmla="*/ 67838 h 235292"/>
                <a:gd name="connsiteX157" fmla="*/ 244559 w 306589"/>
                <a:gd name="connsiteY157" fmla="*/ 116532 h 235292"/>
                <a:gd name="connsiteX158" fmla="*/ 190011 w 306589"/>
                <a:gd name="connsiteY158" fmla="*/ 62077 h 235292"/>
                <a:gd name="connsiteX159" fmla="*/ 162691 w 306589"/>
                <a:gd name="connsiteY159" fmla="*/ 62077 h 235292"/>
                <a:gd name="connsiteX160" fmla="*/ 143362 w 306589"/>
                <a:gd name="connsiteY160" fmla="*/ 81405 h 235292"/>
                <a:gd name="connsiteX161" fmla="*/ 127007 w 306589"/>
                <a:gd name="connsiteY161" fmla="*/ 85587 h 235292"/>
                <a:gd name="connsiteX162" fmla="*/ 117714 w 306589"/>
                <a:gd name="connsiteY162" fmla="*/ 82892 h 235292"/>
                <a:gd name="connsiteX163" fmla="*/ 114740 w 306589"/>
                <a:gd name="connsiteY163" fmla="*/ 79826 h 235292"/>
                <a:gd name="connsiteX164" fmla="*/ 115856 w 306589"/>
                <a:gd name="connsiteY164" fmla="*/ 75737 h 235292"/>
                <a:gd name="connsiteX165" fmla="*/ 153026 w 306589"/>
                <a:gd name="connsiteY165" fmla="*/ 38566 h 235292"/>
                <a:gd name="connsiteX166" fmla="*/ 176909 w 306589"/>
                <a:gd name="connsiteY166" fmla="*/ 34198 h 235292"/>
                <a:gd name="connsiteX167" fmla="*/ 196330 w 306589"/>
                <a:gd name="connsiteY167" fmla="*/ 43491 h 235292"/>
                <a:gd name="connsiteX168" fmla="*/ 211291 w 306589"/>
                <a:gd name="connsiteY168" fmla="*/ 40982 h 235292"/>
                <a:gd name="connsiteX169" fmla="*/ 243351 w 306589"/>
                <a:gd name="connsiteY169" fmla="*/ 9387 h 235292"/>
                <a:gd name="connsiteX170" fmla="*/ 297435 w 306589"/>
                <a:gd name="connsiteY170" fmla="*/ 64028 h 2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306589" h="235292">
                  <a:moveTo>
                    <a:pt x="303754" y="56873"/>
                  </a:moveTo>
                  <a:lnTo>
                    <a:pt x="249670" y="2789"/>
                  </a:lnTo>
                  <a:cubicBezTo>
                    <a:pt x="245876" y="-930"/>
                    <a:pt x="239804" y="-930"/>
                    <a:pt x="236010" y="2789"/>
                  </a:cubicBezTo>
                  <a:lnTo>
                    <a:pt x="204787" y="34198"/>
                  </a:lnTo>
                  <a:cubicBezTo>
                    <a:pt x="203639" y="35354"/>
                    <a:pt x="201884" y="35653"/>
                    <a:pt x="200419" y="34942"/>
                  </a:cubicBezTo>
                  <a:lnTo>
                    <a:pt x="180997" y="25649"/>
                  </a:lnTo>
                  <a:cubicBezTo>
                    <a:pt x="169676" y="20172"/>
                    <a:pt x="156126" y="22486"/>
                    <a:pt x="147265" y="31411"/>
                  </a:cubicBezTo>
                  <a:lnTo>
                    <a:pt x="141596" y="37079"/>
                  </a:lnTo>
                  <a:lnTo>
                    <a:pt x="123661" y="37079"/>
                  </a:lnTo>
                  <a:cubicBezTo>
                    <a:pt x="110760" y="37129"/>
                    <a:pt x="98377" y="32009"/>
                    <a:pt x="89279" y="22861"/>
                  </a:cubicBezTo>
                  <a:lnTo>
                    <a:pt x="69392" y="2975"/>
                  </a:lnTo>
                  <a:cubicBezTo>
                    <a:pt x="65598" y="-744"/>
                    <a:pt x="59526" y="-744"/>
                    <a:pt x="55732" y="2975"/>
                  </a:cubicBezTo>
                  <a:lnTo>
                    <a:pt x="3042" y="55850"/>
                  </a:lnTo>
                  <a:cubicBezTo>
                    <a:pt x="-755" y="59302"/>
                    <a:pt x="-1036" y="65179"/>
                    <a:pt x="2416" y="68977"/>
                  </a:cubicBezTo>
                  <a:cubicBezTo>
                    <a:pt x="2615" y="69196"/>
                    <a:pt x="2824" y="69405"/>
                    <a:pt x="3042" y="69604"/>
                  </a:cubicBezTo>
                  <a:lnTo>
                    <a:pt x="55453" y="122014"/>
                  </a:lnTo>
                  <a:lnTo>
                    <a:pt x="43094" y="134281"/>
                  </a:lnTo>
                  <a:cubicBezTo>
                    <a:pt x="35180" y="142252"/>
                    <a:pt x="35180" y="155116"/>
                    <a:pt x="43094" y="163088"/>
                  </a:cubicBezTo>
                  <a:cubicBezTo>
                    <a:pt x="46910" y="166912"/>
                    <a:pt x="52095" y="169053"/>
                    <a:pt x="57498" y="169035"/>
                  </a:cubicBezTo>
                  <a:lnTo>
                    <a:pt x="59449" y="169035"/>
                  </a:lnTo>
                  <a:cubicBezTo>
                    <a:pt x="58911" y="175071"/>
                    <a:pt x="61092" y="181033"/>
                    <a:pt x="65396" y="185298"/>
                  </a:cubicBezTo>
                  <a:cubicBezTo>
                    <a:pt x="69230" y="189095"/>
                    <a:pt x="74404" y="191232"/>
                    <a:pt x="79800" y="191245"/>
                  </a:cubicBezTo>
                  <a:lnTo>
                    <a:pt x="81751" y="191245"/>
                  </a:lnTo>
                  <a:cubicBezTo>
                    <a:pt x="80674" y="202433"/>
                    <a:pt x="88869" y="212376"/>
                    <a:pt x="100057" y="213453"/>
                  </a:cubicBezTo>
                  <a:cubicBezTo>
                    <a:pt x="100706" y="213516"/>
                    <a:pt x="101358" y="213547"/>
                    <a:pt x="102010" y="213547"/>
                  </a:cubicBezTo>
                  <a:lnTo>
                    <a:pt x="103961" y="213547"/>
                  </a:lnTo>
                  <a:cubicBezTo>
                    <a:pt x="103514" y="219397"/>
                    <a:pt x="105615" y="225156"/>
                    <a:pt x="109722" y="229345"/>
                  </a:cubicBezTo>
                  <a:cubicBezTo>
                    <a:pt x="113556" y="233143"/>
                    <a:pt x="118730" y="235279"/>
                    <a:pt x="124126" y="235292"/>
                  </a:cubicBezTo>
                  <a:cubicBezTo>
                    <a:pt x="129528" y="235309"/>
                    <a:pt x="134714" y="233168"/>
                    <a:pt x="138530" y="229345"/>
                  </a:cubicBezTo>
                  <a:lnTo>
                    <a:pt x="151261" y="216707"/>
                  </a:lnTo>
                  <a:lnTo>
                    <a:pt x="158881" y="224327"/>
                  </a:lnTo>
                  <a:cubicBezTo>
                    <a:pt x="162650" y="228163"/>
                    <a:pt x="167813" y="230308"/>
                    <a:pt x="173191" y="230274"/>
                  </a:cubicBezTo>
                  <a:cubicBezTo>
                    <a:pt x="178594" y="230291"/>
                    <a:pt x="183779" y="228150"/>
                    <a:pt x="187595" y="224327"/>
                  </a:cubicBezTo>
                  <a:cubicBezTo>
                    <a:pt x="191215" y="220731"/>
                    <a:pt x="193284" y="215861"/>
                    <a:pt x="193357" y="210759"/>
                  </a:cubicBezTo>
                  <a:cubicBezTo>
                    <a:pt x="195190" y="211346"/>
                    <a:pt x="197100" y="211659"/>
                    <a:pt x="199025" y="211689"/>
                  </a:cubicBezTo>
                  <a:cubicBezTo>
                    <a:pt x="204395" y="211681"/>
                    <a:pt x="209542" y="209542"/>
                    <a:pt x="213336" y="205741"/>
                  </a:cubicBezTo>
                  <a:cubicBezTo>
                    <a:pt x="216984" y="202148"/>
                    <a:pt x="219113" y="197292"/>
                    <a:pt x="219283" y="192174"/>
                  </a:cubicBezTo>
                  <a:cubicBezTo>
                    <a:pt x="220644" y="192288"/>
                    <a:pt x="222011" y="192288"/>
                    <a:pt x="223372" y="192174"/>
                  </a:cubicBezTo>
                  <a:cubicBezTo>
                    <a:pt x="228794" y="192199"/>
                    <a:pt x="233993" y="190018"/>
                    <a:pt x="237776" y="186134"/>
                  </a:cubicBezTo>
                  <a:cubicBezTo>
                    <a:pt x="241585" y="182346"/>
                    <a:pt x="243726" y="177195"/>
                    <a:pt x="243723" y="171823"/>
                  </a:cubicBezTo>
                  <a:cubicBezTo>
                    <a:pt x="243723" y="171823"/>
                    <a:pt x="243723" y="171173"/>
                    <a:pt x="243723" y="170801"/>
                  </a:cubicBezTo>
                  <a:cubicBezTo>
                    <a:pt x="244774" y="170891"/>
                    <a:pt x="245831" y="170891"/>
                    <a:pt x="246882" y="170801"/>
                  </a:cubicBezTo>
                  <a:cubicBezTo>
                    <a:pt x="252296" y="170783"/>
                    <a:pt x="257479" y="168610"/>
                    <a:pt x="261286" y="164761"/>
                  </a:cubicBezTo>
                  <a:lnTo>
                    <a:pt x="262773" y="163367"/>
                  </a:lnTo>
                  <a:cubicBezTo>
                    <a:pt x="270648" y="155343"/>
                    <a:pt x="270648" y="142491"/>
                    <a:pt x="262773" y="134467"/>
                  </a:cubicBezTo>
                  <a:lnTo>
                    <a:pt x="251250" y="123129"/>
                  </a:lnTo>
                  <a:lnTo>
                    <a:pt x="303847" y="70533"/>
                  </a:lnTo>
                  <a:cubicBezTo>
                    <a:pt x="307540" y="66714"/>
                    <a:pt x="307499" y="60641"/>
                    <a:pt x="303754" y="56873"/>
                  </a:cubicBezTo>
                  <a:close/>
                  <a:moveTo>
                    <a:pt x="49692" y="156490"/>
                  </a:moveTo>
                  <a:cubicBezTo>
                    <a:pt x="45441" y="152154"/>
                    <a:pt x="45441" y="145215"/>
                    <a:pt x="49692" y="140878"/>
                  </a:cubicBezTo>
                  <a:lnTo>
                    <a:pt x="65396" y="125267"/>
                  </a:lnTo>
                  <a:lnTo>
                    <a:pt x="65396" y="125267"/>
                  </a:lnTo>
                  <a:lnTo>
                    <a:pt x="75711" y="114952"/>
                  </a:lnTo>
                  <a:cubicBezTo>
                    <a:pt x="77774" y="112868"/>
                    <a:pt x="80585" y="111696"/>
                    <a:pt x="83517" y="111699"/>
                  </a:cubicBezTo>
                  <a:lnTo>
                    <a:pt x="83517" y="111699"/>
                  </a:lnTo>
                  <a:cubicBezTo>
                    <a:pt x="86443" y="111727"/>
                    <a:pt x="89243" y="112893"/>
                    <a:pt x="91323" y="114952"/>
                  </a:cubicBezTo>
                  <a:cubicBezTo>
                    <a:pt x="95623" y="119267"/>
                    <a:pt x="95623" y="126248"/>
                    <a:pt x="91323" y="130564"/>
                  </a:cubicBezTo>
                  <a:lnTo>
                    <a:pt x="65396" y="156490"/>
                  </a:lnTo>
                  <a:cubicBezTo>
                    <a:pt x="61169" y="160827"/>
                    <a:pt x="54227" y="160916"/>
                    <a:pt x="49890" y="156689"/>
                  </a:cubicBezTo>
                  <a:cubicBezTo>
                    <a:pt x="49823" y="156623"/>
                    <a:pt x="49757" y="156557"/>
                    <a:pt x="49692" y="156490"/>
                  </a:cubicBezTo>
                  <a:close/>
                  <a:moveTo>
                    <a:pt x="71901" y="178700"/>
                  </a:moveTo>
                  <a:cubicBezTo>
                    <a:pt x="67651" y="174364"/>
                    <a:pt x="67651" y="167424"/>
                    <a:pt x="71901" y="163088"/>
                  </a:cubicBezTo>
                  <a:lnTo>
                    <a:pt x="97828" y="137161"/>
                  </a:lnTo>
                  <a:cubicBezTo>
                    <a:pt x="99907" y="135103"/>
                    <a:pt x="102708" y="133936"/>
                    <a:pt x="105634" y="133909"/>
                  </a:cubicBezTo>
                  <a:lnTo>
                    <a:pt x="105634" y="133909"/>
                  </a:lnTo>
                  <a:cubicBezTo>
                    <a:pt x="108560" y="133936"/>
                    <a:pt x="111360" y="135103"/>
                    <a:pt x="113440" y="137161"/>
                  </a:cubicBezTo>
                  <a:cubicBezTo>
                    <a:pt x="117740" y="141477"/>
                    <a:pt x="117740" y="148458"/>
                    <a:pt x="113440" y="152773"/>
                  </a:cubicBezTo>
                  <a:lnTo>
                    <a:pt x="87513" y="178700"/>
                  </a:lnTo>
                  <a:cubicBezTo>
                    <a:pt x="83157" y="182901"/>
                    <a:pt x="76257" y="182901"/>
                    <a:pt x="71901" y="178700"/>
                  </a:cubicBezTo>
                  <a:close/>
                  <a:moveTo>
                    <a:pt x="94111" y="200909"/>
                  </a:moveTo>
                  <a:cubicBezTo>
                    <a:pt x="89861" y="196573"/>
                    <a:pt x="89861" y="189634"/>
                    <a:pt x="94111" y="185298"/>
                  </a:cubicBezTo>
                  <a:lnTo>
                    <a:pt x="120037" y="159371"/>
                  </a:lnTo>
                  <a:cubicBezTo>
                    <a:pt x="122100" y="157287"/>
                    <a:pt x="124911" y="156115"/>
                    <a:pt x="127843" y="156118"/>
                  </a:cubicBezTo>
                  <a:lnTo>
                    <a:pt x="127843" y="156118"/>
                  </a:lnTo>
                  <a:cubicBezTo>
                    <a:pt x="130769" y="156146"/>
                    <a:pt x="133569" y="157312"/>
                    <a:pt x="135649" y="159371"/>
                  </a:cubicBezTo>
                  <a:cubicBezTo>
                    <a:pt x="139950" y="163686"/>
                    <a:pt x="139950" y="170667"/>
                    <a:pt x="135649" y="174983"/>
                  </a:cubicBezTo>
                  <a:lnTo>
                    <a:pt x="109722" y="200909"/>
                  </a:lnTo>
                  <a:cubicBezTo>
                    <a:pt x="105469" y="205220"/>
                    <a:pt x="98526" y="205267"/>
                    <a:pt x="94215" y="201014"/>
                  </a:cubicBezTo>
                  <a:cubicBezTo>
                    <a:pt x="94180" y="200979"/>
                    <a:pt x="94145" y="200944"/>
                    <a:pt x="94111" y="200909"/>
                  </a:cubicBezTo>
                  <a:close/>
                  <a:moveTo>
                    <a:pt x="131932" y="223119"/>
                  </a:moveTo>
                  <a:cubicBezTo>
                    <a:pt x="127576" y="227320"/>
                    <a:pt x="120676" y="227320"/>
                    <a:pt x="116320" y="223119"/>
                  </a:cubicBezTo>
                  <a:cubicBezTo>
                    <a:pt x="112070" y="218783"/>
                    <a:pt x="112070" y="211843"/>
                    <a:pt x="116320" y="207507"/>
                  </a:cubicBezTo>
                  <a:lnTo>
                    <a:pt x="142247" y="181580"/>
                  </a:lnTo>
                  <a:cubicBezTo>
                    <a:pt x="144326" y="179522"/>
                    <a:pt x="147127" y="178355"/>
                    <a:pt x="150053" y="178328"/>
                  </a:cubicBezTo>
                  <a:lnTo>
                    <a:pt x="150053" y="178328"/>
                  </a:lnTo>
                  <a:cubicBezTo>
                    <a:pt x="152979" y="178355"/>
                    <a:pt x="155779" y="179522"/>
                    <a:pt x="157859" y="181580"/>
                  </a:cubicBezTo>
                  <a:cubicBezTo>
                    <a:pt x="162159" y="185896"/>
                    <a:pt x="162159" y="192877"/>
                    <a:pt x="157859" y="197192"/>
                  </a:cubicBezTo>
                  <a:lnTo>
                    <a:pt x="148008" y="207135"/>
                  </a:lnTo>
                  <a:lnTo>
                    <a:pt x="148008" y="207135"/>
                  </a:lnTo>
                  <a:lnTo>
                    <a:pt x="148008" y="207135"/>
                  </a:lnTo>
                  <a:close/>
                  <a:moveTo>
                    <a:pt x="256454" y="141529"/>
                  </a:moveTo>
                  <a:cubicBezTo>
                    <a:pt x="260816" y="145876"/>
                    <a:pt x="260829" y="152937"/>
                    <a:pt x="256481" y="157299"/>
                  </a:cubicBezTo>
                  <a:cubicBezTo>
                    <a:pt x="256472" y="157308"/>
                    <a:pt x="256463" y="157317"/>
                    <a:pt x="256454" y="157327"/>
                  </a:cubicBezTo>
                  <a:lnTo>
                    <a:pt x="254967" y="158720"/>
                  </a:lnTo>
                  <a:cubicBezTo>
                    <a:pt x="250667" y="163057"/>
                    <a:pt x="243665" y="163087"/>
                    <a:pt x="239328" y="158786"/>
                  </a:cubicBezTo>
                  <a:cubicBezTo>
                    <a:pt x="239306" y="158765"/>
                    <a:pt x="239284" y="158743"/>
                    <a:pt x="239262" y="158720"/>
                  </a:cubicBezTo>
                  <a:lnTo>
                    <a:pt x="238147" y="157698"/>
                  </a:lnTo>
                  <a:lnTo>
                    <a:pt x="238147" y="157698"/>
                  </a:lnTo>
                  <a:lnTo>
                    <a:pt x="231271" y="150729"/>
                  </a:lnTo>
                  <a:lnTo>
                    <a:pt x="231271" y="150729"/>
                  </a:lnTo>
                  <a:lnTo>
                    <a:pt x="230249" y="149707"/>
                  </a:lnTo>
                  <a:cubicBezTo>
                    <a:pt x="228441" y="147885"/>
                    <a:pt x="225500" y="147873"/>
                    <a:pt x="223678" y="149680"/>
                  </a:cubicBezTo>
                  <a:cubicBezTo>
                    <a:pt x="223669" y="149689"/>
                    <a:pt x="223660" y="149698"/>
                    <a:pt x="223651" y="149707"/>
                  </a:cubicBezTo>
                  <a:cubicBezTo>
                    <a:pt x="221880" y="151513"/>
                    <a:pt x="221880" y="154405"/>
                    <a:pt x="223651" y="156211"/>
                  </a:cubicBezTo>
                  <a:lnTo>
                    <a:pt x="232014" y="164575"/>
                  </a:lnTo>
                  <a:cubicBezTo>
                    <a:pt x="233967" y="166671"/>
                    <a:pt x="235061" y="169423"/>
                    <a:pt x="235081" y="172288"/>
                  </a:cubicBezTo>
                  <a:cubicBezTo>
                    <a:pt x="235084" y="175220"/>
                    <a:pt x="233912" y="178031"/>
                    <a:pt x="231828" y="180094"/>
                  </a:cubicBezTo>
                  <a:cubicBezTo>
                    <a:pt x="227472" y="184295"/>
                    <a:pt x="220573" y="184295"/>
                    <a:pt x="216217" y="180094"/>
                  </a:cubicBezTo>
                  <a:lnTo>
                    <a:pt x="209340" y="173124"/>
                  </a:lnTo>
                  <a:lnTo>
                    <a:pt x="209340" y="173124"/>
                  </a:lnTo>
                  <a:lnTo>
                    <a:pt x="207574" y="171451"/>
                  </a:lnTo>
                  <a:cubicBezTo>
                    <a:pt x="205767" y="169629"/>
                    <a:pt x="202825" y="169617"/>
                    <a:pt x="201004" y="171424"/>
                  </a:cubicBezTo>
                  <a:cubicBezTo>
                    <a:pt x="200995" y="171433"/>
                    <a:pt x="200986" y="171442"/>
                    <a:pt x="200977" y="171451"/>
                  </a:cubicBezTo>
                  <a:cubicBezTo>
                    <a:pt x="199206" y="173258"/>
                    <a:pt x="199206" y="176150"/>
                    <a:pt x="200977" y="177956"/>
                  </a:cubicBezTo>
                  <a:lnTo>
                    <a:pt x="207110" y="184089"/>
                  </a:lnTo>
                  <a:cubicBezTo>
                    <a:pt x="209160" y="186167"/>
                    <a:pt x="210297" y="188977"/>
                    <a:pt x="210269" y="191895"/>
                  </a:cubicBezTo>
                  <a:cubicBezTo>
                    <a:pt x="210108" y="198000"/>
                    <a:pt x="205028" y="202819"/>
                    <a:pt x="198923" y="202658"/>
                  </a:cubicBezTo>
                  <a:cubicBezTo>
                    <a:pt x="196230" y="202587"/>
                    <a:pt x="193656" y="201536"/>
                    <a:pt x="191684" y="199701"/>
                  </a:cubicBezTo>
                  <a:lnTo>
                    <a:pt x="186201" y="194033"/>
                  </a:lnTo>
                  <a:cubicBezTo>
                    <a:pt x="184379" y="192211"/>
                    <a:pt x="181425" y="192211"/>
                    <a:pt x="179603" y="194033"/>
                  </a:cubicBezTo>
                  <a:cubicBezTo>
                    <a:pt x="177781" y="195855"/>
                    <a:pt x="177781" y="198808"/>
                    <a:pt x="179603" y="200630"/>
                  </a:cubicBezTo>
                  <a:lnTo>
                    <a:pt x="181462" y="202489"/>
                  </a:lnTo>
                  <a:lnTo>
                    <a:pt x="181462" y="202489"/>
                  </a:lnTo>
                  <a:cubicBezTo>
                    <a:pt x="185773" y="206742"/>
                    <a:pt x="185820" y="213685"/>
                    <a:pt x="181567" y="217996"/>
                  </a:cubicBezTo>
                  <a:cubicBezTo>
                    <a:pt x="181532" y="218031"/>
                    <a:pt x="181497" y="218066"/>
                    <a:pt x="181462" y="218101"/>
                  </a:cubicBezTo>
                  <a:cubicBezTo>
                    <a:pt x="177126" y="222351"/>
                    <a:pt x="170186" y="222351"/>
                    <a:pt x="165850" y="218101"/>
                  </a:cubicBezTo>
                  <a:lnTo>
                    <a:pt x="157766" y="210759"/>
                  </a:lnTo>
                  <a:lnTo>
                    <a:pt x="164456" y="203976"/>
                  </a:lnTo>
                  <a:cubicBezTo>
                    <a:pt x="172309" y="196015"/>
                    <a:pt x="172309" y="183222"/>
                    <a:pt x="164456" y="175261"/>
                  </a:cubicBezTo>
                  <a:cubicBezTo>
                    <a:pt x="160644" y="171421"/>
                    <a:pt x="155464" y="169249"/>
                    <a:pt x="150053" y="169221"/>
                  </a:cubicBezTo>
                  <a:lnTo>
                    <a:pt x="148101" y="169221"/>
                  </a:lnTo>
                  <a:cubicBezTo>
                    <a:pt x="148147" y="168571"/>
                    <a:pt x="148147" y="167919"/>
                    <a:pt x="148101" y="167270"/>
                  </a:cubicBezTo>
                  <a:cubicBezTo>
                    <a:pt x="148129" y="161911"/>
                    <a:pt x="146022" y="156762"/>
                    <a:pt x="142247" y="152959"/>
                  </a:cubicBezTo>
                  <a:cubicBezTo>
                    <a:pt x="138434" y="149119"/>
                    <a:pt x="133255" y="146946"/>
                    <a:pt x="127843" y="146919"/>
                  </a:cubicBezTo>
                  <a:lnTo>
                    <a:pt x="125799" y="146919"/>
                  </a:lnTo>
                  <a:cubicBezTo>
                    <a:pt x="125845" y="146269"/>
                    <a:pt x="125845" y="145617"/>
                    <a:pt x="125799" y="144967"/>
                  </a:cubicBezTo>
                  <a:cubicBezTo>
                    <a:pt x="125826" y="139609"/>
                    <a:pt x="123720" y="134459"/>
                    <a:pt x="119944" y="130657"/>
                  </a:cubicBezTo>
                  <a:cubicBezTo>
                    <a:pt x="116132" y="126816"/>
                    <a:pt x="110952" y="124644"/>
                    <a:pt x="105541" y="124616"/>
                  </a:cubicBezTo>
                  <a:lnTo>
                    <a:pt x="103496" y="124616"/>
                  </a:lnTo>
                  <a:cubicBezTo>
                    <a:pt x="103543" y="123967"/>
                    <a:pt x="103543" y="123314"/>
                    <a:pt x="103496" y="122665"/>
                  </a:cubicBezTo>
                  <a:cubicBezTo>
                    <a:pt x="103549" y="117410"/>
                    <a:pt x="101549" y="112342"/>
                    <a:pt x="97921" y="108540"/>
                  </a:cubicBezTo>
                  <a:cubicBezTo>
                    <a:pt x="94266" y="104736"/>
                    <a:pt x="89256" y="102531"/>
                    <a:pt x="83982" y="102407"/>
                  </a:cubicBezTo>
                  <a:lnTo>
                    <a:pt x="83982" y="102407"/>
                  </a:lnTo>
                  <a:cubicBezTo>
                    <a:pt x="78389" y="102301"/>
                    <a:pt x="73004" y="104522"/>
                    <a:pt x="69113" y="108540"/>
                  </a:cubicBezTo>
                  <a:lnTo>
                    <a:pt x="62051" y="115602"/>
                  </a:lnTo>
                  <a:lnTo>
                    <a:pt x="9640" y="62077"/>
                  </a:lnTo>
                  <a:lnTo>
                    <a:pt x="62887" y="9387"/>
                  </a:lnTo>
                  <a:lnTo>
                    <a:pt x="82681" y="29273"/>
                  </a:lnTo>
                  <a:cubicBezTo>
                    <a:pt x="93550" y="40134"/>
                    <a:pt x="108296" y="46220"/>
                    <a:pt x="123661" y="46186"/>
                  </a:cubicBezTo>
                  <a:lnTo>
                    <a:pt x="131932" y="46186"/>
                  </a:lnTo>
                  <a:lnTo>
                    <a:pt x="109351" y="68674"/>
                  </a:lnTo>
                  <a:cubicBezTo>
                    <a:pt x="105983" y="72097"/>
                    <a:pt x="104645" y="77028"/>
                    <a:pt x="105819" y="81684"/>
                  </a:cubicBezTo>
                  <a:cubicBezTo>
                    <a:pt x="107094" y="86185"/>
                    <a:pt x="110612" y="89702"/>
                    <a:pt x="115112" y="90977"/>
                  </a:cubicBezTo>
                  <a:lnTo>
                    <a:pt x="124405" y="93672"/>
                  </a:lnTo>
                  <a:cubicBezTo>
                    <a:pt x="133471" y="96363"/>
                    <a:pt x="143283" y="93865"/>
                    <a:pt x="149960" y="87167"/>
                  </a:cubicBezTo>
                  <a:lnTo>
                    <a:pt x="169196" y="67838"/>
                  </a:lnTo>
                  <a:cubicBezTo>
                    <a:pt x="173170" y="63942"/>
                    <a:pt x="179532" y="63942"/>
                    <a:pt x="183506" y="67838"/>
                  </a:cubicBezTo>
                  <a:close/>
                  <a:moveTo>
                    <a:pt x="244559" y="116532"/>
                  </a:moveTo>
                  <a:lnTo>
                    <a:pt x="190011" y="62077"/>
                  </a:lnTo>
                  <a:cubicBezTo>
                    <a:pt x="182423" y="54639"/>
                    <a:pt x="170279" y="54639"/>
                    <a:pt x="162691" y="62077"/>
                  </a:cubicBezTo>
                  <a:lnTo>
                    <a:pt x="143362" y="81405"/>
                  </a:lnTo>
                  <a:cubicBezTo>
                    <a:pt x="139096" y="85704"/>
                    <a:pt x="132813" y="87310"/>
                    <a:pt x="127007" y="85587"/>
                  </a:cubicBezTo>
                  <a:lnTo>
                    <a:pt x="117714" y="82892"/>
                  </a:lnTo>
                  <a:cubicBezTo>
                    <a:pt x="116236" y="82491"/>
                    <a:pt x="115095" y="81315"/>
                    <a:pt x="114740" y="79826"/>
                  </a:cubicBezTo>
                  <a:cubicBezTo>
                    <a:pt x="114343" y="78361"/>
                    <a:pt x="114770" y="76796"/>
                    <a:pt x="115856" y="75737"/>
                  </a:cubicBezTo>
                  <a:lnTo>
                    <a:pt x="153026" y="38566"/>
                  </a:lnTo>
                  <a:cubicBezTo>
                    <a:pt x="159167" y="32029"/>
                    <a:pt x="168852" y="30258"/>
                    <a:pt x="176909" y="34198"/>
                  </a:cubicBezTo>
                  <a:lnTo>
                    <a:pt x="196330" y="43491"/>
                  </a:lnTo>
                  <a:cubicBezTo>
                    <a:pt x="201348" y="45892"/>
                    <a:pt x="207332" y="44888"/>
                    <a:pt x="211291" y="40982"/>
                  </a:cubicBezTo>
                  <a:lnTo>
                    <a:pt x="243351" y="9387"/>
                  </a:lnTo>
                  <a:lnTo>
                    <a:pt x="297435" y="64028"/>
                  </a:lnTo>
                  <a:close/>
                </a:path>
              </a:pathLst>
            </a:custGeom>
            <a:solidFill>
              <a:schemeClr val="bg1"/>
            </a:solidFill>
            <a:ln w="92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2950">
                <a:defRPr/>
              </a:pPr>
              <a:endParaRPr lang="en-US" sz="1463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D382B4B-48D2-48C5-9703-C7AE0F271F56}"/>
              </a:ext>
            </a:extLst>
          </p:cNvPr>
          <p:cNvGrpSpPr/>
          <p:nvPr/>
        </p:nvGrpSpPr>
        <p:grpSpPr>
          <a:xfrm>
            <a:off x="3030350" y="3676397"/>
            <a:ext cx="703489" cy="703489"/>
            <a:chOff x="8967741" y="1357336"/>
            <a:chExt cx="647700" cy="647700"/>
          </a:xfrm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3058117E-44D2-4C88-80B3-20157FF8B03A}"/>
                </a:ext>
              </a:extLst>
            </p:cNvPr>
            <p:cNvSpPr/>
            <p:nvPr/>
          </p:nvSpPr>
          <p:spPr>
            <a:xfrm>
              <a:off x="8967741" y="1357336"/>
              <a:ext cx="647700" cy="6477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 dirty="0">
                <a:solidFill>
                  <a:srgbClr val="FFFFFF"/>
                </a:solidFill>
                <a:latin typeface="Tenorite" panose="00000500000000000000" pitchFamily="2" charset="0"/>
              </a:endParaRPr>
            </a:p>
          </p:txBody>
        </p: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6943D524-C52B-45D4-BA6A-B015F5F854A8}"/>
                </a:ext>
              </a:extLst>
            </p:cNvPr>
            <p:cNvGrpSpPr/>
            <p:nvPr/>
          </p:nvGrpSpPr>
          <p:grpSpPr>
            <a:xfrm>
              <a:off x="9089438" y="1452427"/>
              <a:ext cx="404306" cy="457518"/>
              <a:chOff x="6688643" y="779403"/>
              <a:chExt cx="288073" cy="325987"/>
            </a:xfrm>
            <a:solidFill>
              <a:schemeClr val="bg1"/>
            </a:solidFill>
          </p:grpSpPr>
          <p:sp>
            <p:nvSpPr>
              <p:cNvPr id="203" name="Freeform 1238">
                <a:extLst>
                  <a:ext uri="{FF2B5EF4-FFF2-40B4-BE49-F238E27FC236}">
                    <a16:creationId xmlns:a16="http://schemas.microsoft.com/office/drawing/2014/main" id="{3E5DB54F-9FD4-4FCE-B607-400B9FD05FEC}"/>
                  </a:ext>
                </a:extLst>
              </p:cNvPr>
              <p:cNvSpPr/>
              <p:nvPr/>
            </p:nvSpPr>
            <p:spPr>
              <a:xfrm>
                <a:off x="6809447" y="1058927"/>
                <a:ext cx="46463" cy="46463"/>
              </a:xfrm>
              <a:custGeom>
                <a:avLst/>
                <a:gdLst>
                  <a:gd name="connsiteX0" fmla="*/ 25555 w 46463"/>
                  <a:gd name="connsiteY0" fmla="*/ 0 h 46463"/>
                  <a:gd name="connsiteX1" fmla="*/ 0 w 46463"/>
                  <a:gd name="connsiteY1" fmla="*/ 25555 h 46463"/>
                  <a:gd name="connsiteX2" fmla="*/ 25555 w 46463"/>
                  <a:gd name="connsiteY2" fmla="*/ 51110 h 46463"/>
                  <a:gd name="connsiteX3" fmla="*/ 51110 w 46463"/>
                  <a:gd name="connsiteY3" fmla="*/ 25555 h 46463"/>
                  <a:gd name="connsiteX4" fmla="*/ 25555 w 46463"/>
                  <a:gd name="connsiteY4" fmla="*/ 0 h 46463"/>
                  <a:gd name="connsiteX5" fmla="*/ 25555 w 46463"/>
                  <a:gd name="connsiteY5" fmla="*/ 41817 h 46463"/>
                  <a:gd name="connsiteX6" fmla="*/ 9293 w 46463"/>
                  <a:gd name="connsiteY6" fmla="*/ 25555 h 46463"/>
                  <a:gd name="connsiteX7" fmla="*/ 25555 w 46463"/>
                  <a:gd name="connsiteY7" fmla="*/ 9293 h 46463"/>
                  <a:gd name="connsiteX8" fmla="*/ 41817 w 46463"/>
                  <a:gd name="connsiteY8" fmla="*/ 25555 h 46463"/>
                  <a:gd name="connsiteX9" fmla="*/ 25555 w 46463"/>
                  <a:gd name="connsiteY9" fmla="*/ 41817 h 46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463" h="46463">
                    <a:moveTo>
                      <a:pt x="25555" y="0"/>
                    </a:moveTo>
                    <a:cubicBezTo>
                      <a:pt x="11441" y="0"/>
                      <a:pt x="0" y="11441"/>
                      <a:pt x="0" y="25555"/>
                    </a:cubicBezTo>
                    <a:cubicBezTo>
                      <a:pt x="0" y="39668"/>
                      <a:pt x="11441" y="51110"/>
                      <a:pt x="25555" y="51110"/>
                    </a:cubicBezTo>
                    <a:cubicBezTo>
                      <a:pt x="39668" y="51110"/>
                      <a:pt x="51110" y="39668"/>
                      <a:pt x="51110" y="25555"/>
                    </a:cubicBezTo>
                    <a:cubicBezTo>
                      <a:pt x="51110" y="11441"/>
                      <a:pt x="39668" y="0"/>
                      <a:pt x="25555" y="0"/>
                    </a:cubicBezTo>
                    <a:close/>
                    <a:moveTo>
                      <a:pt x="25555" y="41817"/>
                    </a:moveTo>
                    <a:cubicBezTo>
                      <a:pt x="16574" y="41817"/>
                      <a:pt x="9293" y="34536"/>
                      <a:pt x="9293" y="25555"/>
                    </a:cubicBezTo>
                    <a:cubicBezTo>
                      <a:pt x="9293" y="16574"/>
                      <a:pt x="16574" y="9293"/>
                      <a:pt x="25555" y="9293"/>
                    </a:cubicBezTo>
                    <a:cubicBezTo>
                      <a:pt x="34536" y="9293"/>
                      <a:pt x="41817" y="16574"/>
                      <a:pt x="41817" y="25555"/>
                    </a:cubicBezTo>
                    <a:cubicBezTo>
                      <a:pt x="41766" y="34515"/>
                      <a:pt x="34515" y="41766"/>
                      <a:pt x="25555" y="41817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04" name="Freeform 1239">
                <a:extLst>
                  <a:ext uri="{FF2B5EF4-FFF2-40B4-BE49-F238E27FC236}">
                    <a16:creationId xmlns:a16="http://schemas.microsoft.com/office/drawing/2014/main" id="{A509BD74-F4DB-402A-8B0D-69EA675EC9D5}"/>
                  </a:ext>
                </a:extLst>
              </p:cNvPr>
              <p:cNvSpPr/>
              <p:nvPr/>
            </p:nvSpPr>
            <p:spPr>
              <a:xfrm>
                <a:off x="6930253" y="988674"/>
                <a:ext cx="46463" cy="46463"/>
              </a:xfrm>
              <a:custGeom>
                <a:avLst/>
                <a:gdLst>
                  <a:gd name="connsiteX0" fmla="*/ 25554 w 46463"/>
                  <a:gd name="connsiteY0" fmla="*/ 0 h 46463"/>
                  <a:gd name="connsiteX1" fmla="*/ 0 w 46463"/>
                  <a:gd name="connsiteY1" fmla="*/ 25556 h 46463"/>
                  <a:gd name="connsiteX2" fmla="*/ 25556 w 46463"/>
                  <a:gd name="connsiteY2" fmla="*/ 51110 h 46463"/>
                  <a:gd name="connsiteX3" fmla="*/ 51110 w 46463"/>
                  <a:gd name="connsiteY3" fmla="*/ 25554 h 46463"/>
                  <a:gd name="connsiteX4" fmla="*/ 51109 w 46463"/>
                  <a:gd name="connsiteY4" fmla="*/ 25369 h 46463"/>
                  <a:gd name="connsiteX5" fmla="*/ 25554 w 46463"/>
                  <a:gd name="connsiteY5" fmla="*/ 0 h 46463"/>
                  <a:gd name="connsiteX6" fmla="*/ 25554 w 46463"/>
                  <a:gd name="connsiteY6" fmla="*/ 41817 h 46463"/>
                  <a:gd name="connsiteX7" fmla="*/ 9293 w 46463"/>
                  <a:gd name="connsiteY7" fmla="*/ 25554 h 46463"/>
                  <a:gd name="connsiteX8" fmla="*/ 25556 w 46463"/>
                  <a:gd name="connsiteY8" fmla="*/ 9293 h 46463"/>
                  <a:gd name="connsiteX9" fmla="*/ 41816 w 46463"/>
                  <a:gd name="connsiteY9" fmla="*/ 25369 h 46463"/>
                  <a:gd name="connsiteX10" fmla="*/ 25741 w 46463"/>
                  <a:gd name="connsiteY10" fmla="*/ 41816 h 46463"/>
                  <a:gd name="connsiteX11" fmla="*/ 25554 w 46463"/>
                  <a:gd name="connsiteY11" fmla="*/ 41817 h 46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463" h="46463">
                    <a:moveTo>
                      <a:pt x="25554" y="0"/>
                    </a:moveTo>
                    <a:cubicBezTo>
                      <a:pt x="11441" y="0"/>
                      <a:pt x="0" y="11442"/>
                      <a:pt x="0" y="25556"/>
                    </a:cubicBezTo>
                    <a:cubicBezTo>
                      <a:pt x="0" y="39669"/>
                      <a:pt x="11442" y="51110"/>
                      <a:pt x="25556" y="51110"/>
                    </a:cubicBezTo>
                    <a:cubicBezTo>
                      <a:pt x="39669" y="51109"/>
                      <a:pt x="51110" y="39668"/>
                      <a:pt x="51110" y="25554"/>
                    </a:cubicBezTo>
                    <a:cubicBezTo>
                      <a:pt x="51110" y="25492"/>
                      <a:pt x="51110" y="25431"/>
                      <a:pt x="51109" y="25369"/>
                    </a:cubicBezTo>
                    <a:cubicBezTo>
                      <a:pt x="51007" y="11328"/>
                      <a:pt x="39596" y="0"/>
                      <a:pt x="25554" y="0"/>
                    </a:cubicBezTo>
                    <a:close/>
                    <a:moveTo>
                      <a:pt x="25554" y="41817"/>
                    </a:moveTo>
                    <a:cubicBezTo>
                      <a:pt x="16573" y="41816"/>
                      <a:pt x="9292" y="34535"/>
                      <a:pt x="9293" y="25554"/>
                    </a:cubicBezTo>
                    <a:cubicBezTo>
                      <a:pt x="9294" y="16572"/>
                      <a:pt x="16575" y="9292"/>
                      <a:pt x="25556" y="9293"/>
                    </a:cubicBezTo>
                    <a:cubicBezTo>
                      <a:pt x="34465" y="9293"/>
                      <a:pt x="41715" y="16461"/>
                      <a:pt x="41816" y="25369"/>
                    </a:cubicBezTo>
                    <a:cubicBezTo>
                      <a:pt x="41919" y="34350"/>
                      <a:pt x="34722" y="41713"/>
                      <a:pt x="25741" y="41816"/>
                    </a:cubicBezTo>
                    <a:cubicBezTo>
                      <a:pt x="25679" y="41817"/>
                      <a:pt x="25617" y="41817"/>
                      <a:pt x="25554" y="41817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05" name="Freeform 1240">
                <a:extLst>
                  <a:ext uri="{FF2B5EF4-FFF2-40B4-BE49-F238E27FC236}">
                    <a16:creationId xmlns:a16="http://schemas.microsoft.com/office/drawing/2014/main" id="{571EB3E7-7CF4-45D7-B8EE-6929064FD7B2}"/>
                  </a:ext>
                </a:extLst>
              </p:cNvPr>
              <p:cNvSpPr/>
              <p:nvPr/>
            </p:nvSpPr>
            <p:spPr>
              <a:xfrm>
                <a:off x="6930252" y="849191"/>
                <a:ext cx="46463" cy="46463"/>
              </a:xfrm>
              <a:custGeom>
                <a:avLst/>
                <a:gdLst>
                  <a:gd name="connsiteX0" fmla="*/ 25555 w 46463"/>
                  <a:gd name="connsiteY0" fmla="*/ 51110 h 46463"/>
                  <a:gd name="connsiteX1" fmla="*/ 51110 w 46463"/>
                  <a:gd name="connsiteY1" fmla="*/ 25555 h 46463"/>
                  <a:gd name="connsiteX2" fmla="*/ 25555 w 46463"/>
                  <a:gd name="connsiteY2" fmla="*/ 0 h 46463"/>
                  <a:gd name="connsiteX3" fmla="*/ 0 w 46463"/>
                  <a:gd name="connsiteY3" fmla="*/ 25462 h 46463"/>
                  <a:gd name="connsiteX4" fmla="*/ 25462 w 46463"/>
                  <a:gd name="connsiteY4" fmla="*/ 51110 h 46463"/>
                  <a:gd name="connsiteX5" fmla="*/ 25555 w 46463"/>
                  <a:gd name="connsiteY5" fmla="*/ 51110 h 46463"/>
                  <a:gd name="connsiteX6" fmla="*/ 25555 w 46463"/>
                  <a:gd name="connsiteY6" fmla="*/ 9293 h 46463"/>
                  <a:gd name="connsiteX7" fmla="*/ 41817 w 46463"/>
                  <a:gd name="connsiteY7" fmla="*/ 25555 h 46463"/>
                  <a:gd name="connsiteX8" fmla="*/ 25555 w 46463"/>
                  <a:gd name="connsiteY8" fmla="*/ 41817 h 46463"/>
                  <a:gd name="connsiteX9" fmla="*/ 9293 w 46463"/>
                  <a:gd name="connsiteY9" fmla="*/ 25555 h 46463"/>
                  <a:gd name="connsiteX10" fmla="*/ 9293 w 46463"/>
                  <a:gd name="connsiteY10" fmla="*/ 25462 h 46463"/>
                  <a:gd name="connsiteX11" fmla="*/ 25555 w 46463"/>
                  <a:gd name="connsiteY11" fmla="*/ 9293 h 46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463" h="46463">
                    <a:moveTo>
                      <a:pt x="25555" y="51110"/>
                    </a:moveTo>
                    <a:cubicBezTo>
                      <a:pt x="39669" y="51110"/>
                      <a:pt x="51110" y="39668"/>
                      <a:pt x="51110" y="25555"/>
                    </a:cubicBezTo>
                    <a:cubicBezTo>
                      <a:pt x="51110" y="11441"/>
                      <a:pt x="39668" y="0"/>
                      <a:pt x="25555" y="0"/>
                    </a:cubicBezTo>
                    <a:cubicBezTo>
                      <a:pt x="11477" y="0"/>
                      <a:pt x="51" y="11385"/>
                      <a:pt x="0" y="25462"/>
                    </a:cubicBezTo>
                    <a:cubicBezTo>
                      <a:pt x="-51" y="39575"/>
                      <a:pt x="11348" y="51058"/>
                      <a:pt x="25462" y="51110"/>
                    </a:cubicBezTo>
                    <a:cubicBezTo>
                      <a:pt x="25493" y="51110"/>
                      <a:pt x="25524" y="51110"/>
                      <a:pt x="25555" y="51110"/>
                    </a:cubicBezTo>
                    <a:close/>
                    <a:moveTo>
                      <a:pt x="25555" y="9293"/>
                    </a:moveTo>
                    <a:cubicBezTo>
                      <a:pt x="34536" y="9293"/>
                      <a:pt x="41817" y="16574"/>
                      <a:pt x="41817" y="25555"/>
                    </a:cubicBezTo>
                    <a:cubicBezTo>
                      <a:pt x="41817" y="34537"/>
                      <a:pt x="34536" y="41817"/>
                      <a:pt x="25555" y="41817"/>
                    </a:cubicBezTo>
                    <a:cubicBezTo>
                      <a:pt x="16573" y="41817"/>
                      <a:pt x="9293" y="34536"/>
                      <a:pt x="9293" y="25555"/>
                    </a:cubicBezTo>
                    <a:cubicBezTo>
                      <a:pt x="9293" y="25524"/>
                      <a:pt x="9293" y="25493"/>
                      <a:pt x="9293" y="25462"/>
                    </a:cubicBezTo>
                    <a:cubicBezTo>
                      <a:pt x="9394" y="16538"/>
                      <a:pt x="16631" y="9343"/>
                      <a:pt x="25555" y="9293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06" name="Freeform 1241">
                <a:extLst>
                  <a:ext uri="{FF2B5EF4-FFF2-40B4-BE49-F238E27FC236}">
                    <a16:creationId xmlns:a16="http://schemas.microsoft.com/office/drawing/2014/main" id="{ACCC1E54-EFDC-4236-9877-2A150131437A}"/>
                  </a:ext>
                </a:extLst>
              </p:cNvPr>
              <p:cNvSpPr/>
              <p:nvPr/>
            </p:nvSpPr>
            <p:spPr>
              <a:xfrm>
                <a:off x="6688643" y="988674"/>
                <a:ext cx="46463" cy="46463"/>
              </a:xfrm>
              <a:custGeom>
                <a:avLst/>
                <a:gdLst>
                  <a:gd name="connsiteX0" fmla="*/ 25554 w 46463"/>
                  <a:gd name="connsiteY0" fmla="*/ 0 h 46463"/>
                  <a:gd name="connsiteX1" fmla="*/ 0 w 46463"/>
                  <a:gd name="connsiteY1" fmla="*/ 25556 h 46463"/>
                  <a:gd name="connsiteX2" fmla="*/ 25556 w 46463"/>
                  <a:gd name="connsiteY2" fmla="*/ 51110 h 46463"/>
                  <a:gd name="connsiteX3" fmla="*/ 51110 w 46463"/>
                  <a:gd name="connsiteY3" fmla="*/ 25554 h 46463"/>
                  <a:gd name="connsiteX4" fmla="*/ 51109 w 46463"/>
                  <a:gd name="connsiteY4" fmla="*/ 25369 h 46463"/>
                  <a:gd name="connsiteX5" fmla="*/ 25554 w 46463"/>
                  <a:gd name="connsiteY5" fmla="*/ 0 h 46463"/>
                  <a:gd name="connsiteX6" fmla="*/ 25554 w 46463"/>
                  <a:gd name="connsiteY6" fmla="*/ 41817 h 46463"/>
                  <a:gd name="connsiteX7" fmla="*/ 9293 w 46463"/>
                  <a:gd name="connsiteY7" fmla="*/ 25554 h 46463"/>
                  <a:gd name="connsiteX8" fmla="*/ 25556 w 46463"/>
                  <a:gd name="connsiteY8" fmla="*/ 9293 h 46463"/>
                  <a:gd name="connsiteX9" fmla="*/ 41816 w 46463"/>
                  <a:gd name="connsiteY9" fmla="*/ 25369 h 46463"/>
                  <a:gd name="connsiteX10" fmla="*/ 25741 w 46463"/>
                  <a:gd name="connsiteY10" fmla="*/ 41816 h 46463"/>
                  <a:gd name="connsiteX11" fmla="*/ 25554 w 46463"/>
                  <a:gd name="connsiteY11" fmla="*/ 41817 h 46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463" h="46463">
                    <a:moveTo>
                      <a:pt x="25554" y="0"/>
                    </a:moveTo>
                    <a:cubicBezTo>
                      <a:pt x="11441" y="0"/>
                      <a:pt x="0" y="11442"/>
                      <a:pt x="0" y="25556"/>
                    </a:cubicBezTo>
                    <a:cubicBezTo>
                      <a:pt x="0" y="39669"/>
                      <a:pt x="11442" y="51110"/>
                      <a:pt x="25556" y="51110"/>
                    </a:cubicBezTo>
                    <a:cubicBezTo>
                      <a:pt x="39669" y="51109"/>
                      <a:pt x="51110" y="39668"/>
                      <a:pt x="51110" y="25554"/>
                    </a:cubicBezTo>
                    <a:cubicBezTo>
                      <a:pt x="51110" y="25492"/>
                      <a:pt x="51110" y="25431"/>
                      <a:pt x="51109" y="25369"/>
                    </a:cubicBezTo>
                    <a:cubicBezTo>
                      <a:pt x="51007" y="11328"/>
                      <a:pt x="39596" y="0"/>
                      <a:pt x="25554" y="0"/>
                    </a:cubicBezTo>
                    <a:close/>
                    <a:moveTo>
                      <a:pt x="25554" y="41817"/>
                    </a:moveTo>
                    <a:cubicBezTo>
                      <a:pt x="16573" y="41816"/>
                      <a:pt x="9292" y="34535"/>
                      <a:pt x="9293" y="25554"/>
                    </a:cubicBezTo>
                    <a:cubicBezTo>
                      <a:pt x="9294" y="16572"/>
                      <a:pt x="16575" y="9292"/>
                      <a:pt x="25556" y="9293"/>
                    </a:cubicBezTo>
                    <a:cubicBezTo>
                      <a:pt x="34465" y="9293"/>
                      <a:pt x="41715" y="16461"/>
                      <a:pt x="41816" y="25369"/>
                    </a:cubicBezTo>
                    <a:cubicBezTo>
                      <a:pt x="41919" y="34350"/>
                      <a:pt x="34722" y="41713"/>
                      <a:pt x="25741" y="41816"/>
                    </a:cubicBezTo>
                    <a:cubicBezTo>
                      <a:pt x="25679" y="41817"/>
                      <a:pt x="25617" y="41817"/>
                      <a:pt x="25554" y="41817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07" name="Freeform 1242">
                <a:extLst>
                  <a:ext uri="{FF2B5EF4-FFF2-40B4-BE49-F238E27FC236}">
                    <a16:creationId xmlns:a16="http://schemas.microsoft.com/office/drawing/2014/main" id="{0B425998-2211-4FA0-8E9C-C1814F6927E6}"/>
                  </a:ext>
                </a:extLst>
              </p:cNvPr>
              <p:cNvSpPr/>
              <p:nvPr/>
            </p:nvSpPr>
            <p:spPr>
              <a:xfrm>
                <a:off x="6689107" y="849005"/>
                <a:ext cx="46463" cy="46463"/>
              </a:xfrm>
              <a:custGeom>
                <a:avLst/>
                <a:gdLst>
                  <a:gd name="connsiteX0" fmla="*/ 25555 w 46463"/>
                  <a:gd name="connsiteY0" fmla="*/ 0 h 46463"/>
                  <a:gd name="connsiteX1" fmla="*/ 0 w 46463"/>
                  <a:gd name="connsiteY1" fmla="*/ 25555 h 46463"/>
                  <a:gd name="connsiteX2" fmla="*/ 25555 w 46463"/>
                  <a:gd name="connsiteY2" fmla="*/ 51110 h 46463"/>
                  <a:gd name="connsiteX3" fmla="*/ 51110 w 46463"/>
                  <a:gd name="connsiteY3" fmla="*/ 25648 h 46463"/>
                  <a:gd name="connsiteX4" fmla="*/ 25648 w 46463"/>
                  <a:gd name="connsiteY4" fmla="*/ 0 h 46463"/>
                  <a:gd name="connsiteX5" fmla="*/ 25555 w 46463"/>
                  <a:gd name="connsiteY5" fmla="*/ 0 h 46463"/>
                  <a:gd name="connsiteX6" fmla="*/ 25555 w 46463"/>
                  <a:gd name="connsiteY6" fmla="*/ 41817 h 46463"/>
                  <a:gd name="connsiteX7" fmla="*/ 9293 w 46463"/>
                  <a:gd name="connsiteY7" fmla="*/ 25555 h 46463"/>
                  <a:gd name="connsiteX8" fmla="*/ 25555 w 46463"/>
                  <a:gd name="connsiteY8" fmla="*/ 9293 h 46463"/>
                  <a:gd name="connsiteX9" fmla="*/ 41817 w 46463"/>
                  <a:gd name="connsiteY9" fmla="*/ 25555 h 46463"/>
                  <a:gd name="connsiteX10" fmla="*/ 41817 w 46463"/>
                  <a:gd name="connsiteY10" fmla="*/ 25648 h 46463"/>
                  <a:gd name="connsiteX11" fmla="*/ 25555 w 46463"/>
                  <a:gd name="connsiteY11" fmla="*/ 41817 h 46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463" h="46463">
                    <a:moveTo>
                      <a:pt x="25555" y="0"/>
                    </a:moveTo>
                    <a:cubicBezTo>
                      <a:pt x="11441" y="0"/>
                      <a:pt x="0" y="11441"/>
                      <a:pt x="0" y="25555"/>
                    </a:cubicBezTo>
                    <a:cubicBezTo>
                      <a:pt x="0" y="39669"/>
                      <a:pt x="11441" y="51110"/>
                      <a:pt x="25555" y="51110"/>
                    </a:cubicBezTo>
                    <a:cubicBezTo>
                      <a:pt x="39632" y="51110"/>
                      <a:pt x="51058" y="39725"/>
                      <a:pt x="51110" y="25648"/>
                    </a:cubicBezTo>
                    <a:cubicBezTo>
                      <a:pt x="51161" y="11534"/>
                      <a:pt x="39761" y="51"/>
                      <a:pt x="25648" y="0"/>
                    </a:cubicBezTo>
                    <a:cubicBezTo>
                      <a:pt x="25617" y="0"/>
                      <a:pt x="25586" y="0"/>
                      <a:pt x="25555" y="0"/>
                    </a:cubicBezTo>
                    <a:close/>
                    <a:moveTo>
                      <a:pt x="25555" y="41817"/>
                    </a:moveTo>
                    <a:cubicBezTo>
                      <a:pt x="16573" y="41817"/>
                      <a:pt x="9293" y="34536"/>
                      <a:pt x="9293" y="25555"/>
                    </a:cubicBezTo>
                    <a:cubicBezTo>
                      <a:pt x="9293" y="16573"/>
                      <a:pt x="16574" y="9293"/>
                      <a:pt x="25555" y="9293"/>
                    </a:cubicBezTo>
                    <a:cubicBezTo>
                      <a:pt x="34537" y="9293"/>
                      <a:pt x="41817" y="16574"/>
                      <a:pt x="41817" y="25555"/>
                    </a:cubicBezTo>
                    <a:cubicBezTo>
                      <a:pt x="41817" y="25586"/>
                      <a:pt x="41817" y="25617"/>
                      <a:pt x="41817" y="25648"/>
                    </a:cubicBezTo>
                    <a:cubicBezTo>
                      <a:pt x="41716" y="34572"/>
                      <a:pt x="34479" y="41767"/>
                      <a:pt x="25555" y="41817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08" name="Freeform 1243">
                <a:extLst>
                  <a:ext uri="{FF2B5EF4-FFF2-40B4-BE49-F238E27FC236}">
                    <a16:creationId xmlns:a16="http://schemas.microsoft.com/office/drawing/2014/main" id="{10BF9819-F707-4E7D-A46A-35B3A9051928}"/>
                  </a:ext>
                </a:extLst>
              </p:cNvPr>
              <p:cNvSpPr/>
              <p:nvPr/>
            </p:nvSpPr>
            <p:spPr>
              <a:xfrm>
                <a:off x="6783892" y="893404"/>
                <a:ext cx="102220" cy="102220"/>
              </a:xfrm>
              <a:custGeom>
                <a:avLst/>
                <a:gdLst>
                  <a:gd name="connsiteX0" fmla="*/ 102220 w 102219"/>
                  <a:gd name="connsiteY0" fmla="*/ 79101 h 102219"/>
                  <a:gd name="connsiteX1" fmla="*/ 102220 w 102219"/>
                  <a:gd name="connsiteY1" fmla="*/ 27712 h 102219"/>
                  <a:gd name="connsiteX2" fmla="*/ 99989 w 102219"/>
                  <a:gd name="connsiteY2" fmla="*/ 23716 h 102219"/>
                  <a:gd name="connsiteX3" fmla="*/ 99989 w 102219"/>
                  <a:gd name="connsiteY3" fmla="*/ 23716 h 102219"/>
                  <a:gd name="connsiteX4" fmla="*/ 53526 w 102219"/>
                  <a:gd name="connsiteY4" fmla="*/ 485 h 102219"/>
                  <a:gd name="connsiteX5" fmla="*/ 49437 w 102219"/>
                  <a:gd name="connsiteY5" fmla="*/ 485 h 102219"/>
                  <a:gd name="connsiteX6" fmla="*/ 2974 w 102219"/>
                  <a:gd name="connsiteY6" fmla="*/ 23716 h 102219"/>
                  <a:gd name="connsiteX7" fmla="*/ 2974 w 102219"/>
                  <a:gd name="connsiteY7" fmla="*/ 23716 h 102219"/>
                  <a:gd name="connsiteX8" fmla="*/ 0 w 102219"/>
                  <a:gd name="connsiteY8" fmla="*/ 27712 h 102219"/>
                  <a:gd name="connsiteX9" fmla="*/ 0 w 102219"/>
                  <a:gd name="connsiteY9" fmla="*/ 78822 h 102219"/>
                  <a:gd name="connsiteX10" fmla="*/ 2602 w 102219"/>
                  <a:gd name="connsiteY10" fmla="*/ 83004 h 102219"/>
                  <a:gd name="connsiteX11" fmla="*/ 49065 w 102219"/>
                  <a:gd name="connsiteY11" fmla="*/ 106235 h 102219"/>
                  <a:gd name="connsiteX12" fmla="*/ 53154 w 102219"/>
                  <a:gd name="connsiteY12" fmla="*/ 106235 h 102219"/>
                  <a:gd name="connsiteX13" fmla="*/ 99618 w 102219"/>
                  <a:gd name="connsiteY13" fmla="*/ 83004 h 102219"/>
                  <a:gd name="connsiteX14" fmla="*/ 102220 w 102219"/>
                  <a:gd name="connsiteY14" fmla="*/ 79101 h 102219"/>
                  <a:gd name="connsiteX15" fmla="*/ 51110 w 102219"/>
                  <a:gd name="connsiteY15" fmla="*/ 9963 h 102219"/>
                  <a:gd name="connsiteX16" fmla="*/ 87165 w 102219"/>
                  <a:gd name="connsiteY16" fmla="*/ 27712 h 102219"/>
                  <a:gd name="connsiteX17" fmla="*/ 51110 w 102219"/>
                  <a:gd name="connsiteY17" fmla="*/ 46298 h 102219"/>
                  <a:gd name="connsiteX18" fmla="*/ 15054 w 102219"/>
                  <a:gd name="connsiteY18" fmla="*/ 27712 h 102219"/>
                  <a:gd name="connsiteX19" fmla="*/ 9293 w 102219"/>
                  <a:gd name="connsiteY19" fmla="*/ 35518 h 102219"/>
                  <a:gd name="connsiteX20" fmla="*/ 46463 w 102219"/>
                  <a:gd name="connsiteY20" fmla="*/ 54104 h 102219"/>
                  <a:gd name="connsiteX21" fmla="*/ 46463 w 102219"/>
                  <a:gd name="connsiteY21" fmla="*/ 94805 h 102219"/>
                  <a:gd name="connsiteX22" fmla="*/ 9293 w 102219"/>
                  <a:gd name="connsiteY22" fmla="*/ 76220 h 102219"/>
                  <a:gd name="connsiteX23" fmla="*/ 92927 w 102219"/>
                  <a:gd name="connsiteY23" fmla="*/ 76220 h 102219"/>
                  <a:gd name="connsiteX24" fmla="*/ 55756 w 102219"/>
                  <a:gd name="connsiteY24" fmla="*/ 94805 h 102219"/>
                  <a:gd name="connsiteX25" fmla="*/ 55756 w 102219"/>
                  <a:gd name="connsiteY25" fmla="*/ 54104 h 102219"/>
                  <a:gd name="connsiteX26" fmla="*/ 92927 w 102219"/>
                  <a:gd name="connsiteY26" fmla="*/ 35518 h 10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2219" h="102219">
                    <a:moveTo>
                      <a:pt x="102220" y="79101"/>
                    </a:moveTo>
                    <a:lnTo>
                      <a:pt x="102220" y="27712"/>
                    </a:lnTo>
                    <a:cubicBezTo>
                      <a:pt x="102194" y="26090"/>
                      <a:pt x="101356" y="24590"/>
                      <a:pt x="99989" y="23716"/>
                    </a:cubicBezTo>
                    <a:lnTo>
                      <a:pt x="99989" y="23716"/>
                    </a:lnTo>
                    <a:lnTo>
                      <a:pt x="53526" y="485"/>
                    </a:lnTo>
                    <a:cubicBezTo>
                      <a:pt x="52240" y="-162"/>
                      <a:pt x="50723" y="-162"/>
                      <a:pt x="49437" y="485"/>
                    </a:cubicBezTo>
                    <a:lnTo>
                      <a:pt x="2974" y="23716"/>
                    </a:lnTo>
                    <a:lnTo>
                      <a:pt x="2974" y="23716"/>
                    </a:lnTo>
                    <a:cubicBezTo>
                      <a:pt x="1319" y="24396"/>
                      <a:pt x="176" y="25933"/>
                      <a:pt x="0" y="27712"/>
                    </a:cubicBezTo>
                    <a:lnTo>
                      <a:pt x="0" y="78822"/>
                    </a:lnTo>
                    <a:cubicBezTo>
                      <a:pt x="18" y="80593"/>
                      <a:pt x="1022" y="82205"/>
                      <a:pt x="2602" y="83004"/>
                    </a:cubicBezTo>
                    <a:lnTo>
                      <a:pt x="49065" y="106235"/>
                    </a:lnTo>
                    <a:cubicBezTo>
                      <a:pt x="50358" y="106854"/>
                      <a:pt x="51861" y="106854"/>
                      <a:pt x="53154" y="106235"/>
                    </a:cubicBezTo>
                    <a:lnTo>
                      <a:pt x="99618" y="83004"/>
                    </a:lnTo>
                    <a:cubicBezTo>
                      <a:pt x="101113" y="82253"/>
                      <a:pt x="102102" y="80770"/>
                      <a:pt x="102220" y="79101"/>
                    </a:cubicBezTo>
                    <a:close/>
                    <a:moveTo>
                      <a:pt x="51110" y="9963"/>
                    </a:moveTo>
                    <a:lnTo>
                      <a:pt x="87165" y="27712"/>
                    </a:lnTo>
                    <a:lnTo>
                      <a:pt x="51110" y="46298"/>
                    </a:lnTo>
                    <a:lnTo>
                      <a:pt x="15054" y="27712"/>
                    </a:lnTo>
                    <a:close/>
                    <a:moveTo>
                      <a:pt x="9293" y="35518"/>
                    </a:moveTo>
                    <a:lnTo>
                      <a:pt x="46463" y="54104"/>
                    </a:lnTo>
                    <a:lnTo>
                      <a:pt x="46463" y="94805"/>
                    </a:lnTo>
                    <a:lnTo>
                      <a:pt x="9293" y="76220"/>
                    </a:lnTo>
                    <a:close/>
                    <a:moveTo>
                      <a:pt x="92927" y="76220"/>
                    </a:moveTo>
                    <a:lnTo>
                      <a:pt x="55756" y="94805"/>
                    </a:lnTo>
                    <a:lnTo>
                      <a:pt x="55756" y="54104"/>
                    </a:lnTo>
                    <a:lnTo>
                      <a:pt x="92927" y="35518"/>
                    </a:ln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09" name="Freeform 1244">
                <a:extLst>
                  <a:ext uri="{FF2B5EF4-FFF2-40B4-BE49-F238E27FC236}">
                    <a16:creationId xmlns:a16="http://schemas.microsoft.com/office/drawing/2014/main" id="{03AB4828-FF7E-42DE-B788-F973CC147596}"/>
                  </a:ext>
                </a:extLst>
              </p:cNvPr>
              <p:cNvSpPr/>
              <p:nvPr/>
            </p:nvSpPr>
            <p:spPr>
              <a:xfrm>
                <a:off x="6951161" y="969067"/>
                <a:ext cx="9293" cy="9293"/>
              </a:xfrm>
              <a:custGeom>
                <a:avLst/>
                <a:gdLst>
                  <a:gd name="connsiteX0" fmla="*/ 4646 w 9292"/>
                  <a:gd name="connsiteY0" fmla="*/ 0 h 9292"/>
                  <a:gd name="connsiteX1" fmla="*/ 0 w 9292"/>
                  <a:gd name="connsiteY1" fmla="*/ 4646 h 9292"/>
                  <a:gd name="connsiteX2" fmla="*/ 0 w 9292"/>
                  <a:gd name="connsiteY2" fmla="*/ 5669 h 9292"/>
                  <a:gd name="connsiteX3" fmla="*/ 4646 w 9292"/>
                  <a:gd name="connsiteY3" fmla="*/ 10315 h 9292"/>
                  <a:gd name="connsiteX4" fmla="*/ 9293 w 9292"/>
                  <a:gd name="connsiteY4" fmla="*/ 5669 h 9292"/>
                  <a:gd name="connsiteX5" fmla="*/ 9293 w 9292"/>
                  <a:gd name="connsiteY5" fmla="*/ 4646 h 9292"/>
                  <a:gd name="connsiteX6" fmla="*/ 4646 w 9292"/>
                  <a:gd name="connsiteY6" fmla="*/ 0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92" h="9292">
                    <a:moveTo>
                      <a:pt x="4646" y="0"/>
                    </a:moveTo>
                    <a:cubicBezTo>
                      <a:pt x="2080" y="0"/>
                      <a:pt x="0" y="2080"/>
                      <a:pt x="0" y="4646"/>
                    </a:cubicBezTo>
                    <a:lnTo>
                      <a:pt x="0" y="5669"/>
                    </a:lnTo>
                    <a:cubicBezTo>
                      <a:pt x="0" y="8235"/>
                      <a:pt x="2080" y="10315"/>
                      <a:pt x="4646" y="10315"/>
                    </a:cubicBezTo>
                    <a:cubicBezTo>
                      <a:pt x="7212" y="10315"/>
                      <a:pt x="9293" y="8235"/>
                      <a:pt x="9293" y="5669"/>
                    </a:cubicBezTo>
                    <a:lnTo>
                      <a:pt x="9293" y="4646"/>
                    </a:lnTo>
                    <a:cubicBezTo>
                      <a:pt x="9293" y="2080"/>
                      <a:pt x="7212" y="0"/>
                      <a:pt x="4646" y="0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10" name="Freeform 1245">
                <a:extLst>
                  <a:ext uri="{FF2B5EF4-FFF2-40B4-BE49-F238E27FC236}">
                    <a16:creationId xmlns:a16="http://schemas.microsoft.com/office/drawing/2014/main" id="{25C92792-FA96-4DE4-BE00-0A1EF9FE6766}"/>
                  </a:ext>
                </a:extLst>
              </p:cNvPr>
              <p:cNvSpPr/>
              <p:nvPr/>
            </p:nvSpPr>
            <p:spPr>
              <a:xfrm>
                <a:off x="6951161" y="929294"/>
                <a:ext cx="9293" cy="9293"/>
              </a:xfrm>
              <a:custGeom>
                <a:avLst/>
                <a:gdLst>
                  <a:gd name="connsiteX0" fmla="*/ 9293 w 9292"/>
                  <a:gd name="connsiteY0" fmla="*/ 4646 h 9292"/>
                  <a:gd name="connsiteX1" fmla="*/ 4646 w 9292"/>
                  <a:gd name="connsiteY1" fmla="*/ 0 h 9292"/>
                  <a:gd name="connsiteX2" fmla="*/ 0 w 9292"/>
                  <a:gd name="connsiteY2" fmla="*/ 4646 h 9292"/>
                  <a:gd name="connsiteX3" fmla="*/ 0 w 9292"/>
                  <a:gd name="connsiteY3" fmla="*/ 5576 h 9292"/>
                  <a:gd name="connsiteX4" fmla="*/ 4646 w 9292"/>
                  <a:gd name="connsiteY4" fmla="*/ 10222 h 9292"/>
                  <a:gd name="connsiteX5" fmla="*/ 9293 w 9292"/>
                  <a:gd name="connsiteY5" fmla="*/ 5576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92" h="9292">
                    <a:moveTo>
                      <a:pt x="9293" y="4646"/>
                    </a:moveTo>
                    <a:cubicBezTo>
                      <a:pt x="9293" y="2080"/>
                      <a:pt x="7212" y="0"/>
                      <a:pt x="4646" y="0"/>
                    </a:cubicBezTo>
                    <a:cubicBezTo>
                      <a:pt x="2080" y="0"/>
                      <a:pt x="0" y="2080"/>
                      <a:pt x="0" y="4646"/>
                    </a:cubicBezTo>
                    <a:lnTo>
                      <a:pt x="0" y="5576"/>
                    </a:lnTo>
                    <a:cubicBezTo>
                      <a:pt x="0" y="8142"/>
                      <a:pt x="2080" y="10222"/>
                      <a:pt x="4646" y="10222"/>
                    </a:cubicBezTo>
                    <a:cubicBezTo>
                      <a:pt x="7212" y="10222"/>
                      <a:pt x="9293" y="8142"/>
                      <a:pt x="9293" y="5576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11" name="Freeform 1246">
                <a:extLst>
                  <a:ext uri="{FF2B5EF4-FFF2-40B4-BE49-F238E27FC236}">
                    <a16:creationId xmlns:a16="http://schemas.microsoft.com/office/drawing/2014/main" id="{51C6CABE-68E6-425E-8702-D0651526F175}"/>
                  </a:ext>
                </a:extLst>
              </p:cNvPr>
              <p:cNvSpPr/>
              <p:nvPr/>
            </p:nvSpPr>
            <p:spPr>
              <a:xfrm>
                <a:off x="6951161" y="949180"/>
                <a:ext cx="9293" cy="9293"/>
              </a:xfrm>
              <a:custGeom>
                <a:avLst/>
                <a:gdLst>
                  <a:gd name="connsiteX0" fmla="*/ 9293 w 9292"/>
                  <a:gd name="connsiteY0" fmla="*/ 4646 h 9292"/>
                  <a:gd name="connsiteX1" fmla="*/ 4646 w 9292"/>
                  <a:gd name="connsiteY1" fmla="*/ 0 h 9292"/>
                  <a:gd name="connsiteX2" fmla="*/ 0 w 9292"/>
                  <a:gd name="connsiteY2" fmla="*/ 4646 h 9292"/>
                  <a:gd name="connsiteX3" fmla="*/ 0 w 9292"/>
                  <a:gd name="connsiteY3" fmla="*/ 5576 h 9292"/>
                  <a:gd name="connsiteX4" fmla="*/ 4646 w 9292"/>
                  <a:gd name="connsiteY4" fmla="*/ 10222 h 9292"/>
                  <a:gd name="connsiteX5" fmla="*/ 9293 w 9292"/>
                  <a:gd name="connsiteY5" fmla="*/ 5576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92" h="9292">
                    <a:moveTo>
                      <a:pt x="9293" y="4646"/>
                    </a:moveTo>
                    <a:cubicBezTo>
                      <a:pt x="9293" y="2080"/>
                      <a:pt x="7212" y="0"/>
                      <a:pt x="4646" y="0"/>
                    </a:cubicBezTo>
                    <a:cubicBezTo>
                      <a:pt x="2080" y="0"/>
                      <a:pt x="0" y="2080"/>
                      <a:pt x="0" y="4646"/>
                    </a:cubicBezTo>
                    <a:lnTo>
                      <a:pt x="0" y="5576"/>
                    </a:lnTo>
                    <a:cubicBezTo>
                      <a:pt x="0" y="8142"/>
                      <a:pt x="2080" y="10222"/>
                      <a:pt x="4646" y="10222"/>
                    </a:cubicBezTo>
                    <a:cubicBezTo>
                      <a:pt x="7212" y="10222"/>
                      <a:pt x="9293" y="8142"/>
                      <a:pt x="9293" y="5576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12" name="Freeform 1247">
                <a:extLst>
                  <a:ext uri="{FF2B5EF4-FFF2-40B4-BE49-F238E27FC236}">
                    <a16:creationId xmlns:a16="http://schemas.microsoft.com/office/drawing/2014/main" id="{4F025752-DD7E-40D7-879C-A22F875ED4BF}"/>
                  </a:ext>
                </a:extLst>
              </p:cNvPr>
              <p:cNvSpPr/>
              <p:nvPr/>
            </p:nvSpPr>
            <p:spPr>
              <a:xfrm>
                <a:off x="6951161" y="909500"/>
                <a:ext cx="9293" cy="9293"/>
              </a:xfrm>
              <a:custGeom>
                <a:avLst/>
                <a:gdLst>
                  <a:gd name="connsiteX0" fmla="*/ 9293 w 9292"/>
                  <a:gd name="connsiteY0" fmla="*/ 4460 h 9292"/>
                  <a:gd name="connsiteX1" fmla="*/ 5483 w 9292"/>
                  <a:gd name="connsiteY1" fmla="*/ 0 h 9292"/>
                  <a:gd name="connsiteX2" fmla="*/ 4646 w 9292"/>
                  <a:gd name="connsiteY2" fmla="*/ 0 h 9292"/>
                  <a:gd name="connsiteX3" fmla="*/ 3810 w 9292"/>
                  <a:gd name="connsiteY3" fmla="*/ 0 h 9292"/>
                  <a:gd name="connsiteX4" fmla="*/ 0 w 9292"/>
                  <a:gd name="connsiteY4" fmla="*/ 4460 h 9292"/>
                  <a:gd name="connsiteX5" fmla="*/ 0 w 9292"/>
                  <a:gd name="connsiteY5" fmla="*/ 5483 h 9292"/>
                  <a:gd name="connsiteX6" fmla="*/ 4646 w 9292"/>
                  <a:gd name="connsiteY6" fmla="*/ 10129 h 9292"/>
                  <a:gd name="connsiteX7" fmla="*/ 9293 w 9292"/>
                  <a:gd name="connsiteY7" fmla="*/ 5483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92" h="9292">
                    <a:moveTo>
                      <a:pt x="9293" y="4460"/>
                    </a:moveTo>
                    <a:cubicBezTo>
                      <a:pt x="9240" y="2259"/>
                      <a:pt x="7649" y="396"/>
                      <a:pt x="5483" y="0"/>
                    </a:cubicBezTo>
                    <a:lnTo>
                      <a:pt x="4646" y="0"/>
                    </a:lnTo>
                    <a:lnTo>
                      <a:pt x="3810" y="0"/>
                    </a:lnTo>
                    <a:cubicBezTo>
                      <a:pt x="1643" y="396"/>
                      <a:pt x="52" y="2259"/>
                      <a:pt x="0" y="4460"/>
                    </a:cubicBezTo>
                    <a:lnTo>
                      <a:pt x="0" y="5483"/>
                    </a:lnTo>
                    <a:cubicBezTo>
                      <a:pt x="0" y="8049"/>
                      <a:pt x="2080" y="10129"/>
                      <a:pt x="4646" y="10129"/>
                    </a:cubicBezTo>
                    <a:cubicBezTo>
                      <a:pt x="7212" y="10129"/>
                      <a:pt x="9293" y="8049"/>
                      <a:pt x="9293" y="5483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13" name="Freeform 1248">
                <a:extLst>
                  <a:ext uri="{FF2B5EF4-FFF2-40B4-BE49-F238E27FC236}">
                    <a16:creationId xmlns:a16="http://schemas.microsoft.com/office/drawing/2014/main" id="{52418CE2-59CD-4D22-B565-CF5180F38866}"/>
                  </a:ext>
                </a:extLst>
              </p:cNvPr>
              <p:cNvSpPr/>
              <p:nvPr/>
            </p:nvSpPr>
            <p:spPr>
              <a:xfrm>
                <a:off x="6864229" y="819542"/>
                <a:ext cx="9293" cy="9293"/>
              </a:xfrm>
              <a:custGeom>
                <a:avLst/>
                <a:gdLst>
                  <a:gd name="connsiteX0" fmla="*/ 2554 w 9292"/>
                  <a:gd name="connsiteY0" fmla="*/ 9112 h 9292"/>
                  <a:gd name="connsiteX1" fmla="*/ 3391 w 9292"/>
                  <a:gd name="connsiteY1" fmla="*/ 9112 h 9292"/>
                  <a:gd name="connsiteX2" fmla="*/ 5714 w 9292"/>
                  <a:gd name="connsiteY2" fmla="*/ 9763 h 9292"/>
                  <a:gd name="connsiteX3" fmla="*/ 9710 w 9292"/>
                  <a:gd name="connsiteY3" fmla="*/ 7440 h 9292"/>
                  <a:gd name="connsiteX4" fmla="*/ 8037 w 9292"/>
                  <a:gd name="connsiteY4" fmla="*/ 1028 h 9292"/>
                  <a:gd name="connsiteX5" fmla="*/ 7201 w 9292"/>
                  <a:gd name="connsiteY5" fmla="*/ 563 h 9292"/>
                  <a:gd name="connsiteX6" fmla="*/ 882 w 9292"/>
                  <a:gd name="connsiteY6" fmla="*/ 2329 h 9292"/>
                  <a:gd name="connsiteX7" fmla="*/ 1861 w 9292"/>
                  <a:gd name="connsiteY7" fmla="*/ 8693 h 9292"/>
                  <a:gd name="connsiteX8" fmla="*/ 2554 w 9292"/>
                  <a:gd name="connsiteY8" fmla="*/ 9112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2" h="9292">
                    <a:moveTo>
                      <a:pt x="2554" y="9112"/>
                    </a:moveTo>
                    <a:lnTo>
                      <a:pt x="3391" y="9112"/>
                    </a:lnTo>
                    <a:cubicBezTo>
                      <a:pt x="4084" y="9553"/>
                      <a:pt x="4892" y="9779"/>
                      <a:pt x="5714" y="9763"/>
                    </a:cubicBezTo>
                    <a:cubicBezTo>
                      <a:pt x="7364" y="9753"/>
                      <a:pt x="8885" y="8869"/>
                      <a:pt x="9710" y="7440"/>
                    </a:cubicBezTo>
                    <a:cubicBezTo>
                      <a:pt x="10987" y="5203"/>
                      <a:pt x="10245" y="2355"/>
                      <a:pt x="8037" y="1028"/>
                    </a:cubicBezTo>
                    <a:lnTo>
                      <a:pt x="7201" y="563"/>
                    </a:lnTo>
                    <a:cubicBezTo>
                      <a:pt x="4962" y="-637"/>
                      <a:pt x="2174" y="142"/>
                      <a:pt x="882" y="2329"/>
                    </a:cubicBezTo>
                    <a:cubicBezTo>
                      <a:pt x="-605" y="4357"/>
                      <a:pt x="-167" y="7206"/>
                      <a:pt x="1861" y="8693"/>
                    </a:cubicBezTo>
                    <a:cubicBezTo>
                      <a:pt x="2079" y="8853"/>
                      <a:pt x="2311" y="8993"/>
                      <a:pt x="2554" y="9112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14" name="Freeform 1249">
                <a:extLst>
                  <a:ext uri="{FF2B5EF4-FFF2-40B4-BE49-F238E27FC236}">
                    <a16:creationId xmlns:a16="http://schemas.microsoft.com/office/drawing/2014/main" id="{34F7D962-B810-4353-8597-774166FE2F7B}"/>
                  </a:ext>
                </a:extLst>
              </p:cNvPr>
              <p:cNvSpPr/>
              <p:nvPr/>
            </p:nvSpPr>
            <p:spPr>
              <a:xfrm>
                <a:off x="6916427" y="850304"/>
                <a:ext cx="9293" cy="9293"/>
              </a:xfrm>
              <a:custGeom>
                <a:avLst/>
                <a:gdLst>
                  <a:gd name="connsiteX0" fmla="*/ 2116 w 9292"/>
                  <a:gd name="connsiteY0" fmla="*/ 8273 h 9292"/>
                  <a:gd name="connsiteX1" fmla="*/ 2952 w 9292"/>
                  <a:gd name="connsiteY1" fmla="*/ 8738 h 9292"/>
                  <a:gd name="connsiteX2" fmla="*/ 5276 w 9292"/>
                  <a:gd name="connsiteY2" fmla="*/ 9295 h 9292"/>
                  <a:gd name="connsiteX3" fmla="*/ 9874 w 9292"/>
                  <a:gd name="connsiteY3" fmla="*/ 4602 h 9292"/>
                  <a:gd name="connsiteX4" fmla="*/ 7599 w 9292"/>
                  <a:gd name="connsiteY4" fmla="*/ 653 h 9292"/>
                  <a:gd name="connsiteX5" fmla="*/ 6762 w 9292"/>
                  <a:gd name="connsiteY5" fmla="*/ 653 h 9292"/>
                  <a:gd name="connsiteX6" fmla="*/ 513 w 9292"/>
                  <a:gd name="connsiteY6" fmla="*/ 2206 h 9292"/>
                  <a:gd name="connsiteX7" fmla="*/ 443 w 9292"/>
                  <a:gd name="connsiteY7" fmla="*/ 2326 h 9292"/>
                  <a:gd name="connsiteX8" fmla="*/ 2116 w 9292"/>
                  <a:gd name="connsiteY8" fmla="*/ 8273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2" h="9292">
                    <a:moveTo>
                      <a:pt x="2116" y="8273"/>
                    </a:moveTo>
                    <a:lnTo>
                      <a:pt x="2952" y="8738"/>
                    </a:lnTo>
                    <a:cubicBezTo>
                      <a:pt x="3674" y="9098"/>
                      <a:pt x="4469" y="9289"/>
                      <a:pt x="5276" y="9295"/>
                    </a:cubicBezTo>
                    <a:cubicBezTo>
                      <a:pt x="7842" y="9269"/>
                      <a:pt x="9901" y="7168"/>
                      <a:pt x="9874" y="4602"/>
                    </a:cubicBezTo>
                    <a:cubicBezTo>
                      <a:pt x="9858" y="2978"/>
                      <a:pt x="8995" y="1481"/>
                      <a:pt x="7599" y="653"/>
                    </a:cubicBezTo>
                    <a:lnTo>
                      <a:pt x="6762" y="653"/>
                    </a:lnTo>
                    <a:cubicBezTo>
                      <a:pt x="4608" y="-644"/>
                      <a:pt x="1810" y="51"/>
                      <a:pt x="513" y="2206"/>
                    </a:cubicBezTo>
                    <a:cubicBezTo>
                      <a:pt x="489" y="2245"/>
                      <a:pt x="466" y="2285"/>
                      <a:pt x="443" y="2326"/>
                    </a:cubicBezTo>
                    <a:cubicBezTo>
                      <a:pt x="-545" y="4449"/>
                      <a:pt x="166" y="6976"/>
                      <a:pt x="2116" y="8273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15" name="Freeform 1250">
                <a:extLst>
                  <a:ext uri="{FF2B5EF4-FFF2-40B4-BE49-F238E27FC236}">
                    <a16:creationId xmlns:a16="http://schemas.microsoft.com/office/drawing/2014/main" id="{BA359D7C-D4E6-450F-B68C-0530DED989FF}"/>
                  </a:ext>
                </a:extLst>
              </p:cNvPr>
              <p:cNvSpPr/>
              <p:nvPr/>
            </p:nvSpPr>
            <p:spPr>
              <a:xfrm>
                <a:off x="6898933" y="839924"/>
                <a:ext cx="9293" cy="9293"/>
              </a:xfrm>
              <a:custGeom>
                <a:avLst/>
                <a:gdLst>
                  <a:gd name="connsiteX0" fmla="*/ 2326 w 9292"/>
                  <a:gd name="connsiteY0" fmla="*/ 8616 h 9292"/>
                  <a:gd name="connsiteX1" fmla="*/ 3162 w 9292"/>
                  <a:gd name="connsiteY1" fmla="*/ 9081 h 9292"/>
                  <a:gd name="connsiteX2" fmla="*/ 5485 w 9292"/>
                  <a:gd name="connsiteY2" fmla="*/ 9732 h 9292"/>
                  <a:gd name="connsiteX3" fmla="*/ 10084 w 9292"/>
                  <a:gd name="connsiteY3" fmla="*/ 5038 h 9292"/>
                  <a:gd name="connsiteX4" fmla="*/ 7808 w 9292"/>
                  <a:gd name="connsiteY4" fmla="*/ 1089 h 9292"/>
                  <a:gd name="connsiteX5" fmla="*/ 7065 w 9292"/>
                  <a:gd name="connsiteY5" fmla="*/ 625 h 9292"/>
                  <a:gd name="connsiteX6" fmla="*/ 653 w 9292"/>
                  <a:gd name="connsiteY6" fmla="*/ 2297 h 9292"/>
                  <a:gd name="connsiteX7" fmla="*/ 2206 w 9292"/>
                  <a:gd name="connsiteY7" fmla="*/ 8547 h 9292"/>
                  <a:gd name="connsiteX8" fmla="*/ 2326 w 9292"/>
                  <a:gd name="connsiteY8" fmla="*/ 8616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2" h="9292">
                    <a:moveTo>
                      <a:pt x="2326" y="8616"/>
                    </a:moveTo>
                    <a:lnTo>
                      <a:pt x="3162" y="9081"/>
                    </a:lnTo>
                    <a:cubicBezTo>
                      <a:pt x="3860" y="9512"/>
                      <a:pt x="4665" y="9737"/>
                      <a:pt x="5485" y="9732"/>
                    </a:cubicBezTo>
                    <a:cubicBezTo>
                      <a:pt x="8051" y="9705"/>
                      <a:pt x="10110" y="7604"/>
                      <a:pt x="10084" y="5038"/>
                    </a:cubicBezTo>
                    <a:cubicBezTo>
                      <a:pt x="10067" y="3415"/>
                      <a:pt x="9205" y="1918"/>
                      <a:pt x="7808" y="1089"/>
                    </a:cubicBezTo>
                    <a:lnTo>
                      <a:pt x="7065" y="625"/>
                    </a:lnTo>
                    <a:cubicBezTo>
                      <a:pt x="4828" y="-653"/>
                      <a:pt x="1980" y="90"/>
                      <a:pt x="653" y="2297"/>
                    </a:cubicBezTo>
                    <a:cubicBezTo>
                      <a:pt x="-644" y="4452"/>
                      <a:pt x="51" y="7250"/>
                      <a:pt x="2206" y="8547"/>
                    </a:cubicBezTo>
                    <a:cubicBezTo>
                      <a:pt x="2245" y="8571"/>
                      <a:pt x="2285" y="8594"/>
                      <a:pt x="2326" y="8616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16" name="Freeform 1251">
                <a:extLst>
                  <a:ext uri="{FF2B5EF4-FFF2-40B4-BE49-F238E27FC236}">
                    <a16:creationId xmlns:a16="http://schemas.microsoft.com/office/drawing/2014/main" id="{21FEA0FF-A467-4E82-B08A-A32D5D5145AE}"/>
                  </a:ext>
                </a:extLst>
              </p:cNvPr>
              <p:cNvSpPr/>
              <p:nvPr/>
            </p:nvSpPr>
            <p:spPr>
              <a:xfrm>
                <a:off x="6881334" y="829810"/>
                <a:ext cx="9293" cy="9293"/>
              </a:xfrm>
              <a:custGeom>
                <a:avLst/>
                <a:gdLst>
                  <a:gd name="connsiteX0" fmla="*/ 2733 w 9292"/>
                  <a:gd name="connsiteY0" fmla="*/ 8788 h 9292"/>
                  <a:gd name="connsiteX1" fmla="*/ 3477 w 9292"/>
                  <a:gd name="connsiteY1" fmla="*/ 9252 h 9292"/>
                  <a:gd name="connsiteX2" fmla="*/ 5893 w 9292"/>
                  <a:gd name="connsiteY2" fmla="*/ 9903 h 9292"/>
                  <a:gd name="connsiteX3" fmla="*/ 9888 w 9292"/>
                  <a:gd name="connsiteY3" fmla="*/ 7673 h 9292"/>
                  <a:gd name="connsiteX4" fmla="*/ 8336 w 9292"/>
                  <a:gd name="connsiteY4" fmla="*/ 1423 h 9292"/>
                  <a:gd name="connsiteX5" fmla="*/ 8216 w 9292"/>
                  <a:gd name="connsiteY5" fmla="*/ 1354 h 9292"/>
                  <a:gd name="connsiteX6" fmla="*/ 7379 w 9292"/>
                  <a:gd name="connsiteY6" fmla="*/ 889 h 9292"/>
                  <a:gd name="connsiteX7" fmla="*/ 889 w 9292"/>
                  <a:gd name="connsiteY7" fmla="*/ 1914 h 9292"/>
                  <a:gd name="connsiteX8" fmla="*/ 1914 w 9292"/>
                  <a:gd name="connsiteY8" fmla="*/ 8404 h 9292"/>
                  <a:gd name="connsiteX9" fmla="*/ 2733 w 9292"/>
                  <a:gd name="connsiteY9" fmla="*/ 8881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92" h="9292">
                    <a:moveTo>
                      <a:pt x="2733" y="8788"/>
                    </a:moveTo>
                    <a:lnTo>
                      <a:pt x="3477" y="9252"/>
                    </a:lnTo>
                    <a:cubicBezTo>
                      <a:pt x="4203" y="9695"/>
                      <a:pt x="5042" y="9921"/>
                      <a:pt x="5893" y="9903"/>
                    </a:cubicBezTo>
                    <a:cubicBezTo>
                      <a:pt x="7519" y="9894"/>
                      <a:pt x="9027" y="9052"/>
                      <a:pt x="9888" y="7673"/>
                    </a:cubicBezTo>
                    <a:cubicBezTo>
                      <a:pt x="11185" y="5518"/>
                      <a:pt x="10490" y="2720"/>
                      <a:pt x="8336" y="1423"/>
                    </a:cubicBezTo>
                    <a:cubicBezTo>
                      <a:pt x="8296" y="1399"/>
                      <a:pt x="8256" y="1376"/>
                      <a:pt x="8216" y="1354"/>
                    </a:cubicBezTo>
                    <a:lnTo>
                      <a:pt x="7379" y="889"/>
                    </a:lnTo>
                    <a:cubicBezTo>
                      <a:pt x="5304" y="-620"/>
                      <a:pt x="2398" y="-161"/>
                      <a:pt x="889" y="1914"/>
                    </a:cubicBezTo>
                    <a:cubicBezTo>
                      <a:pt x="-620" y="3989"/>
                      <a:pt x="-161" y="6895"/>
                      <a:pt x="1914" y="8404"/>
                    </a:cubicBezTo>
                    <a:cubicBezTo>
                      <a:pt x="2170" y="8591"/>
                      <a:pt x="2445" y="8750"/>
                      <a:pt x="2733" y="8881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17" name="Freeform 1252">
                <a:extLst>
                  <a:ext uri="{FF2B5EF4-FFF2-40B4-BE49-F238E27FC236}">
                    <a16:creationId xmlns:a16="http://schemas.microsoft.com/office/drawing/2014/main" id="{3A41F834-09C6-42FB-A486-4B1584D262A4}"/>
                  </a:ext>
                </a:extLst>
              </p:cNvPr>
              <p:cNvSpPr/>
              <p:nvPr/>
            </p:nvSpPr>
            <p:spPr>
              <a:xfrm>
                <a:off x="6795534" y="820439"/>
                <a:ext cx="9293" cy="9293"/>
              </a:xfrm>
              <a:custGeom>
                <a:avLst/>
                <a:gdLst>
                  <a:gd name="connsiteX0" fmla="*/ 4528 w 9292"/>
                  <a:gd name="connsiteY0" fmla="*/ 9330 h 9292"/>
                  <a:gd name="connsiteX1" fmla="*/ 6944 w 9292"/>
                  <a:gd name="connsiteY1" fmla="*/ 8680 h 9292"/>
                  <a:gd name="connsiteX2" fmla="*/ 7780 w 9292"/>
                  <a:gd name="connsiteY2" fmla="*/ 8680 h 9292"/>
                  <a:gd name="connsiteX3" fmla="*/ 9522 w 9292"/>
                  <a:gd name="connsiteY3" fmla="*/ 2481 h 9292"/>
                  <a:gd name="connsiteX4" fmla="*/ 9453 w 9292"/>
                  <a:gd name="connsiteY4" fmla="*/ 2361 h 9292"/>
                  <a:gd name="connsiteX5" fmla="*/ 3134 w 9292"/>
                  <a:gd name="connsiteY5" fmla="*/ 595 h 9292"/>
                  <a:gd name="connsiteX6" fmla="*/ 2297 w 9292"/>
                  <a:gd name="connsiteY6" fmla="*/ 1060 h 9292"/>
                  <a:gd name="connsiteX7" fmla="*/ 625 w 9292"/>
                  <a:gd name="connsiteY7" fmla="*/ 7472 h 9292"/>
                  <a:gd name="connsiteX8" fmla="*/ 4528 w 9292"/>
                  <a:gd name="connsiteY8" fmla="*/ 9330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2" h="9292">
                    <a:moveTo>
                      <a:pt x="4528" y="9330"/>
                    </a:moveTo>
                    <a:cubicBezTo>
                      <a:pt x="5381" y="9365"/>
                      <a:pt x="6224" y="9138"/>
                      <a:pt x="6944" y="8680"/>
                    </a:cubicBezTo>
                    <a:lnTo>
                      <a:pt x="7780" y="8680"/>
                    </a:lnTo>
                    <a:cubicBezTo>
                      <a:pt x="9973" y="7449"/>
                      <a:pt x="10753" y="4674"/>
                      <a:pt x="9522" y="2481"/>
                    </a:cubicBezTo>
                    <a:cubicBezTo>
                      <a:pt x="9500" y="2440"/>
                      <a:pt x="9477" y="2400"/>
                      <a:pt x="9453" y="2361"/>
                    </a:cubicBezTo>
                    <a:cubicBezTo>
                      <a:pt x="8193" y="132"/>
                      <a:pt x="5367" y="-658"/>
                      <a:pt x="3134" y="595"/>
                    </a:cubicBezTo>
                    <a:lnTo>
                      <a:pt x="2297" y="1060"/>
                    </a:lnTo>
                    <a:cubicBezTo>
                      <a:pt x="90" y="2388"/>
                      <a:pt x="-653" y="5235"/>
                      <a:pt x="625" y="7472"/>
                    </a:cubicBezTo>
                    <a:cubicBezTo>
                      <a:pt x="1541" y="8696"/>
                      <a:pt x="3000" y="9391"/>
                      <a:pt x="4528" y="9330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18" name="Freeform 1253">
                <a:extLst>
                  <a:ext uri="{FF2B5EF4-FFF2-40B4-BE49-F238E27FC236}">
                    <a16:creationId xmlns:a16="http://schemas.microsoft.com/office/drawing/2014/main" id="{B3D93512-AD37-4613-870B-46CAF751D240}"/>
                  </a:ext>
                </a:extLst>
              </p:cNvPr>
              <p:cNvSpPr/>
              <p:nvPr/>
            </p:nvSpPr>
            <p:spPr>
              <a:xfrm>
                <a:off x="6778128" y="830193"/>
                <a:ext cx="9293" cy="9293"/>
              </a:xfrm>
              <a:custGeom>
                <a:avLst/>
                <a:gdLst>
                  <a:gd name="connsiteX0" fmla="*/ 4649 w 9292"/>
                  <a:gd name="connsiteY0" fmla="*/ 9520 h 9292"/>
                  <a:gd name="connsiteX1" fmla="*/ 7065 w 9292"/>
                  <a:gd name="connsiteY1" fmla="*/ 8869 h 9292"/>
                  <a:gd name="connsiteX2" fmla="*/ 7808 w 9292"/>
                  <a:gd name="connsiteY2" fmla="*/ 8404 h 9292"/>
                  <a:gd name="connsiteX3" fmla="*/ 8833 w 9292"/>
                  <a:gd name="connsiteY3" fmla="*/ 1914 h 9292"/>
                  <a:gd name="connsiteX4" fmla="*/ 3162 w 9292"/>
                  <a:gd name="connsiteY4" fmla="*/ 413 h 9292"/>
                  <a:gd name="connsiteX5" fmla="*/ 2326 w 9292"/>
                  <a:gd name="connsiteY5" fmla="*/ 877 h 9292"/>
                  <a:gd name="connsiteX6" fmla="*/ 583 w 9292"/>
                  <a:gd name="connsiteY6" fmla="*/ 7077 h 9292"/>
                  <a:gd name="connsiteX7" fmla="*/ 653 w 9292"/>
                  <a:gd name="connsiteY7" fmla="*/ 7196 h 9292"/>
                  <a:gd name="connsiteX8" fmla="*/ 4649 w 9292"/>
                  <a:gd name="connsiteY8" fmla="*/ 9520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2" h="9292">
                    <a:moveTo>
                      <a:pt x="4649" y="9520"/>
                    </a:moveTo>
                    <a:cubicBezTo>
                      <a:pt x="5500" y="9538"/>
                      <a:pt x="6338" y="9312"/>
                      <a:pt x="7065" y="8869"/>
                    </a:cubicBezTo>
                    <a:lnTo>
                      <a:pt x="7808" y="8404"/>
                    </a:lnTo>
                    <a:cubicBezTo>
                      <a:pt x="9884" y="6895"/>
                      <a:pt x="10343" y="3989"/>
                      <a:pt x="8833" y="1914"/>
                    </a:cubicBezTo>
                    <a:cubicBezTo>
                      <a:pt x="7538" y="132"/>
                      <a:pt x="5169" y="-494"/>
                      <a:pt x="3162" y="413"/>
                    </a:cubicBezTo>
                    <a:lnTo>
                      <a:pt x="2326" y="877"/>
                    </a:lnTo>
                    <a:cubicBezTo>
                      <a:pt x="133" y="2108"/>
                      <a:pt x="-647" y="4884"/>
                      <a:pt x="583" y="7077"/>
                    </a:cubicBezTo>
                    <a:cubicBezTo>
                      <a:pt x="606" y="7117"/>
                      <a:pt x="629" y="7157"/>
                      <a:pt x="653" y="7196"/>
                    </a:cubicBezTo>
                    <a:cubicBezTo>
                      <a:pt x="1491" y="8612"/>
                      <a:pt x="3004" y="9491"/>
                      <a:pt x="4649" y="9520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19" name="Freeform 1254">
                <a:extLst>
                  <a:ext uri="{FF2B5EF4-FFF2-40B4-BE49-F238E27FC236}">
                    <a16:creationId xmlns:a16="http://schemas.microsoft.com/office/drawing/2014/main" id="{F169CD4D-4B85-4110-A46B-72B8C445EA4C}"/>
                  </a:ext>
                </a:extLst>
              </p:cNvPr>
              <p:cNvSpPr/>
              <p:nvPr/>
            </p:nvSpPr>
            <p:spPr>
              <a:xfrm>
                <a:off x="6760707" y="839924"/>
                <a:ext cx="9293" cy="9293"/>
              </a:xfrm>
              <a:custGeom>
                <a:avLst/>
                <a:gdLst>
                  <a:gd name="connsiteX0" fmla="*/ 4600 w 9292"/>
                  <a:gd name="connsiteY0" fmla="*/ 9732 h 9292"/>
                  <a:gd name="connsiteX1" fmla="*/ 6923 w 9292"/>
                  <a:gd name="connsiteY1" fmla="*/ 9081 h 9292"/>
                  <a:gd name="connsiteX2" fmla="*/ 7759 w 9292"/>
                  <a:gd name="connsiteY2" fmla="*/ 8616 h 9292"/>
                  <a:gd name="connsiteX3" fmla="*/ 9501 w 9292"/>
                  <a:gd name="connsiteY3" fmla="*/ 2417 h 9292"/>
                  <a:gd name="connsiteX4" fmla="*/ 9432 w 9292"/>
                  <a:gd name="connsiteY4" fmla="*/ 2297 h 9292"/>
                  <a:gd name="connsiteX5" fmla="*/ 3020 w 9292"/>
                  <a:gd name="connsiteY5" fmla="*/ 625 h 9292"/>
                  <a:gd name="connsiteX6" fmla="*/ 2276 w 9292"/>
                  <a:gd name="connsiteY6" fmla="*/ 1089 h 9292"/>
                  <a:gd name="connsiteX7" fmla="*/ 651 w 9292"/>
                  <a:gd name="connsiteY7" fmla="*/ 7456 h 9292"/>
                  <a:gd name="connsiteX8" fmla="*/ 4600 w 9292"/>
                  <a:gd name="connsiteY8" fmla="*/ 9732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2" h="9292">
                    <a:moveTo>
                      <a:pt x="4600" y="9732"/>
                    </a:moveTo>
                    <a:cubicBezTo>
                      <a:pt x="5420" y="9737"/>
                      <a:pt x="6225" y="9512"/>
                      <a:pt x="6923" y="9081"/>
                    </a:cubicBezTo>
                    <a:lnTo>
                      <a:pt x="7759" y="8616"/>
                    </a:lnTo>
                    <a:cubicBezTo>
                      <a:pt x="9952" y="7386"/>
                      <a:pt x="10732" y="4610"/>
                      <a:pt x="9501" y="2417"/>
                    </a:cubicBezTo>
                    <a:cubicBezTo>
                      <a:pt x="9479" y="2377"/>
                      <a:pt x="9456" y="2337"/>
                      <a:pt x="9432" y="2297"/>
                    </a:cubicBezTo>
                    <a:cubicBezTo>
                      <a:pt x="8104" y="90"/>
                      <a:pt x="5257" y="-653"/>
                      <a:pt x="3020" y="625"/>
                    </a:cubicBezTo>
                    <a:lnTo>
                      <a:pt x="2276" y="1089"/>
                    </a:lnTo>
                    <a:cubicBezTo>
                      <a:pt x="69" y="2399"/>
                      <a:pt x="-658" y="5249"/>
                      <a:pt x="651" y="7456"/>
                    </a:cubicBezTo>
                    <a:cubicBezTo>
                      <a:pt x="1479" y="8852"/>
                      <a:pt x="2976" y="9715"/>
                      <a:pt x="4600" y="9732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20" name="Freeform 1255">
                <a:extLst>
                  <a:ext uri="{FF2B5EF4-FFF2-40B4-BE49-F238E27FC236}">
                    <a16:creationId xmlns:a16="http://schemas.microsoft.com/office/drawing/2014/main" id="{6CD5D3C9-6013-4784-8D0C-A9B2A701FE28}"/>
                  </a:ext>
                </a:extLst>
              </p:cNvPr>
              <p:cNvSpPr/>
              <p:nvPr/>
            </p:nvSpPr>
            <p:spPr>
              <a:xfrm>
                <a:off x="6743628" y="849796"/>
                <a:ext cx="9293" cy="9293"/>
              </a:xfrm>
              <a:custGeom>
                <a:avLst/>
                <a:gdLst>
                  <a:gd name="connsiteX0" fmla="*/ 1793 w 9292"/>
                  <a:gd name="connsiteY0" fmla="*/ 8594 h 9292"/>
                  <a:gd name="connsiteX1" fmla="*/ 4673 w 9292"/>
                  <a:gd name="connsiteY1" fmla="*/ 9802 h 9292"/>
                  <a:gd name="connsiteX2" fmla="*/ 6997 w 9292"/>
                  <a:gd name="connsiteY2" fmla="*/ 9245 h 9292"/>
                  <a:gd name="connsiteX3" fmla="*/ 7833 w 9292"/>
                  <a:gd name="connsiteY3" fmla="*/ 8780 h 9292"/>
                  <a:gd name="connsiteX4" fmla="*/ 9506 w 9292"/>
                  <a:gd name="connsiteY4" fmla="*/ 2368 h 9292"/>
                  <a:gd name="connsiteX5" fmla="*/ 3325 w 9292"/>
                  <a:gd name="connsiteY5" fmla="*/ 560 h 9292"/>
                  <a:gd name="connsiteX6" fmla="*/ 3094 w 9292"/>
                  <a:gd name="connsiteY6" fmla="*/ 696 h 9292"/>
                  <a:gd name="connsiteX7" fmla="*/ 2257 w 9292"/>
                  <a:gd name="connsiteY7" fmla="*/ 696 h 9292"/>
                  <a:gd name="connsiteX8" fmla="*/ 27 w 9292"/>
                  <a:gd name="connsiteY8" fmla="*/ 5063 h 9292"/>
                  <a:gd name="connsiteX9" fmla="*/ 585 w 9292"/>
                  <a:gd name="connsiteY9" fmla="*/ 7015 h 9292"/>
                  <a:gd name="connsiteX10" fmla="*/ 1793 w 9292"/>
                  <a:gd name="connsiteY10" fmla="*/ 8594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2" h="9292">
                    <a:moveTo>
                      <a:pt x="1793" y="8594"/>
                    </a:moveTo>
                    <a:cubicBezTo>
                      <a:pt x="2566" y="9346"/>
                      <a:pt x="3595" y="9778"/>
                      <a:pt x="4673" y="9802"/>
                    </a:cubicBezTo>
                    <a:cubicBezTo>
                      <a:pt x="5480" y="9796"/>
                      <a:pt x="6275" y="9605"/>
                      <a:pt x="6997" y="9245"/>
                    </a:cubicBezTo>
                    <a:lnTo>
                      <a:pt x="7833" y="8780"/>
                    </a:lnTo>
                    <a:cubicBezTo>
                      <a:pt x="10040" y="7453"/>
                      <a:pt x="10783" y="4605"/>
                      <a:pt x="9506" y="2368"/>
                    </a:cubicBezTo>
                    <a:cubicBezTo>
                      <a:pt x="8298" y="162"/>
                      <a:pt x="5531" y="-647"/>
                      <a:pt x="3325" y="560"/>
                    </a:cubicBezTo>
                    <a:cubicBezTo>
                      <a:pt x="3247" y="603"/>
                      <a:pt x="3169" y="648"/>
                      <a:pt x="3094" y="696"/>
                    </a:cubicBezTo>
                    <a:lnTo>
                      <a:pt x="2257" y="696"/>
                    </a:lnTo>
                    <a:cubicBezTo>
                      <a:pt x="708" y="1576"/>
                      <a:pt x="-168" y="3293"/>
                      <a:pt x="27" y="5063"/>
                    </a:cubicBezTo>
                    <a:cubicBezTo>
                      <a:pt x="38" y="5751"/>
                      <a:pt x="230" y="6425"/>
                      <a:pt x="585" y="7015"/>
                    </a:cubicBezTo>
                    <a:cubicBezTo>
                      <a:pt x="857" y="7629"/>
                      <a:pt x="1271" y="8170"/>
                      <a:pt x="1793" y="8594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21" name="Freeform 1256">
                <a:extLst>
                  <a:ext uri="{FF2B5EF4-FFF2-40B4-BE49-F238E27FC236}">
                    <a16:creationId xmlns:a16="http://schemas.microsoft.com/office/drawing/2014/main" id="{914BAE3D-6F53-4D32-B482-1211A5BF38D0}"/>
                  </a:ext>
                </a:extLst>
              </p:cNvPr>
              <p:cNvSpPr/>
              <p:nvPr/>
            </p:nvSpPr>
            <p:spPr>
              <a:xfrm>
                <a:off x="6709551" y="929294"/>
                <a:ext cx="9293" cy="9293"/>
              </a:xfrm>
              <a:custGeom>
                <a:avLst/>
                <a:gdLst>
                  <a:gd name="connsiteX0" fmla="*/ 0 w 9292"/>
                  <a:gd name="connsiteY0" fmla="*/ 5576 h 9292"/>
                  <a:gd name="connsiteX1" fmla="*/ 4646 w 9292"/>
                  <a:gd name="connsiteY1" fmla="*/ 10222 h 9292"/>
                  <a:gd name="connsiteX2" fmla="*/ 9293 w 9292"/>
                  <a:gd name="connsiteY2" fmla="*/ 5576 h 9292"/>
                  <a:gd name="connsiteX3" fmla="*/ 9293 w 9292"/>
                  <a:gd name="connsiteY3" fmla="*/ 4646 h 9292"/>
                  <a:gd name="connsiteX4" fmla="*/ 4646 w 9292"/>
                  <a:gd name="connsiteY4" fmla="*/ 0 h 9292"/>
                  <a:gd name="connsiteX5" fmla="*/ 0 w 9292"/>
                  <a:gd name="connsiteY5" fmla="*/ 4646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92" h="9292">
                    <a:moveTo>
                      <a:pt x="0" y="5576"/>
                    </a:moveTo>
                    <a:cubicBezTo>
                      <a:pt x="0" y="8142"/>
                      <a:pt x="2080" y="10222"/>
                      <a:pt x="4646" y="10222"/>
                    </a:cubicBezTo>
                    <a:cubicBezTo>
                      <a:pt x="7212" y="10222"/>
                      <a:pt x="9293" y="8142"/>
                      <a:pt x="9293" y="5576"/>
                    </a:cubicBezTo>
                    <a:lnTo>
                      <a:pt x="9293" y="4646"/>
                    </a:lnTo>
                    <a:cubicBezTo>
                      <a:pt x="9293" y="2080"/>
                      <a:pt x="7212" y="0"/>
                      <a:pt x="4646" y="0"/>
                    </a:cubicBezTo>
                    <a:cubicBezTo>
                      <a:pt x="2080" y="0"/>
                      <a:pt x="0" y="2080"/>
                      <a:pt x="0" y="4646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22" name="Freeform 1257">
                <a:extLst>
                  <a:ext uri="{FF2B5EF4-FFF2-40B4-BE49-F238E27FC236}">
                    <a16:creationId xmlns:a16="http://schemas.microsoft.com/office/drawing/2014/main" id="{7EAAE94F-E112-4B4F-A712-2886E42BACED}"/>
                  </a:ext>
                </a:extLst>
              </p:cNvPr>
              <p:cNvSpPr/>
              <p:nvPr/>
            </p:nvSpPr>
            <p:spPr>
              <a:xfrm>
                <a:off x="6709551" y="949180"/>
                <a:ext cx="9293" cy="9293"/>
              </a:xfrm>
              <a:custGeom>
                <a:avLst/>
                <a:gdLst>
                  <a:gd name="connsiteX0" fmla="*/ 0 w 9292"/>
                  <a:gd name="connsiteY0" fmla="*/ 5576 h 9292"/>
                  <a:gd name="connsiteX1" fmla="*/ 4646 w 9292"/>
                  <a:gd name="connsiteY1" fmla="*/ 10222 h 9292"/>
                  <a:gd name="connsiteX2" fmla="*/ 9293 w 9292"/>
                  <a:gd name="connsiteY2" fmla="*/ 5576 h 9292"/>
                  <a:gd name="connsiteX3" fmla="*/ 9293 w 9292"/>
                  <a:gd name="connsiteY3" fmla="*/ 4646 h 9292"/>
                  <a:gd name="connsiteX4" fmla="*/ 4646 w 9292"/>
                  <a:gd name="connsiteY4" fmla="*/ 0 h 9292"/>
                  <a:gd name="connsiteX5" fmla="*/ 0 w 9292"/>
                  <a:gd name="connsiteY5" fmla="*/ 4646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92" h="9292">
                    <a:moveTo>
                      <a:pt x="0" y="5576"/>
                    </a:moveTo>
                    <a:cubicBezTo>
                      <a:pt x="0" y="8142"/>
                      <a:pt x="2080" y="10222"/>
                      <a:pt x="4646" y="10222"/>
                    </a:cubicBezTo>
                    <a:cubicBezTo>
                      <a:pt x="7212" y="10222"/>
                      <a:pt x="9293" y="8142"/>
                      <a:pt x="9293" y="5576"/>
                    </a:cubicBezTo>
                    <a:lnTo>
                      <a:pt x="9293" y="4646"/>
                    </a:lnTo>
                    <a:cubicBezTo>
                      <a:pt x="9293" y="2080"/>
                      <a:pt x="7212" y="0"/>
                      <a:pt x="4646" y="0"/>
                    </a:cubicBezTo>
                    <a:cubicBezTo>
                      <a:pt x="2080" y="0"/>
                      <a:pt x="0" y="2080"/>
                      <a:pt x="0" y="4646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23" name="Freeform 1258">
                <a:extLst>
                  <a:ext uri="{FF2B5EF4-FFF2-40B4-BE49-F238E27FC236}">
                    <a16:creationId xmlns:a16="http://schemas.microsoft.com/office/drawing/2014/main" id="{3CE3592A-538D-407B-B9A4-09EA07DC522F}"/>
                  </a:ext>
                </a:extLst>
              </p:cNvPr>
              <p:cNvSpPr/>
              <p:nvPr/>
            </p:nvSpPr>
            <p:spPr>
              <a:xfrm>
                <a:off x="6709551" y="909315"/>
                <a:ext cx="9293" cy="9293"/>
              </a:xfrm>
              <a:custGeom>
                <a:avLst/>
                <a:gdLst>
                  <a:gd name="connsiteX0" fmla="*/ 4646 w 9292"/>
                  <a:gd name="connsiteY0" fmla="*/ 10315 h 9292"/>
                  <a:gd name="connsiteX1" fmla="*/ 9293 w 9292"/>
                  <a:gd name="connsiteY1" fmla="*/ 5669 h 9292"/>
                  <a:gd name="connsiteX2" fmla="*/ 9293 w 9292"/>
                  <a:gd name="connsiteY2" fmla="*/ 4646 h 9292"/>
                  <a:gd name="connsiteX3" fmla="*/ 4646 w 9292"/>
                  <a:gd name="connsiteY3" fmla="*/ 0 h 9292"/>
                  <a:gd name="connsiteX4" fmla="*/ 0 w 9292"/>
                  <a:gd name="connsiteY4" fmla="*/ 4646 h 9292"/>
                  <a:gd name="connsiteX5" fmla="*/ 0 w 9292"/>
                  <a:gd name="connsiteY5" fmla="*/ 5669 h 9292"/>
                  <a:gd name="connsiteX6" fmla="*/ 4646 w 9292"/>
                  <a:gd name="connsiteY6" fmla="*/ 10315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92" h="9292">
                    <a:moveTo>
                      <a:pt x="4646" y="10315"/>
                    </a:moveTo>
                    <a:cubicBezTo>
                      <a:pt x="7212" y="10315"/>
                      <a:pt x="9293" y="8235"/>
                      <a:pt x="9293" y="5669"/>
                    </a:cubicBezTo>
                    <a:lnTo>
                      <a:pt x="9293" y="4646"/>
                    </a:lnTo>
                    <a:cubicBezTo>
                      <a:pt x="9293" y="2080"/>
                      <a:pt x="7212" y="0"/>
                      <a:pt x="4646" y="0"/>
                    </a:cubicBezTo>
                    <a:cubicBezTo>
                      <a:pt x="2080" y="0"/>
                      <a:pt x="0" y="2080"/>
                      <a:pt x="0" y="4646"/>
                    </a:cubicBezTo>
                    <a:lnTo>
                      <a:pt x="0" y="5669"/>
                    </a:lnTo>
                    <a:cubicBezTo>
                      <a:pt x="0" y="8235"/>
                      <a:pt x="2080" y="10315"/>
                      <a:pt x="4646" y="10315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24" name="Freeform 1259">
                <a:extLst>
                  <a:ext uri="{FF2B5EF4-FFF2-40B4-BE49-F238E27FC236}">
                    <a16:creationId xmlns:a16="http://schemas.microsoft.com/office/drawing/2014/main" id="{1F8D8212-1431-4F9E-8480-E39A9779D2C4}"/>
                  </a:ext>
                </a:extLst>
              </p:cNvPr>
              <p:cNvSpPr/>
              <p:nvPr/>
            </p:nvSpPr>
            <p:spPr>
              <a:xfrm>
                <a:off x="6709551" y="969067"/>
                <a:ext cx="9293" cy="9293"/>
              </a:xfrm>
              <a:custGeom>
                <a:avLst/>
                <a:gdLst>
                  <a:gd name="connsiteX0" fmla="*/ 0 w 9292"/>
                  <a:gd name="connsiteY0" fmla="*/ 5669 h 9292"/>
                  <a:gd name="connsiteX1" fmla="*/ 4646 w 9292"/>
                  <a:gd name="connsiteY1" fmla="*/ 10315 h 9292"/>
                  <a:gd name="connsiteX2" fmla="*/ 9293 w 9292"/>
                  <a:gd name="connsiteY2" fmla="*/ 5669 h 9292"/>
                  <a:gd name="connsiteX3" fmla="*/ 9293 w 9292"/>
                  <a:gd name="connsiteY3" fmla="*/ 4646 h 9292"/>
                  <a:gd name="connsiteX4" fmla="*/ 4646 w 9292"/>
                  <a:gd name="connsiteY4" fmla="*/ 0 h 9292"/>
                  <a:gd name="connsiteX5" fmla="*/ 0 w 9292"/>
                  <a:gd name="connsiteY5" fmla="*/ 4646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92" h="9292">
                    <a:moveTo>
                      <a:pt x="0" y="5669"/>
                    </a:moveTo>
                    <a:cubicBezTo>
                      <a:pt x="0" y="8235"/>
                      <a:pt x="2080" y="10315"/>
                      <a:pt x="4646" y="10315"/>
                    </a:cubicBezTo>
                    <a:cubicBezTo>
                      <a:pt x="7212" y="10315"/>
                      <a:pt x="9293" y="8235"/>
                      <a:pt x="9293" y="5669"/>
                    </a:cubicBezTo>
                    <a:lnTo>
                      <a:pt x="9293" y="4646"/>
                    </a:lnTo>
                    <a:cubicBezTo>
                      <a:pt x="9293" y="2080"/>
                      <a:pt x="7212" y="0"/>
                      <a:pt x="4646" y="0"/>
                    </a:cubicBezTo>
                    <a:cubicBezTo>
                      <a:pt x="2080" y="0"/>
                      <a:pt x="0" y="2080"/>
                      <a:pt x="0" y="4646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25" name="Freeform 1260">
                <a:extLst>
                  <a:ext uri="{FF2B5EF4-FFF2-40B4-BE49-F238E27FC236}">
                    <a16:creationId xmlns:a16="http://schemas.microsoft.com/office/drawing/2014/main" id="{09B1380F-9B4B-45D1-851B-79A9D602A1AE}"/>
                  </a:ext>
                </a:extLst>
              </p:cNvPr>
              <p:cNvSpPr/>
              <p:nvPr/>
            </p:nvSpPr>
            <p:spPr>
              <a:xfrm>
                <a:off x="6744089" y="1029066"/>
                <a:ext cx="9293" cy="9293"/>
              </a:xfrm>
              <a:custGeom>
                <a:avLst/>
                <a:gdLst>
                  <a:gd name="connsiteX0" fmla="*/ 7371 w 9292"/>
                  <a:gd name="connsiteY0" fmla="*/ 1054 h 0"/>
                  <a:gd name="connsiteX1" fmla="*/ 6535 w 9292"/>
                  <a:gd name="connsiteY1" fmla="*/ 589 h 0"/>
                  <a:gd name="connsiteX2" fmla="*/ 402 w 9292"/>
                  <a:gd name="connsiteY2" fmla="*/ 2076 h 0"/>
                  <a:gd name="connsiteX3" fmla="*/ 402 w 9292"/>
                  <a:gd name="connsiteY3" fmla="*/ 2076 h 0"/>
                  <a:gd name="connsiteX4" fmla="*/ 402 w 9292"/>
                  <a:gd name="connsiteY4" fmla="*/ 2076 h 0"/>
                  <a:gd name="connsiteX5" fmla="*/ 2260 w 9292"/>
                  <a:gd name="connsiteY5" fmla="*/ 8023 h 0"/>
                  <a:gd name="connsiteX6" fmla="*/ 3097 w 9292"/>
                  <a:gd name="connsiteY6" fmla="*/ 8488 h 0"/>
                  <a:gd name="connsiteX7" fmla="*/ 5420 w 9292"/>
                  <a:gd name="connsiteY7" fmla="*/ 9138 h 0"/>
                  <a:gd name="connsiteX8" fmla="*/ 9416 w 9292"/>
                  <a:gd name="connsiteY8" fmla="*/ 6815 h 0"/>
                  <a:gd name="connsiteX9" fmla="*/ 7371 w 9292"/>
                  <a:gd name="connsiteY9" fmla="*/ 105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92">
                    <a:moveTo>
                      <a:pt x="7371" y="1054"/>
                    </a:moveTo>
                    <a:lnTo>
                      <a:pt x="6535" y="589"/>
                    </a:lnTo>
                    <a:cubicBezTo>
                      <a:pt x="4416" y="-593"/>
                      <a:pt x="1744" y="55"/>
                      <a:pt x="402" y="2076"/>
                    </a:cubicBezTo>
                    <a:cubicBezTo>
                      <a:pt x="402" y="2076"/>
                      <a:pt x="402" y="2076"/>
                      <a:pt x="402" y="2076"/>
                    </a:cubicBezTo>
                    <a:cubicBezTo>
                      <a:pt x="402" y="2076"/>
                      <a:pt x="402" y="2076"/>
                      <a:pt x="402" y="2076"/>
                    </a:cubicBezTo>
                    <a:cubicBezTo>
                      <a:pt x="-552" y="4244"/>
                      <a:pt x="242" y="6784"/>
                      <a:pt x="2260" y="8023"/>
                    </a:cubicBezTo>
                    <a:lnTo>
                      <a:pt x="3097" y="8488"/>
                    </a:lnTo>
                    <a:cubicBezTo>
                      <a:pt x="3790" y="8928"/>
                      <a:pt x="4598" y="9154"/>
                      <a:pt x="5420" y="9138"/>
                    </a:cubicBezTo>
                    <a:cubicBezTo>
                      <a:pt x="7070" y="9128"/>
                      <a:pt x="8591" y="8244"/>
                      <a:pt x="9416" y="6815"/>
                    </a:cubicBezTo>
                    <a:cubicBezTo>
                      <a:pt x="10230" y="4653"/>
                      <a:pt x="9366" y="2219"/>
                      <a:pt x="7371" y="1054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26" name="Freeform 1261">
                <a:extLst>
                  <a:ext uri="{FF2B5EF4-FFF2-40B4-BE49-F238E27FC236}">
                    <a16:creationId xmlns:a16="http://schemas.microsoft.com/office/drawing/2014/main" id="{CA02EF2E-B30B-4FF6-AA89-FFED1A92D0AB}"/>
                  </a:ext>
                </a:extLst>
              </p:cNvPr>
              <p:cNvSpPr/>
              <p:nvPr/>
            </p:nvSpPr>
            <p:spPr>
              <a:xfrm>
                <a:off x="6760529" y="1039267"/>
                <a:ext cx="9293" cy="9293"/>
              </a:xfrm>
              <a:custGeom>
                <a:avLst/>
                <a:gdLst>
                  <a:gd name="connsiteX0" fmla="*/ 8216 w 9292"/>
                  <a:gd name="connsiteY0" fmla="*/ 889 h 9292"/>
                  <a:gd name="connsiteX1" fmla="*/ 7379 w 9292"/>
                  <a:gd name="connsiteY1" fmla="*/ 889 h 9292"/>
                  <a:gd name="connsiteX2" fmla="*/ 889 w 9292"/>
                  <a:gd name="connsiteY2" fmla="*/ 1914 h 9292"/>
                  <a:gd name="connsiteX3" fmla="*/ 1914 w 9292"/>
                  <a:gd name="connsiteY3" fmla="*/ 8404 h 9292"/>
                  <a:gd name="connsiteX4" fmla="*/ 2733 w 9292"/>
                  <a:gd name="connsiteY4" fmla="*/ 8881 h 9292"/>
                  <a:gd name="connsiteX5" fmla="*/ 3477 w 9292"/>
                  <a:gd name="connsiteY5" fmla="*/ 9345 h 9292"/>
                  <a:gd name="connsiteX6" fmla="*/ 5893 w 9292"/>
                  <a:gd name="connsiteY6" fmla="*/ 9996 h 9292"/>
                  <a:gd name="connsiteX7" fmla="*/ 9889 w 9292"/>
                  <a:gd name="connsiteY7" fmla="*/ 7673 h 9292"/>
                  <a:gd name="connsiteX8" fmla="*/ 8909 w 9292"/>
                  <a:gd name="connsiteY8" fmla="*/ 1308 h 9292"/>
                  <a:gd name="connsiteX9" fmla="*/ 8216 w 9292"/>
                  <a:gd name="connsiteY9" fmla="*/ 889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92" h="9292">
                    <a:moveTo>
                      <a:pt x="8216" y="889"/>
                    </a:moveTo>
                    <a:lnTo>
                      <a:pt x="7379" y="889"/>
                    </a:lnTo>
                    <a:cubicBezTo>
                      <a:pt x="5304" y="-620"/>
                      <a:pt x="2398" y="-161"/>
                      <a:pt x="889" y="1914"/>
                    </a:cubicBezTo>
                    <a:cubicBezTo>
                      <a:pt x="-620" y="3989"/>
                      <a:pt x="-161" y="6895"/>
                      <a:pt x="1914" y="8404"/>
                    </a:cubicBezTo>
                    <a:cubicBezTo>
                      <a:pt x="2170" y="8591"/>
                      <a:pt x="2445" y="8750"/>
                      <a:pt x="2733" y="8881"/>
                    </a:cubicBezTo>
                    <a:lnTo>
                      <a:pt x="3477" y="9345"/>
                    </a:lnTo>
                    <a:cubicBezTo>
                      <a:pt x="4203" y="9788"/>
                      <a:pt x="5042" y="10014"/>
                      <a:pt x="5893" y="9996"/>
                    </a:cubicBezTo>
                    <a:cubicBezTo>
                      <a:pt x="7538" y="9967"/>
                      <a:pt x="9050" y="9088"/>
                      <a:pt x="9889" y="7673"/>
                    </a:cubicBezTo>
                    <a:cubicBezTo>
                      <a:pt x="11376" y="5645"/>
                      <a:pt x="10937" y="2795"/>
                      <a:pt x="8909" y="1308"/>
                    </a:cubicBezTo>
                    <a:cubicBezTo>
                      <a:pt x="8691" y="1148"/>
                      <a:pt x="8459" y="1008"/>
                      <a:pt x="8216" y="889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27" name="Freeform 1262">
                <a:extLst>
                  <a:ext uri="{FF2B5EF4-FFF2-40B4-BE49-F238E27FC236}">
                    <a16:creationId xmlns:a16="http://schemas.microsoft.com/office/drawing/2014/main" id="{1026C38D-C812-41AB-9163-A0C999AE6A7E}"/>
                  </a:ext>
                </a:extLst>
              </p:cNvPr>
              <p:cNvSpPr/>
              <p:nvPr/>
            </p:nvSpPr>
            <p:spPr>
              <a:xfrm>
                <a:off x="6795534" y="1058924"/>
                <a:ext cx="9293" cy="9293"/>
              </a:xfrm>
              <a:custGeom>
                <a:avLst/>
                <a:gdLst>
                  <a:gd name="connsiteX0" fmla="*/ 7687 w 9292"/>
                  <a:gd name="connsiteY0" fmla="*/ 1582 h 9292"/>
                  <a:gd name="connsiteX1" fmla="*/ 6944 w 9292"/>
                  <a:gd name="connsiteY1" fmla="*/ 653 h 9292"/>
                  <a:gd name="connsiteX2" fmla="*/ 694 w 9292"/>
                  <a:gd name="connsiteY2" fmla="*/ 2206 h 9292"/>
                  <a:gd name="connsiteX3" fmla="*/ 625 w 9292"/>
                  <a:gd name="connsiteY3" fmla="*/ 2326 h 9292"/>
                  <a:gd name="connsiteX4" fmla="*/ 2297 w 9292"/>
                  <a:gd name="connsiteY4" fmla="*/ 8738 h 9292"/>
                  <a:gd name="connsiteX5" fmla="*/ 3134 w 9292"/>
                  <a:gd name="connsiteY5" fmla="*/ 8738 h 9292"/>
                  <a:gd name="connsiteX6" fmla="*/ 5457 w 9292"/>
                  <a:gd name="connsiteY6" fmla="*/ 9295 h 9292"/>
                  <a:gd name="connsiteX7" fmla="*/ 10056 w 9292"/>
                  <a:gd name="connsiteY7" fmla="*/ 4602 h 9292"/>
                  <a:gd name="connsiteX8" fmla="*/ 7780 w 9292"/>
                  <a:gd name="connsiteY8" fmla="*/ 653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2" h="9292">
                    <a:moveTo>
                      <a:pt x="7687" y="1582"/>
                    </a:moveTo>
                    <a:lnTo>
                      <a:pt x="6944" y="653"/>
                    </a:lnTo>
                    <a:cubicBezTo>
                      <a:pt x="4789" y="-644"/>
                      <a:pt x="1991" y="51"/>
                      <a:pt x="694" y="2206"/>
                    </a:cubicBezTo>
                    <a:cubicBezTo>
                      <a:pt x="671" y="2245"/>
                      <a:pt x="647" y="2285"/>
                      <a:pt x="625" y="2326"/>
                    </a:cubicBezTo>
                    <a:cubicBezTo>
                      <a:pt x="-653" y="4562"/>
                      <a:pt x="90" y="7410"/>
                      <a:pt x="2297" y="8738"/>
                    </a:cubicBezTo>
                    <a:lnTo>
                      <a:pt x="3134" y="8738"/>
                    </a:lnTo>
                    <a:cubicBezTo>
                      <a:pt x="3856" y="9098"/>
                      <a:pt x="4650" y="9289"/>
                      <a:pt x="5457" y="9295"/>
                    </a:cubicBezTo>
                    <a:cubicBezTo>
                      <a:pt x="8023" y="9269"/>
                      <a:pt x="10082" y="7168"/>
                      <a:pt x="10056" y="4602"/>
                    </a:cubicBezTo>
                    <a:cubicBezTo>
                      <a:pt x="10039" y="2978"/>
                      <a:pt x="9176" y="1481"/>
                      <a:pt x="7780" y="653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28" name="Freeform 1263">
                <a:extLst>
                  <a:ext uri="{FF2B5EF4-FFF2-40B4-BE49-F238E27FC236}">
                    <a16:creationId xmlns:a16="http://schemas.microsoft.com/office/drawing/2014/main" id="{B8694E49-662E-4154-851B-CF7C4C03040B}"/>
                  </a:ext>
                </a:extLst>
              </p:cNvPr>
              <p:cNvSpPr/>
              <p:nvPr/>
            </p:nvSpPr>
            <p:spPr>
              <a:xfrm>
                <a:off x="6778128" y="1049009"/>
                <a:ext cx="9293" cy="9293"/>
              </a:xfrm>
              <a:custGeom>
                <a:avLst/>
                <a:gdLst>
                  <a:gd name="connsiteX0" fmla="*/ 7808 w 9292"/>
                  <a:gd name="connsiteY0" fmla="*/ 1089 h 9292"/>
                  <a:gd name="connsiteX1" fmla="*/ 7065 w 9292"/>
                  <a:gd name="connsiteY1" fmla="*/ 625 h 9292"/>
                  <a:gd name="connsiteX2" fmla="*/ 653 w 9292"/>
                  <a:gd name="connsiteY2" fmla="*/ 2297 h 9292"/>
                  <a:gd name="connsiteX3" fmla="*/ 2206 w 9292"/>
                  <a:gd name="connsiteY3" fmla="*/ 8547 h 9292"/>
                  <a:gd name="connsiteX4" fmla="*/ 2326 w 9292"/>
                  <a:gd name="connsiteY4" fmla="*/ 8616 h 9292"/>
                  <a:gd name="connsiteX5" fmla="*/ 3162 w 9292"/>
                  <a:gd name="connsiteY5" fmla="*/ 9081 h 9292"/>
                  <a:gd name="connsiteX6" fmla="*/ 5485 w 9292"/>
                  <a:gd name="connsiteY6" fmla="*/ 9732 h 9292"/>
                  <a:gd name="connsiteX7" fmla="*/ 10084 w 9292"/>
                  <a:gd name="connsiteY7" fmla="*/ 5038 h 9292"/>
                  <a:gd name="connsiteX8" fmla="*/ 7808 w 9292"/>
                  <a:gd name="connsiteY8" fmla="*/ 1089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2" h="9292">
                    <a:moveTo>
                      <a:pt x="7808" y="1089"/>
                    </a:moveTo>
                    <a:lnTo>
                      <a:pt x="7065" y="625"/>
                    </a:lnTo>
                    <a:cubicBezTo>
                      <a:pt x="4828" y="-653"/>
                      <a:pt x="1980" y="90"/>
                      <a:pt x="653" y="2297"/>
                    </a:cubicBezTo>
                    <a:cubicBezTo>
                      <a:pt x="-644" y="4452"/>
                      <a:pt x="51" y="7250"/>
                      <a:pt x="2206" y="8547"/>
                    </a:cubicBezTo>
                    <a:cubicBezTo>
                      <a:pt x="2245" y="8571"/>
                      <a:pt x="2285" y="8594"/>
                      <a:pt x="2326" y="8616"/>
                    </a:cubicBezTo>
                    <a:lnTo>
                      <a:pt x="3162" y="9081"/>
                    </a:lnTo>
                    <a:cubicBezTo>
                      <a:pt x="3860" y="9512"/>
                      <a:pt x="4665" y="9737"/>
                      <a:pt x="5485" y="9732"/>
                    </a:cubicBezTo>
                    <a:cubicBezTo>
                      <a:pt x="8051" y="9705"/>
                      <a:pt x="10110" y="7604"/>
                      <a:pt x="10084" y="5038"/>
                    </a:cubicBezTo>
                    <a:cubicBezTo>
                      <a:pt x="10067" y="3415"/>
                      <a:pt x="9205" y="1918"/>
                      <a:pt x="7808" y="1089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29" name="Freeform 1264">
                <a:extLst>
                  <a:ext uri="{FF2B5EF4-FFF2-40B4-BE49-F238E27FC236}">
                    <a16:creationId xmlns:a16="http://schemas.microsoft.com/office/drawing/2014/main" id="{30324967-C125-4A37-92D4-32EDBE59AD39}"/>
                  </a:ext>
                </a:extLst>
              </p:cNvPr>
              <p:cNvSpPr/>
              <p:nvPr/>
            </p:nvSpPr>
            <p:spPr>
              <a:xfrm>
                <a:off x="6898933" y="1038337"/>
                <a:ext cx="9293" cy="9293"/>
              </a:xfrm>
              <a:custGeom>
                <a:avLst/>
                <a:gdLst>
                  <a:gd name="connsiteX0" fmla="*/ 3162 w 9292"/>
                  <a:gd name="connsiteY0" fmla="*/ 1354 h 9292"/>
                  <a:gd name="connsiteX1" fmla="*/ 2326 w 9292"/>
                  <a:gd name="connsiteY1" fmla="*/ 1354 h 9292"/>
                  <a:gd name="connsiteX2" fmla="*/ 583 w 9292"/>
                  <a:gd name="connsiteY2" fmla="*/ 7554 h 9292"/>
                  <a:gd name="connsiteX3" fmla="*/ 653 w 9292"/>
                  <a:gd name="connsiteY3" fmla="*/ 7673 h 9292"/>
                  <a:gd name="connsiteX4" fmla="*/ 4649 w 9292"/>
                  <a:gd name="connsiteY4" fmla="*/ 9997 h 9292"/>
                  <a:gd name="connsiteX5" fmla="*/ 7065 w 9292"/>
                  <a:gd name="connsiteY5" fmla="*/ 9346 h 9292"/>
                  <a:gd name="connsiteX6" fmla="*/ 7808 w 9292"/>
                  <a:gd name="connsiteY6" fmla="*/ 8881 h 9292"/>
                  <a:gd name="connsiteX7" fmla="*/ 10129 w 9292"/>
                  <a:gd name="connsiteY7" fmla="*/ 2734 h 9292"/>
                  <a:gd name="connsiteX8" fmla="*/ 3981 w 9292"/>
                  <a:gd name="connsiteY8" fmla="*/ 413 h 9292"/>
                  <a:gd name="connsiteX9" fmla="*/ 3162 w 9292"/>
                  <a:gd name="connsiteY9" fmla="*/ 890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92" h="9292">
                    <a:moveTo>
                      <a:pt x="3162" y="1354"/>
                    </a:moveTo>
                    <a:lnTo>
                      <a:pt x="2326" y="1354"/>
                    </a:lnTo>
                    <a:cubicBezTo>
                      <a:pt x="133" y="2585"/>
                      <a:pt x="-647" y="5361"/>
                      <a:pt x="583" y="7554"/>
                    </a:cubicBezTo>
                    <a:cubicBezTo>
                      <a:pt x="606" y="7594"/>
                      <a:pt x="629" y="7634"/>
                      <a:pt x="653" y="7673"/>
                    </a:cubicBezTo>
                    <a:cubicBezTo>
                      <a:pt x="1491" y="9089"/>
                      <a:pt x="3004" y="9968"/>
                      <a:pt x="4649" y="9997"/>
                    </a:cubicBezTo>
                    <a:cubicBezTo>
                      <a:pt x="5500" y="10015"/>
                      <a:pt x="6338" y="9789"/>
                      <a:pt x="7065" y="9346"/>
                    </a:cubicBezTo>
                    <a:lnTo>
                      <a:pt x="7808" y="8881"/>
                    </a:lnTo>
                    <a:cubicBezTo>
                      <a:pt x="10147" y="7825"/>
                      <a:pt x="11186" y="5072"/>
                      <a:pt x="10129" y="2734"/>
                    </a:cubicBezTo>
                    <a:cubicBezTo>
                      <a:pt x="9072" y="396"/>
                      <a:pt x="6320" y="-643"/>
                      <a:pt x="3981" y="413"/>
                    </a:cubicBezTo>
                    <a:cubicBezTo>
                      <a:pt x="3693" y="544"/>
                      <a:pt x="3418" y="704"/>
                      <a:pt x="3162" y="890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30" name="Freeform 1265">
                <a:extLst>
                  <a:ext uri="{FF2B5EF4-FFF2-40B4-BE49-F238E27FC236}">
                    <a16:creationId xmlns:a16="http://schemas.microsoft.com/office/drawing/2014/main" id="{8ABB4A3F-1C2C-4B34-8377-F34ACFEB89C5}"/>
                  </a:ext>
                </a:extLst>
              </p:cNvPr>
              <p:cNvSpPr/>
              <p:nvPr/>
            </p:nvSpPr>
            <p:spPr>
              <a:xfrm>
                <a:off x="6864414" y="1059028"/>
                <a:ext cx="9293" cy="9293"/>
              </a:xfrm>
              <a:custGeom>
                <a:avLst/>
                <a:gdLst>
                  <a:gd name="connsiteX0" fmla="*/ 3113 w 9292"/>
                  <a:gd name="connsiteY0" fmla="*/ 549 h 9292"/>
                  <a:gd name="connsiteX1" fmla="*/ 2276 w 9292"/>
                  <a:gd name="connsiteY1" fmla="*/ 1014 h 9292"/>
                  <a:gd name="connsiteX2" fmla="*/ 651 w 9292"/>
                  <a:gd name="connsiteY2" fmla="*/ 7381 h 9292"/>
                  <a:gd name="connsiteX3" fmla="*/ 4600 w 9292"/>
                  <a:gd name="connsiteY3" fmla="*/ 9656 h 9292"/>
                  <a:gd name="connsiteX4" fmla="*/ 6923 w 9292"/>
                  <a:gd name="connsiteY4" fmla="*/ 9099 h 9292"/>
                  <a:gd name="connsiteX5" fmla="*/ 7759 w 9292"/>
                  <a:gd name="connsiteY5" fmla="*/ 9099 h 9292"/>
                  <a:gd name="connsiteX6" fmla="*/ 9432 w 9292"/>
                  <a:gd name="connsiteY6" fmla="*/ 2687 h 9292"/>
                  <a:gd name="connsiteX7" fmla="*/ 3411 w 9292"/>
                  <a:gd name="connsiteY7" fmla="*/ 402 h 9292"/>
                  <a:gd name="connsiteX8" fmla="*/ 3113 w 9292"/>
                  <a:gd name="connsiteY8" fmla="*/ 549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2" h="9292">
                    <a:moveTo>
                      <a:pt x="3113" y="549"/>
                    </a:moveTo>
                    <a:lnTo>
                      <a:pt x="2276" y="1014"/>
                    </a:lnTo>
                    <a:cubicBezTo>
                      <a:pt x="69" y="2323"/>
                      <a:pt x="-658" y="5174"/>
                      <a:pt x="651" y="7381"/>
                    </a:cubicBezTo>
                    <a:cubicBezTo>
                      <a:pt x="1479" y="8777"/>
                      <a:pt x="2976" y="9640"/>
                      <a:pt x="4600" y="9656"/>
                    </a:cubicBezTo>
                    <a:cubicBezTo>
                      <a:pt x="5406" y="9650"/>
                      <a:pt x="6201" y="9459"/>
                      <a:pt x="6923" y="9099"/>
                    </a:cubicBezTo>
                    <a:lnTo>
                      <a:pt x="7759" y="9099"/>
                    </a:lnTo>
                    <a:cubicBezTo>
                      <a:pt x="9967" y="7771"/>
                      <a:pt x="10709" y="4923"/>
                      <a:pt x="9432" y="2687"/>
                    </a:cubicBezTo>
                    <a:cubicBezTo>
                      <a:pt x="8400" y="393"/>
                      <a:pt x="5705" y="-630"/>
                      <a:pt x="3411" y="402"/>
                    </a:cubicBezTo>
                    <a:cubicBezTo>
                      <a:pt x="3310" y="447"/>
                      <a:pt x="3210" y="497"/>
                      <a:pt x="3113" y="549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31" name="Freeform 1266">
                <a:extLst>
                  <a:ext uri="{FF2B5EF4-FFF2-40B4-BE49-F238E27FC236}">
                    <a16:creationId xmlns:a16="http://schemas.microsoft.com/office/drawing/2014/main" id="{07CA2F31-EB61-4516-A617-3420B05B722D}"/>
                  </a:ext>
                </a:extLst>
              </p:cNvPr>
              <p:cNvSpPr/>
              <p:nvPr/>
            </p:nvSpPr>
            <p:spPr>
              <a:xfrm>
                <a:off x="6881791" y="1049009"/>
                <a:ext cx="9293" cy="9293"/>
              </a:xfrm>
              <a:custGeom>
                <a:avLst/>
                <a:gdLst>
                  <a:gd name="connsiteX0" fmla="*/ 3020 w 9292"/>
                  <a:gd name="connsiteY0" fmla="*/ 625 h 9292"/>
                  <a:gd name="connsiteX1" fmla="*/ 2276 w 9292"/>
                  <a:gd name="connsiteY1" fmla="*/ 1089 h 9292"/>
                  <a:gd name="connsiteX2" fmla="*/ 651 w 9292"/>
                  <a:gd name="connsiteY2" fmla="*/ 7456 h 9292"/>
                  <a:gd name="connsiteX3" fmla="*/ 4600 w 9292"/>
                  <a:gd name="connsiteY3" fmla="*/ 9732 h 9292"/>
                  <a:gd name="connsiteX4" fmla="*/ 6923 w 9292"/>
                  <a:gd name="connsiteY4" fmla="*/ 9081 h 9292"/>
                  <a:gd name="connsiteX5" fmla="*/ 7759 w 9292"/>
                  <a:gd name="connsiteY5" fmla="*/ 8616 h 9292"/>
                  <a:gd name="connsiteX6" fmla="*/ 9501 w 9292"/>
                  <a:gd name="connsiteY6" fmla="*/ 2417 h 9292"/>
                  <a:gd name="connsiteX7" fmla="*/ 9432 w 9292"/>
                  <a:gd name="connsiteY7" fmla="*/ 2297 h 9292"/>
                  <a:gd name="connsiteX8" fmla="*/ 3020 w 9292"/>
                  <a:gd name="connsiteY8" fmla="*/ 625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2" h="9292">
                    <a:moveTo>
                      <a:pt x="3020" y="625"/>
                    </a:moveTo>
                    <a:lnTo>
                      <a:pt x="2276" y="1089"/>
                    </a:lnTo>
                    <a:cubicBezTo>
                      <a:pt x="69" y="2399"/>
                      <a:pt x="-658" y="5249"/>
                      <a:pt x="651" y="7456"/>
                    </a:cubicBezTo>
                    <a:cubicBezTo>
                      <a:pt x="1479" y="8852"/>
                      <a:pt x="2976" y="9715"/>
                      <a:pt x="4600" y="9732"/>
                    </a:cubicBezTo>
                    <a:cubicBezTo>
                      <a:pt x="5420" y="9737"/>
                      <a:pt x="6225" y="9512"/>
                      <a:pt x="6923" y="9081"/>
                    </a:cubicBezTo>
                    <a:lnTo>
                      <a:pt x="7759" y="8616"/>
                    </a:lnTo>
                    <a:cubicBezTo>
                      <a:pt x="9952" y="7386"/>
                      <a:pt x="10732" y="4610"/>
                      <a:pt x="9501" y="2417"/>
                    </a:cubicBezTo>
                    <a:cubicBezTo>
                      <a:pt x="9479" y="2377"/>
                      <a:pt x="9456" y="2337"/>
                      <a:pt x="9432" y="2297"/>
                    </a:cubicBezTo>
                    <a:cubicBezTo>
                      <a:pt x="8104" y="90"/>
                      <a:pt x="5257" y="-653"/>
                      <a:pt x="3020" y="625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32" name="Freeform 1267">
                <a:extLst>
                  <a:ext uri="{FF2B5EF4-FFF2-40B4-BE49-F238E27FC236}">
                    <a16:creationId xmlns:a16="http://schemas.microsoft.com/office/drawing/2014/main" id="{D78B83DF-092D-4B0A-BB1D-9E380C88CD7F}"/>
                  </a:ext>
                </a:extLst>
              </p:cNvPr>
              <p:cNvSpPr/>
              <p:nvPr/>
            </p:nvSpPr>
            <p:spPr>
              <a:xfrm>
                <a:off x="6916432" y="1029345"/>
                <a:ext cx="9293" cy="9293"/>
              </a:xfrm>
              <a:custGeom>
                <a:avLst/>
                <a:gdLst>
                  <a:gd name="connsiteX0" fmla="*/ 9267 w 9292"/>
                  <a:gd name="connsiteY0" fmla="*/ 2076 h 9292"/>
                  <a:gd name="connsiteX1" fmla="*/ 9267 w 9292"/>
                  <a:gd name="connsiteY1" fmla="*/ 2076 h 9292"/>
                  <a:gd name="connsiteX2" fmla="*/ 3134 w 9292"/>
                  <a:gd name="connsiteY2" fmla="*/ 589 h 9292"/>
                  <a:gd name="connsiteX3" fmla="*/ 2297 w 9292"/>
                  <a:gd name="connsiteY3" fmla="*/ 1054 h 9292"/>
                  <a:gd name="connsiteX4" fmla="*/ 625 w 9292"/>
                  <a:gd name="connsiteY4" fmla="*/ 7465 h 9292"/>
                  <a:gd name="connsiteX5" fmla="*/ 4621 w 9292"/>
                  <a:gd name="connsiteY5" fmla="*/ 9789 h 9292"/>
                  <a:gd name="connsiteX6" fmla="*/ 6851 w 9292"/>
                  <a:gd name="connsiteY6" fmla="*/ 8859 h 9292"/>
                  <a:gd name="connsiteX7" fmla="*/ 7687 w 9292"/>
                  <a:gd name="connsiteY7" fmla="*/ 8395 h 9292"/>
                  <a:gd name="connsiteX8" fmla="*/ 9546 w 9292"/>
                  <a:gd name="connsiteY8" fmla="*/ 2447 h 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2" h="9292">
                    <a:moveTo>
                      <a:pt x="9267" y="2076"/>
                    </a:moveTo>
                    <a:cubicBezTo>
                      <a:pt x="9267" y="2076"/>
                      <a:pt x="9267" y="2076"/>
                      <a:pt x="9267" y="2076"/>
                    </a:cubicBezTo>
                    <a:cubicBezTo>
                      <a:pt x="7924" y="55"/>
                      <a:pt x="5253" y="-593"/>
                      <a:pt x="3134" y="589"/>
                    </a:cubicBezTo>
                    <a:lnTo>
                      <a:pt x="2297" y="1054"/>
                    </a:lnTo>
                    <a:cubicBezTo>
                      <a:pt x="90" y="2381"/>
                      <a:pt x="-653" y="5229"/>
                      <a:pt x="625" y="7465"/>
                    </a:cubicBezTo>
                    <a:cubicBezTo>
                      <a:pt x="1450" y="8894"/>
                      <a:pt x="2971" y="9779"/>
                      <a:pt x="4621" y="9789"/>
                    </a:cubicBezTo>
                    <a:cubicBezTo>
                      <a:pt x="5439" y="9705"/>
                      <a:pt x="6215" y="9382"/>
                      <a:pt x="6851" y="8859"/>
                    </a:cubicBezTo>
                    <a:lnTo>
                      <a:pt x="7687" y="8395"/>
                    </a:lnTo>
                    <a:cubicBezTo>
                      <a:pt x="9778" y="7213"/>
                      <a:pt x="10592" y="4610"/>
                      <a:pt x="9546" y="2447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33" name="Freeform 1268">
                <a:extLst>
                  <a:ext uri="{FF2B5EF4-FFF2-40B4-BE49-F238E27FC236}">
                    <a16:creationId xmlns:a16="http://schemas.microsoft.com/office/drawing/2014/main" id="{A7551F63-0060-416D-AE91-56FAAB4E08F4}"/>
                  </a:ext>
                </a:extLst>
              </p:cNvPr>
              <p:cNvSpPr/>
              <p:nvPr/>
            </p:nvSpPr>
            <p:spPr>
              <a:xfrm>
                <a:off x="6891316" y="973713"/>
                <a:ext cx="37171" cy="18585"/>
              </a:xfrm>
              <a:custGeom>
                <a:avLst/>
                <a:gdLst>
                  <a:gd name="connsiteX0" fmla="*/ 0 w 37170"/>
                  <a:gd name="connsiteY0" fmla="*/ 8549 h 18585"/>
                  <a:gd name="connsiteX1" fmla="*/ 32339 w 37170"/>
                  <a:gd name="connsiteY1" fmla="*/ 27135 h 18585"/>
                  <a:gd name="connsiteX2" fmla="*/ 37171 w 37170"/>
                  <a:gd name="connsiteY2" fmla="*/ 19236 h 18585"/>
                  <a:gd name="connsiteX3" fmla="*/ 4089 w 37170"/>
                  <a:gd name="connsiteY3" fmla="*/ 0 h 18585"/>
                  <a:gd name="connsiteX4" fmla="*/ 0 w 37170"/>
                  <a:gd name="connsiteY4" fmla="*/ 8549 h 18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70" h="18585">
                    <a:moveTo>
                      <a:pt x="0" y="8549"/>
                    </a:moveTo>
                    <a:lnTo>
                      <a:pt x="32339" y="27135"/>
                    </a:lnTo>
                    <a:cubicBezTo>
                      <a:pt x="33568" y="24286"/>
                      <a:pt x="35195" y="21627"/>
                      <a:pt x="37171" y="19236"/>
                    </a:cubicBezTo>
                    <a:lnTo>
                      <a:pt x="4089" y="0"/>
                    </a:lnTo>
                    <a:cubicBezTo>
                      <a:pt x="3798" y="3249"/>
                      <a:pt x="2346" y="6284"/>
                      <a:pt x="0" y="8549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34" name="Freeform 1269">
                <a:extLst>
                  <a:ext uri="{FF2B5EF4-FFF2-40B4-BE49-F238E27FC236}">
                    <a16:creationId xmlns:a16="http://schemas.microsoft.com/office/drawing/2014/main" id="{8F6ED2F5-A8F5-4DE4-969A-EDD5ECD4AB6A}"/>
                  </a:ext>
                </a:extLst>
              </p:cNvPr>
              <p:cNvSpPr/>
              <p:nvPr/>
            </p:nvSpPr>
            <p:spPr>
              <a:xfrm>
                <a:off x="6741518" y="973713"/>
                <a:ext cx="37171" cy="18585"/>
              </a:xfrm>
              <a:custGeom>
                <a:avLst/>
                <a:gdLst>
                  <a:gd name="connsiteX0" fmla="*/ 37171 w 37170"/>
                  <a:gd name="connsiteY0" fmla="*/ 8549 h 18585"/>
                  <a:gd name="connsiteX1" fmla="*/ 33268 w 37170"/>
                  <a:gd name="connsiteY1" fmla="*/ 0 h 18585"/>
                  <a:gd name="connsiteX2" fmla="*/ 0 w 37170"/>
                  <a:gd name="connsiteY2" fmla="*/ 19236 h 18585"/>
                  <a:gd name="connsiteX3" fmla="*/ 4832 w 37170"/>
                  <a:gd name="connsiteY3" fmla="*/ 27135 h 18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70" h="18585">
                    <a:moveTo>
                      <a:pt x="37171" y="8549"/>
                    </a:moveTo>
                    <a:cubicBezTo>
                      <a:pt x="34926" y="6233"/>
                      <a:pt x="33547" y="3214"/>
                      <a:pt x="33268" y="0"/>
                    </a:cubicBezTo>
                    <a:lnTo>
                      <a:pt x="0" y="19236"/>
                    </a:lnTo>
                    <a:cubicBezTo>
                      <a:pt x="1976" y="21627"/>
                      <a:pt x="3603" y="24286"/>
                      <a:pt x="4832" y="27135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35" name="Freeform 1270">
                <a:extLst>
                  <a:ext uri="{FF2B5EF4-FFF2-40B4-BE49-F238E27FC236}">
                    <a16:creationId xmlns:a16="http://schemas.microsoft.com/office/drawing/2014/main" id="{C06F905E-66EB-4EED-BD6B-2F48AC897F6C}"/>
                  </a:ext>
                </a:extLst>
              </p:cNvPr>
              <p:cNvSpPr/>
              <p:nvPr/>
            </p:nvSpPr>
            <p:spPr>
              <a:xfrm>
                <a:off x="6830356" y="1008746"/>
                <a:ext cx="9293" cy="37171"/>
              </a:xfrm>
              <a:custGeom>
                <a:avLst/>
                <a:gdLst>
                  <a:gd name="connsiteX0" fmla="*/ 0 w 9292"/>
                  <a:gd name="connsiteY0" fmla="*/ 0 h 37170"/>
                  <a:gd name="connsiteX1" fmla="*/ 0 w 9292"/>
                  <a:gd name="connsiteY1" fmla="*/ 41352 h 37170"/>
                  <a:gd name="connsiteX2" fmla="*/ 9293 w 9292"/>
                  <a:gd name="connsiteY2" fmla="*/ 41352 h 37170"/>
                  <a:gd name="connsiteX3" fmla="*/ 9293 w 9292"/>
                  <a:gd name="connsiteY3" fmla="*/ 0 h 37170"/>
                  <a:gd name="connsiteX4" fmla="*/ 0 w 9292"/>
                  <a:gd name="connsiteY4" fmla="*/ 0 h 3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2" h="37170">
                    <a:moveTo>
                      <a:pt x="0" y="0"/>
                    </a:moveTo>
                    <a:lnTo>
                      <a:pt x="0" y="41352"/>
                    </a:lnTo>
                    <a:cubicBezTo>
                      <a:pt x="3066" y="40732"/>
                      <a:pt x="6226" y="40732"/>
                      <a:pt x="9293" y="41352"/>
                    </a:cubicBezTo>
                    <a:lnTo>
                      <a:pt x="9293" y="0"/>
                    </a:lnTo>
                    <a:cubicBezTo>
                      <a:pt x="6319" y="1239"/>
                      <a:pt x="2974" y="1239"/>
                      <a:pt x="0" y="0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36" name="Freeform 1271">
                <a:extLst>
                  <a:ext uri="{FF2B5EF4-FFF2-40B4-BE49-F238E27FC236}">
                    <a16:creationId xmlns:a16="http://schemas.microsoft.com/office/drawing/2014/main" id="{43177DCF-4030-4F8D-B952-72BB57BE6236}"/>
                  </a:ext>
                </a:extLst>
              </p:cNvPr>
              <p:cNvSpPr/>
              <p:nvPr/>
            </p:nvSpPr>
            <p:spPr>
              <a:xfrm>
                <a:off x="6830356" y="839341"/>
                <a:ext cx="9293" cy="37171"/>
              </a:xfrm>
              <a:custGeom>
                <a:avLst/>
                <a:gdLst>
                  <a:gd name="connsiteX0" fmla="*/ 9293 w 9292"/>
                  <a:gd name="connsiteY0" fmla="*/ 45813 h 37170"/>
                  <a:gd name="connsiteX1" fmla="*/ 9293 w 9292"/>
                  <a:gd name="connsiteY1" fmla="*/ 0 h 37170"/>
                  <a:gd name="connsiteX2" fmla="*/ 4646 w 9292"/>
                  <a:gd name="connsiteY2" fmla="*/ 465 h 37170"/>
                  <a:gd name="connsiteX3" fmla="*/ 0 w 9292"/>
                  <a:gd name="connsiteY3" fmla="*/ 0 h 37170"/>
                  <a:gd name="connsiteX4" fmla="*/ 0 w 9292"/>
                  <a:gd name="connsiteY4" fmla="*/ 45813 h 37170"/>
                  <a:gd name="connsiteX5" fmla="*/ 9293 w 9292"/>
                  <a:gd name="connsiteY5" fmla="*/ 45813 h 3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92" h="37170">
                    <a:moveTo>
                      <a:pt x="9293" y="45813"/>
                    </a:moveTo>
                    <a:lnTo>
                      <a:pt x="9293" y="0"/>
                    </a:lnTo>
                    <a:cubicBezTo>
                      <a:pt x="7754" y="247"/>
                      <a:pt x="6203" y="402"/>
                      <a:pt x="4646" y="465"/>
                    </a:cubicBezTo>
                    <a:cubicBezTo>
                      <a:pt x="3090" y="402"/>
                      <a:pt x="1538" y="247"/>
                      <a:pt x="0" y="0"/>
                    </a:cubicBezTo>
                    <a:lnTo>
                      <a:pt x="0" y="45813"/>
                    </a:lnTo>
                    <a:cubicBezTo>
                      <a:pt x="2974" y="44574"/>
                      <a:pt x="6319" y="44574"/>
                      <a:pt x="9293" y="45813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37" name="Freeform 1272">
                <a:extLst>
                  <a:ext uri="{FF2B5EF4-FFF2-40B4-BE49-F238E27FC236}">
                    <a16:creationId xmlns:a16="http://schemas.microsoft.com/office/drawing/2014/main" id="{198774DE-AFCD-4CB0-9702-E79A618AA0EE}"/>
                  </a:ext>
                </a:extLst>
              </p:cNvPr>
              <p:cNvSpPr/>
              <p:nvPr/>
            </p:nvSpPr>
            <p:spPr>
              <a:xfrm>
                <a:off x="6741796" y="888127"/>
                <a:ext cx="37171" cy="18585"/>
              </a:xfrm>
              <a:custGeom>
                <a:avLst/>
                <a:gdLst>
                  <a:gd name="connsiteX0" fmla="*/ 39401 w 37170"/>
                  <a:gd name="connsiteY0" fmla="*/ 21094 h 18585"/>
                  <a:gd name="connsiteX1" fmla="*/ 39401 w 37170"/>
                  <a:gd name="connsiteY1" fmla="*/ 21094 h 18585"/>
                  <a:gd name="connsiteX2" fmla="*/ 39401 w 37170"/>
                  <a:gd name="connsiteY2" fmla="*/ 21094 h 18585"/>
                  <a:gd name="connsiteX3" fmla="*/ 39401 w 37170"/>
                  <a:gd name="connsiteY3" fmla="*/ 21094 h 18585"/>
                  <a:gd name="connsiteX4" fmla="*/ 4925 w 37170"/>
                  <a:gd name="connsiteY4" fmla="*/ 0 h 18585"/>
                  <a:gd name="connsiteX5" fmla="*/ 0 w 37170"/>
                  <a:gd name="connsiteY5" fmla="*/ 7899 h 18585"/>
                  <a:gd name="connsiteX6" fmla="*/ 33918 w 37170"/>
                  <a:gd name="connsiteY6" fmla="*/ 27413 h 18585"/>
                  <a:gd name="connsiteX7" fmla="*/ 39401 w 37170"/>
                  <a:gd name="connsiteY7" fmla="*/ 21094 h 18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70" h="18585">
                    <a:moveTo>
                      <a:pt x="39401" y="21094"/>
                    </a:moveTo>
                    <a:lnTo>
                      <a:pt x="39401" y="21094"/>
                    </a:lnTo>
                    <a:lnTo>
                      <a:pt x="39401" y="21094"/>
                    </a:lnTo>
                    <a:lnTo>
                      <a:pt x="39401" y="21094"/>
                    </a:lnTo>
                    <a:lnTo>
                      <a:pt x="4925" y="0"/>
                    </a:lnTo>
                    <a:cubicBezTo>
                      <a:pt x="3664" y="2852"/>
                      <a:pt x="2006" y="5511"/>
                      <a:pt x="0" y="7899"/>
                    </a:cubicBezTo>
                    <a:lnTo>
                      <a:pt x="33918" y="27413"/>
                    </a:lnTo>
                    <a:cubicBezTo>
                      <a:pt x="35040" y="24786"/>
                      <a:pt x="36958" y="22575"/>
                      <a:pt x="39401" y="21094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38" name="Freeform 1273">
                <a:extLst>
                  <a:ext uri="{FF2B5EF4-FFF2-40B4-BE49-F238E27FC236}">
                    <a16:creationId xmlns:a16="http://schemas.microsoft.com/office/drawing/2014/main" id="{9AF1613F-7E74-4A37-A4B5-A5BDAE8FD6F6}"/>
                  </a:ext>
                </a:extLst>
              </p:cNvPr>
              <p:cNvSpPr/>
              <p:nvPr/>
            </p:nvSpPr>
            <p:spPr>
              <a:xfrm>
                <a:off x="6887692" y="887198"/>
                <a:ext cx="37171" cy="18585"/>
              </a:xfrm>
              <a:custGeom>
                <a:avLst/>
                <a:gdLst>
                  <a:gd name="connsiteX0" fmla="*/ 0 w 37170"/>
                  <a:gd name="connsiteY0" fmla="*/ 21373 h 18585"/>
                  <a:gd name="connsiteX1" fmla="*/ 0 w 37170"/>
                  <a:gd name="connsiteY1" fmla="*/ 21373 h 18585"/>
                  <a:gd name="connsiteX2" fmla="*/ 0 w 37170"/>
                  <a:gd name="connsiteY2" fmla="*/ 21373 h 18585"/>
                  <a:gd name="connsiteX3" fmla="*/ 0 w 37170"/>
                  <a:gd name="connsiteY3" fmla="*/ 21373 h 18585"/>
                  <a:gd name="connsiteX4" fmla="*/ 5390 w 37170"/>
                  <a:gd name="connsiteY4" fmla="*/ 27692 h 18585"/>
                  <a:gd name="connsiteX5" fmla="*/ 39494 w 37170"/>
                  <a:gd name="connsiteY5" fmla="*/ 8085 h 18585"/>
                  <a:gd name="connsiteX6" fmla="*/ 34755 w 37170"/>
                  <a:gd name="connsiteY6" fmla="*/ 0 h 18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170" h="18585">
                    <a:moveTo>
                      <a:pt x="0" y="21373"/>
                    </a:moveTo>
                    <a:lnTo>
                      <a:pt x="0" y="21373"/>
                    </a:lnTo>
                    <a:lnTo>
                      <a:pt x="0" y="21373"/>
                    </a:lnTo>
                    <a:lnTo>
                      <a:pt x="0" y="21373"/>
                    </a:lnTo>
                    <a:cubicBezTo>
                      <a:pt x="2409" y="22869"/>
                      <a:pt x="4293" y="25078"/>
                      <a:pt x="5390" y="27692"/>
                    </a:cubicBezTo>
                    <a:lnTo>
                      <a:pt x="39494" y="8085"/>
                    </a:lnTo>
                    <a:cubicBezTo>
                      <a:pt x="37579" y="5600"/>
                      <a:pt x="35987" y="2884"/>
                      <a:pt x="34755" y="0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  <p:sp>
            <p:nvSpPr>
              <p:cNvPr id="239" name="Freeform 1274">
                <a:extLst>
                  <a:ext uri="{FF2B5EF4-FFF2-40B4-BE49-F238E27FC236}">
                    <a16:creationId xmlns:a16="http://schemas.microsoft.com/office/drawing/2014/main" id="{7EC81092-A0AD-4F9C-B6F8-691AB1CE09C1}"/>
                  </a:ext>
                </a:extLst>
              </p:cNvPr>
              <p:cNvSpPr/>
              <p:nvPr/>
            </p:nvSpPr>
            <p:spPr>
              <a:xfrm>
                <a:off x="6809447" y="779403"/>
                <a:ext cx="46463" cy="46463"/>
              </a:xfrm>
              <a:custGeom>
                <a:avLst/>
                <a:gdLst>
                  <a:gd name="connsiteX0" fmla="*/ 25555 w 46463"/>
                  <a:gd name="connsiteY0" fmla="*/ 51110 h 46463"/>
                  <a:gd name="connsiteX1" fmla="*/ 51110 w 46463"/>
                  <a:gd name="connsiteY1" fmla="*/ 25555 h 46463"/>
                  <a:gd name="connsiteX2" fmla="*/ 25555 w 46463"/>
                  <a:gd name="connsiteY2" fmla="*/ 0 h 46463"/>
                  <a:gd name="connsiteX3" fmla="*/ 0 w 46463"/>
                  <a:gd name="connsiteY3" fmla="*/ 25555 h 46463"/>
                  <a:gd name="connsiteX4" fmla="*/ 25555 w 46463"/>
                  <a:gd name="connsiteY4" fmla="*/ 51110 h 46463"/>
                  <a:gd name="connsiteX5" fmla="*/ 25555 w 46463"/>
                  <a:gd name="connsiteY5" fmla="*/ 9293 h 46463"/>
                  <a:gd name="connsiteX6" fmla="*/ 41817 w 46463"/>
                  <a:gd name="connsiteY6" fmla="*/ 25555 h 46463"/>
                  <a:gd name="connsiteX7" fmla="*/ 25555 w 46463"/>
                  <a:gd name="connsiteY7" fmla="*/ 41817 h 46463"/>
                  <a:gd name="connsiteX8" fmla="*/ 9293 w 46463"/>
                  <a:gd name="connsiteY8" fmla="*/ 25555 h 46463"/>
                  <a:gd name="connsiteX9" fmla="*/ 25555 w 46463"/>
                  <a:gd name="connsiteY9" fmla="*/ 9293 h 46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463" h="46463">
                    <a:moveTo>
                      <a:pt x="25555" y="51110"/>
                    </a:moveTo>
                    <a:cubicBezTo>
                      <a:pt x="39668" y="51110"/>
                      <a:pt x="51110" y="39668"/>
                      <a:pt x="51110" y="25555"/>
                    </a:cubicBezTo>
                    <a:cubicBezTo>
                      <a:pt x="51110" y="11441"/>
                      <a:pt x="39668" y="0"/>
                      <a:pt x="25555" y="0"/>
                    </a:cubicBezTo>
                    <a:cubicBezTo>
                      <a:pt x="11441" y="0"/>
                      <a:pt x="0" y="11441"/>
                      <a:pt x="0" y="25555"/>
                    </a:cubicBezTo>
                    <a:cubicBezTo>
                      <a:pt x="0" y="39668"/>
                      <a:pt x="11441" y="51110"/>
                      <a:pt x="25555" y="51110"/>
                    </a:cubicBezTo>
                    <a:close/>
                    <a:moveTo>
                      <a:pt x="25555" y="9293"/>
                    </a:moveTo>
                    <a:cubicBezTo>
                      <a:pt x="34536" y="9293"/>
                      <a:pt x="41817" y="16574"/>
                      <a:pt x="41817" y="25555"/>
                    </a:cubicBezTo>
                    <a:cubicBezTo>
                      <a:pt x="41817" y="34536"/>
                      <a:pt x="34536" y="41817"/>
                      <a:pt x="25555" y="41817"/>
                    </a:cubicBezTo>
                    <a:cubicBezTo>
                      <a:pt x="16574" y="41817"/>
                      <a:pt x="9293" y="34536"/>
                      <a:pt x="9293" y="25555"/>
                    </a:cubicBezTo>
                    <a:cubicBezTo>
                      <a:pt x="9343" y="16595"/>
                      <a:pt x="16595" y="9343"/>
                      <a:pt x="25555" y="9293"/>
                    </a:cubicBezTo>
                    <a:close/>
                  </a:path>
                </a:pathLst>
              </a:custGeom>
              <a:grpFill/>
              <a:ln w="9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42950"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  <a:ea typeface="ＭＳ Ｐゴシック" charset="-128"/>
                </a:endParaRPr>
              </a:p>
            </p:txBody>
          </p:sp>
        </p:grpSp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id="{9E00C792-71C9-4894-88EA-14B7AEFF8CD6}"/>
              </a:ext>
            </a:extLst>
          </p:cNvPr>
          <p:cNvSpPr txBox="1"/>
          <p:nvPr/>
        </p:nvSpPr>
        <p:spPr>
          <a:xfrm>
            <a:off x="2109091" y="1477361"/>
            <a:ext cx="204643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742950">
              <a:defRPr/>
            </a:pPr>
            <a:r>
              <a:rPr lang="en-US" sz="1600" dirty="0">
                <a:solidFill>
                  <a:schemeClr val="tx2"/>
                </a:solidFill>
                <a:latin typeface="Tenorite" panose="00000500000000000000" pitchFamily="2" charset="0"/>
                <a:ea typeface="ＭＳ Ｐゴシック" charset="-128"/>
              </a:rPr>
              <a:t>‘Checking in’ with your volunteers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79B662A-212D-4E33-8B2A-8AB87A22F4B8}"/>
              </a:ext>
            </a:extLst>
          </p:cNvPr>
          <p:cNvSpPr txBox="1"/>
          <p:nvPr/>
        </p:nvSpPr>
        <p:spPr>
          <a:xfrm>
            <a:off x="5651821" y="1482100"/>
            <a:ext cx="234323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1600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rPr>
              <a:t>Coaching your volunteers</a:t>
            </a:r>
            <a:endParaRPr lang="en-US" sz="1600" i="1" dirty="0">
              <a:solidFill>
                <a:srgbClr val="000000"/>
              </a:solidFill>
              <a:latin typeface="Tenorite" panose="00000500000000000000" pitchFamily="2" charset="0"/>
              <a:ea typeface="ＭＳ Ｐゴシック" charset="-128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30D7B4EB-5878-4788-B358-DA1577CA73E0}"/>
              </a:ext>
            </a:extLst>
          </p:cNvPr>
          <p:cNvSpPr txBox="1"/>
          <p:nvPr/>
        </p:nvSpPr>
        <p:spPr>
          <a:xfrm>
            <a:off x="6840104" y="3834038"/>
            <a:ext cx="152154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1600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rPr>
              <a:t>Scheduling time out to avoid burnout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AE88D7E4-C15E-4C11-87B7-9EAD830A7991}"/>
              </a:ext>
            </a:extLst>
          </p:cNvPr>
          <p:cNvSpPr txBox="1"/>
          <p:nvPr/>
        </p:nvSpPr>
        <p:spPr>
          <a:xfrm>
            <a:off x="1544356" y="3761695"/>
            <a:ext cx="165004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1600" dirty="0">
                <a:solidFill>
                  <a:schemeClr val="tx2"/>
                </a:solidFill>
                <a:latin typeface="Tenorite" panose="00000500000000000000" pitchFamily="2" charset="0"/>
                <a:ea typeface="ＭＳ Ｐゴシック" charset="-128"/>
              </a:rPr>
              <a:t>Deploying experienced leaders in support roles</a:t>
            </a:r>
          </a:p>
        </p:txBody>
      </p:sp>
      <p:sp>
        <p:nvSpPr>
          <p:cNvPr id="170" name="Title 4">
            <a:extLst>
              <a:ext uri="{FF2B5EF4-FFF2-40B4-BE49-F238E27FC236}">
                <a16:creationId xmlns:a16="http://schemas.microsoft.com/office/drawing/2014/main" id="{66E0CAC9-040F-4CF7-8103-EFB716C5BC3D}"/>
              </a:ext>
            </a:extLst>
          </p:cNvPr>
          <p:cNvSpPr txBox="1">
            <a:spLocks/>
          </p:cNvSpPr>
          <p:nvPr/>
        </p:nvSpPr>
        <p:spPr>
          <a:xfrm>
            <a:off x="363854" y="998899"/>
            <a:ext cx="5719167" cy="39961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kern="1200" spc="-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42950">
              <a:defRPr/>
            </a:pPr>
            <a:endParaRPr lang="en-US" sz="2275" b="0" spc="-16" dirty="0">
              <a:solidFill>
                <a:srgbClr val="28324B"/>
              </a:solidFill>
              <a:latin typeface="Tenorite" panose="00000500000000000000" pitchFamily="2" charset="0"/>
              <a:ea typeface="Verdana"/>
            </a:endParaRPr>
          </a:p>
        </p:txBody>
      </p:sp>
      <p:pic>
        <p:nvPicPr>
          <p:cNvPr id="171" name="Picture 170" descr="A picture containing device&#10;&#10;Description automatically generated">
            <a:extLst>
              <a:ext uri="{FF2B5EF4-FFF2-40B4-BE49-F238E27FC236}">
                <a16:creationId xmlns:a16="http://schemas.microsoft.com/office/drawing/2014/main" id="{C7379D07-EFB0-4010-854F-C0E520F72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622" y="2540339"/>
            <a:ext cx="185007" cy="185007"/>
          </a:xfrm>
          <a:prstGeom prst="rect">
            <a:avLst/>
          </a:prstGeom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4C9C810C-F5A7-4F9A-A210-DFD0BEDEE036}"/>
              </a:ext>
            </a:extLst>
          </p:cNvPr>
          <p:cNvSpPr txBox="1"/>
          <p:nvPr/>
        </p:nvSpPr>
        <p:spPr>
          <a:xfrm>
            <a:off x="5512826" y="5320004"/>
            <a:ext cx="220103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1600" dirty="0">
                <a:solidFill>
                  <a:srgbClr val="000000"/>
                </a:solidFill>
                <a:latin typeface="Tenorite" panose="00000500000000000000" pitchFamily="2" charset="0"/>
                <a:ea typeface="ＭＳ Ｐゴシック" charset="-128"/>
              </a:rPr>
              <a:t>Communicating the rationale for changes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245098-191D-189F-30A8-123042BA0869}"/>
              </a:ext>
            </a:extLst>
          </p:cNvPr>
          <p:cNvGrpSpPr/>
          <p:nvPr/>
        </p:nvGrpSpPr>
        <p:grpSpPr>
          <a:xfrm>
            <a:off x="5576369" y="1816479"/>
            <a:ext cx="703489" cy="703489"/>
            <a:chOff x="6196610" y="3747007"/>
            <a:chExt cx="703489" cy="703489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585D0BF2-8956-4B1F-BBE9-46F898349F40}"/>
                </a:ext>
              </a:extLst>
            </p:cNvPr>
            <p:cNvSpPr/>
            <p:nvPr/>
          </p:nvSpPr>
          <p:spPr>
            <a:xfrm>
              <a:off x="6196610" y="3747007"/>
              <a:ext cx="703489" cy="703489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 dirty="0">
                <a:solidFill>
                  <a:srgbClr val="FFFFFF"/>
                </a:solidFill>
                <a:latin typeface="Tenorite" panose="00000500000000000000" pitchFamily="2" charset="0"/>
              </a:endParaRPr>
            </a:p>
          </p:txBody>
        </p: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9782F746-7315-45B6-A574-9421E310BCD1}"/>
                </a:ext>
              </a:extLst>
            </p:cNvPr>
            <p:cNvGrpSpPr/>
            <p:nvPr/>
          </p:nvGrpSpPr>
          <p:grpSpPr>
            <a:xfrm>
              <a:off x="6341052" y="3801809"/>
              <a:ext cx="429318" cy="490839"/>
              <a:chOff x="775323" y="1839492"/>
              <a:chExt cx="464771" cy="586216"/>
            </a:xfrm>
            <a:solidFill>
              <a:schemeClr val="bg1"/>
            </a:solidFill>
          </p:grpSpPr>
          <p:sp>
            <p:nvSpPr>
              <p:cNvPr id="269" name="Freeform 419">
                <a:extLst>
                  <a:ext uri="{FF2B5EF4-FFF2-40B4-BE49-F238E27FC236}">
                    <a16:creationId xmlns:a16="http://schemas.microsoft.com/office/drawing/2014/main" id="{8A3AC461-7153-4867-ADE2-98690C869407}"/>
                  </a:ext>
                </a:extLst>
              </p:cNvPr>
              <p:cNvSpPr/>
              <p:nvPr/>
            </p:nvSpPr>
            <p:spPr>
              <a:xfrm>
                <a:off x="1040069" y="1966798"/>
                <a:ext cx="200025" cy="257175"/>
              </a:xfrm>
              <a:custGeom>
                <a:avLst/>
                <a:gdLst>
                  <a:gd name="connsiteX0" fmla="*/ 130536 w 200025"/>
                  <a:gd name="connsiteY0" fmla="*/ 10994 h 257175"/>
                  <a:gd name="connsiteX1" fmla="*/ 131857 w 200025"/>
                  <a:gd name="connsiteY1" fmla="*/ 15575 h 257175"/>
                  <a:gd name="connsiteX2" fmla="*/ 134933 w 200025"/>
                  <a:gd name="connsiteY2" fmla="*/ 20018 h 257175"/>
                  <a:gd name="connsiteX3" fmla="*/ 184192 w 200025"/>
                  <a:gd name="connsiteY3" fmla="*/ 113534 h 257175"/>
                  <a:gd name="connsiteX4" fmla="*/ 161208 w 200025"/>
                  <a:gd name="connsiteY4" fmla="*/ 181386 h 257175"/>
                  <a:gd name="connsiteX5" fmla="*/ 159690 w 200025"/>
                  <a:gd name="connsiteY5" fmla="*/ 190857 h 257175"/>
                  <a:gd name="connsiteX6" fmla="*/ 177652 w 200025"/>
                  <a:gd name="connsiteY6" fmla="*/ 240260 h 257175"/>
                  <a:gd name="connsiteX7" fmla="*/ 122149 w 200025"/>
                  <a:gd name="connsiteY7" fmla="*/ 220675 h 257175"/>
                  <a:gd name="connsiteX8" fmla="*/ 112751 w 200025"/>
                  <a:gd name="connsiteY8" fmla="*/ 220025 h 257175"/>
                  <a:gd name="connsiteX9" fmla="*/ 56861 w 200025"/>
                  <a:gd name="connsiteY9" fmla="*/ 232209 h 257175"/>
                  <a:gd name="connsiteX10" fmla="*/ 13221 w 200025"/>
                  <a:gd name="connsiteY10" fmla="*/ 224914 h 257175"/>
                  <a:gd name="connsiteX11" fmla="*/ 7398 w 200025"/>
                  <a:gd name="connsiteY11" fmla="*/ 224770 h 257175"/>
                  <a:gd name="connsiteX12" fmla="*/ 7089 w 200025"/>
                  <a:gd name="connsiteY12" fmla="*/ 224862 h 257175"/>
                  <a:gd name="connsiteX13" fmla="*/ 6563 w 200025"/>
                  <a:gd name="connsiteY13" fmla="*/ 243566 h 257175"/>
                  <a:gd name="connsiteX14" fmla="*/ 56854 w 200025"/>
                  <a:gd name="connsiteY14" fmla="*/ 251926 h 257175"/>
                  <a:gd name="connsiteX15" fmla="*/ 116905 w 200025"/>
                  <a:gd name="connsiteY15" fmla="*/ 239741 h 257175"/>
                  <a:gd name="connsiteX16" fmla="*/ 190764 w 200025"/>
                  <a:gd name="connsiteY16" fmla="*/ 265807 h 257175"/>
                  <a:gd name="connsiteX17" fmla="*/ 194043 w 200025"/>
                  <a:gd name="connsiteY17" fmla="*/ 266365 h 257175"/>
                  <a:gd name="connsiteX18" fmla="*/ 201049 w 200025"/>
                  <a:gd name="connsiteY18" fmla="*/ 263447 h 257175"/>
                  <a:gd name="connsiteX19" fmla="*/ 203310 w 200025"/>
                  <a:gd name="connsiteY19" fmla="*/ 253142 h 257175"/>
                  <a:gd name="connsiteX20" fmla="*/ 179998 w 200025"/>
                  <a:gd name="connsiteY20" fmla="*/ 189036 h 257175"/>
                  <a:gd name="connsiteX21" fmla="*/ 203902 w 200025"/>
                  <a:gd name="connsiteY21" fmla="*/ 113547 h 257175"/>
                  <a:gd name="connsiteX22" fmla="*/ 142911 w 200025"/>
                  <a:gd name="connsiteY22" fmla="*/ 1438 h 257175"/>
                  <a:gd name="connsiteX23" fmla="*/ 130536 w 200025"/>
                  <a:gd name="connsiteY23" fmla="*/ 10994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025" h="257175">
                    <a:moveTo>
                      <a:pt x="130536" y="10994"/>
                    </a:moveTo>
                    <a:cubicBezTo>
                      <a:pt x="130996" y="12512"/>
                      <a:pt x="131436" y="14037"/>
                      <a:pt x="131857" y="15575"/>
                    </a:cubicBezTo>
                    <a:cubicBezTo>
                      <a:pt x="132343" y="17369"/>
                      <a:pt x="133427" y="18927"/>
                      <a:pt x="134933" y="20018"/>
                    </a:cubicBezTo>
                    <a:cubicBezTo>
                      <a:pt x="164843" y="41746"/>
                      <a:pt x="184192" y="75534"/>
                      <a:pt x="184192" y="113534"/>
                    </a:cubicBezTo>
                    <a:cubicBezTo>
                      <a:pt x="184192" y="137885"/>
                      <a:pt x="176246" y="161341"/>
                      <a:pt x="161208" y="181386"/>
                    </a:cubicBezTo>
                    <a:cubicBezTo>
                      <a:pt x="159158" y="184114"/>
                      <a:pt x="158520" y="187650"/>
                      <a:pt x="159690" y="190857"/>
                    </a:cubicBezTo>
                    <a:lnTo>
                      <a:pt x="177652" y="240260"/>
                    </a:lnTo>
                    <a:lnTo>
                      <a:pt x="122149" y="220675"/>
                    </a:lnTo>
                    <a:cubicBezTo>
                      <a:pt x="119383" y="218914"/>
                      <a:pt x="115853" y="218611"/>
                      <a:pt x="112751" y="220025"/>
                    </a:cubicBezTo>
                    <a:cubicBezTo>
                      <a:pt x="95065" y="228108"/>
                      <a:pt x="76262" y="232209"/>
                      <a:pt x="56861" y="232209"/>
                    </a:cubicBezTo>
                    <a:cubicBezTo>
                      <a:pt x="41521" y="232209"/>
                      <a:pt x="26852" y="229581"/>
                      <a:pt x="13221" y="224914"/>
                    </a:cubicBezTo>
                    <a:cubicBezTo>
                      <a:pt x="11328" y="224270"/>
                      <a:pt x="9317" y="224211"/>
                      <a:pt x="7398" y="224770"/>
                    </a:cubicBezTo>
                    <a:lnTo>
                      <a:pt x="7089" y="224862"/>
                    </a:lnTo>
                    <a:cubicBezTo>
                      <a:pt x="-2079" y="227517"/>
                      <a:pt x="-2460" y="240464"/>
                      <a:pt x="6563" y="243566"/>
                    </a:cubicBezTo>
                    <a:cubicBezTo>
                      <a:pt x="22258" y="248969"/>
                      <a:pt x="39195" y="251926"/>
                      <a:pt x="56854" y="251926"/>
                    </a:cubicBezTo>
                    <a:cubicBezTo>
                      <a:pt x="77636" y="251926"/>
                      <a:pt x="97812" y="247825"/>
                      <a:pt x="116905" y="239741"/>
                    </a:cubicBezTo>
                    <a:lnTo>
                      <a:pt x="190764" y="265807"/>
                    </a:lnTo>
                    <a:cubicBezTo>
                      <a:pt x="191835" y="266188"/>
                      <a:pt x="192946" y="266365"/>
                      <a:pt x="194043" y="266365"/>
                    </a:cubicBezTo>
                    <a:cubicBezTo>
                      <a:pt x="196633" y="266365"/>
                      <a:pt x="199163" y="265347"/>
                      <a:pt x="201049" y="263447"/>
                    </a:cubicBezTo>
                    <a:cubicBezTo>
                      <a:pt x="203731" y="260740"/>
                      <a:pt x="204612" y="256724"/>
                      <a:pt x="203310" y="253142"/>
                    </a:cubicBezTo>
                    <a:lnTo>
                      <a:pt x="179998" y="189036"/>
                    </a:lnTo>
                    <a:cubicBezTo>
                      <a:pt x="195654" y="166494"/>
                      <a:pt x="203902" y="140507"/>
                      <a:pt x="203902" y="113547"/>
                    </a:cubicBezTo>
                    <a:cubicBezTo>
                      <a:pt x="203902" y="67469"/>
                      <a:pt x="179834" y="26597"/>
                      <a:pt x="142911" y="1438"/>
                    </a:cubicBezTo>
                    <a:cubicBezTo>
                      <a:pt x="136457" y="-2979"/>
                      <a:pt x="128268" y="3508"/>
                      <a:pt x="130536" y="10994"/>
                    </a:cubicBezTo>
                    <a:close/>
                  </a:path>
                </a:pathLst>
              </a:custGeom>
              <a:grpFill/>
              <a:ln w="657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429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</a:endParaRPr>
              </a:p>
            </p:txBody>
          </p:sp>
          <p:sp>
            <p:nvSpPr>
              <p:cNvPr id="270" name="Freeform 420">
                <a:extLst>
                  <a:ext uri="{FF2B5EF4-FFF2-40B4-BE49-F238E27FC236}">
                    <a16:creationId xmlns:a16="http://schemas.microsoft.com/office/drawing/2014/main" id="{5BE06633-7D82-4D97-AC58-8AB16F169F03}"/>
                  </a:ext>
                </a:extLst>
              </p:cNvPr>
              <p:cNvSpPr/>
              <p:nvPr/>
            </p:nvSpPr>
            <p:spPr>
              <a:xfrm>
                <a:off x="775323" y="1839492"/>
                <a:ext cx="361950" cy="352425"/>
              </a:xfrm>
              <a:custGeom>
                <a:avLst/>
                <a:gdLst>
                  <a:gd name="connsiteX0" fmla="*/ 106852 w 361950"/>
                  <a:gd name="connsiteY0" fmla="*/ 327140 h 352425"/>
                  <a:gd name="connsiteX1" fmla="*/ 111925 w 361950"/>
                  <a:gd name="connsiteY1" fmla="*/ 329171 h 352425"/>
                  <a:gd name="connsiteX2" fmla="*/ 182202 w 361950"/>
                  <a:gd name="connsiteY2" fmla="*/ 342631 h 352425"/>
                  <a:gd name="connsiteX3" fmla="*/ 239920 w 361950"/>
                  <a:gd name="connsiteY3" fmla="*/ 333772 h 352425"/>
                  <a:gd name="connsiteX4" fmla="*/ 364405 w 361950"/>
                  <a:gd name="connsiteY4" fmla="*/ 171312 h 352425"/>
                  <a:gd name="connsiteX5" fmla="*/ 346726 w 361950"/>
                  <a:gd name="connsiteY5" fmla="*/ 97756 h 352425"/>
                  <a:gd name="connsiteX6" fmla="*/ 262147 w 361950"/>
                  <a:gd name="connsiteY6" fmla="*/ 17416 h 352425"/>
                  <a:gd name="connsiteX7" fmla="*/ 182202 w 361950"/>
                  <a:gd name="connsiteY7" fmla="*/ 0 h 352425"/>
                  <a:gd name="connsiteX8" fmla="*/ 0 w 361950"/>
                  <a:gd name="connsiteY8" fmla="*/ 171319 h 352425"/>
                  <a:gd name="connsiteX9" fmla="*/ 30331 w 361950"/>
                  <a:gd name="connsiteY9" fmla="*/ 265782 h 352425"/>
                  <a:gd name="connsiteX10" fmla="*/ 598 w 361950"/>
                  <a:gd name="connsiteY10" fmla="*/ 347547 h 352425"/>
                  <a:gd name="connsiteX11" fmla="*/ 2859 w 361950"/>
                  <a:gd name="connsiteY11" fmla="*/ 357852 h 352425"/>
                  <a:gd name="connsiteX12" fmla="*/ 9865 w 361950"/>
                  <a:gd name="connsiteY12" fmla="*/ 360771 h 352425"/>
                  <a:gd name="connsiteX13" fmla="*/ 13145 w 361950"/>
                  <a:gd name="connsiteY13" fmla="*/ 360212 h 352425"/>
                  <a:gd name="connsiteX14" fmla="*/ 37508 w 361950"/>
                  <a:gd name="connsiteY14" fmla="*/ 351615 h 352425"/>
                  <a:gd name="connsiteX15" fmla="*/ 67490 w 361950"/>
                  <a:gd name="connsiteY15" fmla="*/ 341034 h 352425"/>
                  <a:gd name="connsiteX16" fmla="*/ 106852 w 361950"/>
                  <a:gd name="connsiteY16" fmla="*/ 327140 h 352425"/>
                  <a:gd name="connsiteX17" fmla="*/ 26250 w 361950"/>
                  <a:gd name="connsiteY17" fmla="*/ 334679 h 352425"/>
                  <a:gd name="connsiteX18" fmla="*/ 50646 w 361950"/>
                  <a:gd name="connsiteY18" fmla="*/ 267589 h 352425"/>
                  <a:gd name="connsiteX19" fmla="*/ 49259 w 361950"/>
                  <a:gd name="connsiteY19" fmla="*/ 258289 h 352425"/>
                  <a:gd name="connsiteX20" fmla="*/ 19710 w 361950"/>
                  <a:gd name="connsiteY20" fmla="*/ 171325 h 352425"/>
                  <a:gd name="connsiteX21" fmla="*/ 182196 w 361950"/>
                  <a:gd name="connsiteY21" fmla="*/ 19723 h 352425"/>
                  <a:gd name="connsiteX22" fmla="*/ 344682 w 361950"/>
                  <a:gd name="connsiteY22" fmla="*/ 171325 h 352425"/>
                  <a:gd name="connsiteX23" fmla="*/ 182202 w 361950"/>
                  <a:gd name="connsiteY23" fmla="*/ 322921 h 352425"/>
                  <a:gd name="connsiteX24" fmla="*/ 110940 w 361950"/>
                  <a:gd name="connsiteY24" fmla="*/ 307391 h 352425"/>
                  <a:gd name="connsiteX25" fmla="*/ 101909 w 361950"/>
                  <a:gd name="connsiteY25" fmla="*/ 307982 h 352425"/>
                  <a:gd name="connsiteX26" fmla="*/ 26250 w 361950"/>
                  <a:gd name="connsiteY26" fmla="*/ 334679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950" h="352425">
                    <a:moveTo>
                      <a:pt x="106852" y="327140"/>
                    </a:moveTo>
                    <a:cubicBezTo>
                      <a:pt x="108534" y="327863"/>
                      <a:pt x="110236" y="328501"/>
                      <a:pt x="111925" y="329171"/>
                    </a:cubicBezTo>
                    <a:cubicBezTo>
                      <a:pt x="134363" y="338070"/>
                      <a:pt x="157944" y="342631"/>
                      <a:pt x="182202" y="342631"/>
                    </a:cubicBezTo>
                    <a:cubicBezTo>
                      <a:pt x="202373" y="342631"/>
                      <a:pt x="221767" y="339490"/>
                      <a:pt x="239920" y="333772"/>
                    </a:cubicBezTo>
                    <a:cubicBezTo>
                      <a:pt x="312175" y="311019"/>
                      <a:pt x="364405" y="246814"/>
                      <a:pt x="364405" y="171312"/>
                    </a:cubicBezTo>
                    <a:cubicBezTo>
                      <a:pt x="364405" y="144997"/>
                      <a:pt x="358050" y="120055"/>
                      <a:pt x="346726" y="97756"/>
                    </a:cubicBezTo>
                    <a:cubicBezTo>
                      <a:pt x="328994" y="62850"/>
                      <a:pt x="299064" y="34439"/>
                      <a:pt x="262147" y="17416"/>
                    </a:cubicBezTo>
                    <a:cubicBezTo>
                      <a:pt x="237994" y="6276"/>
                      <a:pt x="210864" y="0"/>
                      <a:pt x="182202" y="0"/>
                    </a:cubicBezTo>
                    <a:cubicBezTo>
                      <a:pt x="81733" y="0"/>
                      <a:pt x="0" y="76849"/>
                      <a:pt x="0" y="171319"/>
                    </a:cubicBezTo>
                    <a:cubicBezTo>
                      <a:pt x="0" y="205100"/>
                      <a:pt x="10470" y="237646"/>
                      <a:pt x="30331" y="265782"/>
                    </a:cubicBezTo>
                    <a:lnTo>
                      <a:pt x="598" y="347547"/>
                    </a:lnTo>
                    <a:cubicBezTo>
                      <a:pt x="-703" y="351129"/>
                      <a:pt x="177" y="355145"/>
                      <a:pt x="2859" y="357852"/>
                    </a:cubicBezTo>
                    <a:cubicBezTo>
                      <a:pt x="4745" y="359752"/>
                      <a:pt x="7275" y="360771"/>
                      <a:pt x="9865" y="360771"/>
                    </a:cubicBezTo>
                    <a:cubicBezTo>
                      <a:pt x="10963" y="360771"/>
                      <a:pt x="12073" y="360587"/>
                      <a:pt x="13145" y="360212"/>
                    </a:cubicBezTo>
                    <a:lnTo>
                      <a:pt x="37508" y="351615"/>
                    </a:lnTo>
                    <a:lnTo>
                      <a:pt x="67490" y="341034"/>
                    </a:lnTo>
                    <a:lnTo>
                      <a:pt x="106852" y="327140"/>
                    </a:lnTo>
                    <a:close/>
                    <a:moveTo>
                      <a:pt x="26250" y="334679"/>
                    </a:moveTo>
                    <a:lnTo>
                      <a:pt x="50646" y="267589"/>
                    </a:lnTo>
                    <a:cubicBezTo>
                      <a:pt x="51783" y="264454"/>
                      <a:pt x="51264" y="260951"/>
                      <a:pt x="49259" y="258289"/>
                    </a:cubicBezTo>
                    <a:cubicBezTo>
                      <a:pt x="29930" y="232625"/>
                      <a:pt x="19710" y="202550"/>
                      <a:pt x="19710" y="171325"/>
                    </a:cubicBezTo>
                    <a:cubicBezTo>
                      <a:pt x="19710" y="87733"/>
                      <a:pt x="92603" y="19723"/>
                      <a:pt x="182196" y="19723"/>
                    </a:cubicBezTo>
                    <a:cubicBezTo>
                      <a:pt x="271789" y="19723"/>
                      <a:pt x="344682" y="87733"/>
                      <a:pt x="344682" y="171325"/>
                    </a:cubicBezTo>
                    <a:cubicBezTo>
                      <a:pt x="344682" y="254918"/>
                      <a:pt x="271795" y="322921"/>
                      <a:pt x="182202" y="322921"/>
                    </a:cubicBezTo>
                    <a:cubicBezTo>
                      <a:pt x="157471" y="322921"/>
                      <a:pt x="133496" y="317696"/>
                      <a:pt x="110940" y="307391"/>
                    </a:cubicBezTo>
                    <a:cubicBezTo>
                      <a:pt x="107949" y="306024"/>
                      <a:pt x="104597" y="306339"/>
                      <a:pt x="101909" y="307982"/>
                    </a:cubicBezTo>
                    <a:lnTo>
                      <a:pt x="26250" y="334679"/>
                    </a:lnTo>
                    <a:close/>
                  </a:path>
                </a:pathLst>
              </a:custGeom>
              <a:grpFill/>
              <a:ln w="657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429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</a:endParaRPr>
              </a:p>
            </p:txBody>
          </p:sp>
          <p:sp>
            <p:nvSpPr>
              <p:cNvPr id="271" name="Freeform 421">
                <a:extLst>
                  <a:ext uri="{FF2B5EF4-FFF2-40B4-BE49-F238E27FC236}">
                    <a16:creationId xmlns:a16="http://schemas.microsoft.com/office/drawing/2014/main" id="{EAEA0E30-D872-46EC-8AFD-D95ED1C49783}"/>
                  </a:ext>
                </a:extLst>
              </p:cNvPr>
              <p:cNvSpPr/>
              <p:nvPr/>
            </p:nvSpPr>
            <p:spPr>
              <a:xfrm>
                <a:off x="847657" y="1988156"/>
                <a:ext cx="38100" cy="38100"/>
              </a:xfrm>
              <a:custGeom>
                <a:avLst/>
                <a:gdLst>
                  <a:gd name="connsiteX0" fmla="*/ 44915 w 38100"/>
                  <a:gd name="connsiteY0" fmla="*/ 22457 h 38100"/>
                  <a:gd name="connsiteX1" fmla="*/ 22457 w 38100"/>
                  <a:gd name="connsiteY1" fmla="*/ 44915 h 38100"/>
                  <a:gd name="connsiteX2" fmla="*/ 0 w 38100"/>
                  <a:gd name="connsiteY2" fmla="*/ 22457 h 38100"/>
                  <a:gd name="connsiteX3" fmla="*/ 22457 w 38100"/>
                  <a:gd name="connsiteY3" fmla="*/ 0 h 38100"/>
                  <a:gd name="connsiteX4" fmla="*/ 44915 w 38100"/>
                  <a:gd name="connsiteY4" fmla="*/ 2245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44915" y="22457"/>
                    </a:moveTo>
                    <a:cubicBezTo>
                      <a:pt x="44915" y="34860"/>
                      <a:pt x="34860" y="44915"/>
                      <a:pt x="22457" y="44915"/>
                    </a:cubicBezTo>
                    <a:cubicBezTo>
                      <a:pt x="10055" y="44915"/>
                      <a:pt x="0" y="34860"/>
                      <a:pt x="0" y="22457"/>
                    </a:cubicBezTo>
                    <a:cubicBezTo>
                      <a:pt x="0" y="10055"/>
                      <a:pt x="10055" y="0"/>
                      <a:pt x="22457" y="0"/>
                    </a:cubicBezTo>
                    <a:cubicBezTo>
                      <a:pt x="34860" y="0"/>
                      <a:pt x="44915" y="10055"/>
                      <a:pt x="44915" y="22457"/>
                    </a:cubicBezTo>
                    <a:close/>
                  </a:path>
                </a:pathLst>
              </a:custGeom>
              <a:grpFill/>
              <a:ln w="657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429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</a:endParaRPr>
              </a:p>
            </p:txBody>
          </p:sp>
          <p:sp>
            <p:nvSpPr>
              <p:cNvPr id="272" name="Freeform 422">
                <a:extLst>
                  <a:ext uri="{FF2B5EF4-FFF2-40B4-BE49-F238E27FC236}">
                    <a16:creationId xmlns:a16="http://schemas.microsoft.com/office/drawing/2014/main" id="{E6888605-F5A5-4A66-AB74-C2C004CE3A96}"/>
                  </a:ext>
                </a:extLst>
              </p:cNvPr>
              <p:cNvSpPr/>
              <p:nvPr/>
            </p:nvSpPr>
            <p:spPr>
              <a:xfrm>
                <a:off x="935068" y="1988156"/>
                <a:ext cx="38100" cy="38100"/>
              </a:xfrm>
              <a:custGeom>
                <a:avLst/>
                <a:gdLst>
                  <a:gd name="connsiteX0" fmla="*/ 44915 w 38100"/>
                  <a:gd name="connsiteY0" fmla="*/ 22457 h 38100"/>
                  <a:gd name="connsiteX1" fmla="*/ 22457 w 38100"/>
                  <a:gd name="connsiteY1" fmla="*/ 44915 h 38100"/>
                  <a:gd name="connsiteX2" fmla="*/ 0 w 38100"/>
                  <a:gd name="connsiteY2" fmla="*/ 22457 h 38100"/>
                  <a:gd name="connsiteX3" fmla="*/ 22457 w 38100"/>
                  <a:gd name="connsiteY3" fmla="*/ 0 h 38100"/>
                  <a:gd name="connsiteX4" fmla="*/ 44915 w 38100"/>
                  <a:gd name="connsiteY4" fmla="*/ 2245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44915" y="22457"/>
                    </a:moveTo>
                    <a:cubicBezTo>
                      <a:pt x="44915" y="34860"/>
                      <a:pt x="34860" y="44915"/>
                      <a:pt x="22457" y="44915"/>
                    </a:cubicBezTo>
                    <a:cubicBezTo>
                      <a:pt x="10055" y="44915"/>
                      <a:pt x="0" y="34860"/>
                      <a:pt x="0" y="22457"/>
                    </a:cubicBezTo>
                    <a:cubicBezTo>
                      <a:pt x="0" y="10055"/>
                      <a:pt x="10055" y="0"/>
                      <a:pt x="22457" y="0"/>
                    </a:cubicBezTo>
                    <a:cubicBezTo>
                      <a:pt x="34860" y="0"/>
                      <a:pt x="44915" y="10055"/>
                      <a:pt x="44915" y="22457"/>
                    </a:cubicBezTo>
                    <a:close/>
                  </a:path>
                </a:pathLst>
              </a:custGeom>
              <a:grpFill/>
              <a:ln w="657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429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</a:endParaRPr>
              </a:p>
            </p:txBody>
          </p:sp>
          <p:sp>
            <p:nvSpPr>
              <p:cNvPr id="273" name="Freeform 423">
                <a:extLst>
                  <a:ext uri="{FF2B5EF4-FFF2-40B4-BE49-F238E27FC236}">
                    <a16:creationId xmlns:a16="http://schemas.microsoft.com/office/drawing/2014/main" id="{F4B9DBEB-FBA3-4FC3-A97E-4046BF870F6E}"/>
                  </a:ext>
                </a:extLst>
              </p:cNvPr>
              <p:cNvSpPr/>
              <p:nvPr/>
            </p:nvSpPr>
            <p:spPr>
              <a:xfrm>
                <a:off x="1022479" y="1988156"/>
                <a:ext cx="38100" cy="38100"/>
              </a:xfrm>
              <a:custGeom>
                <a:avLst/>
                <a:gdLst>
                  <a:gd name="connsiteX0" fmla="*/ 44915 w 38100"/>
                  <a:gd name="connsiteY0" fmla="*/ 22457 h 38100"/>
                  <a:gd name="connsiteX1" fmla="*/ 22457 w 38100"/>
                  <a:gd name="connsiteY1" fmla="*/ 44915 h 38100"/>
                  <a:gd name="connsiteX2" fmla="*/ 0 w 38100"/>
                  <a:gd name="connsiteY2" fmla="*/ 22457 h 38100"/>
                  <a:gd name="connsiteX3" fmla="*/ 22457 w 38100"/>
                  <a:gd name="connsiteY3" fmla="*/ 0 h 38100"/>
                  <a:gd name="connsiteX4" fmla="*/ 44915 w 38100"/>
                  <a:gd name="connsiteY4" fmla="*/ 2245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44915" y="22457"/>
                    </a:moveTo>
                    <a:cubicBezTo>
                      <a:pt x="44915" y="34860"/>
                      <a:pt x="34860" y="44915"/>
                      <a:pt x="22457" y="44915"/>
                    </a:cubicBezTo>
                    <a:cubicBezTo>
                      <a:pt x="10055" y="44915"/>
                      <a:pt x="0" y="34860"/>
                      <a:pt x="0" y="22457"/>
                    </a:cubicBezTo>
                    <a:cubicBezTo>
                      <a:pt x="0" y="10055"/>
                      <a:pt x="10055" y="0"/>
                      <a:pt x="22457" y="0"/>
                    </a:cubicBezTo>
                    <a:cubicBezTo>
                      <a:pt x="34860" y="0"/>
                      <a:pt x="44915" y="10055"/>
                      <a:pt x="44915" y="22457"/>
                    </a:cubicBezTo>
                    <a:close/>
                  </a:path>
                </a:pathLst>
              </a:custGeom>
              <a:grpFill/>
              <a:ln w="657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429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</a:endParaRPr>
              </a:p>
            </p:txBody>
          </p:sp>
          <p:sp>
            <p:nvSpPr>
              <p:cNvPr id="274" name="Freeform 424">
                <a:extLst>
                  <a:ext uri="{FF2B5EF4-FFF2-40B4-BE49-F238E27FC236}">
                    <a16:creationId xmlns:a16="http://schemas.microsoft.com/office/drawing/2014/main" id="{A0A2513F-28E7-41C1-8977-7A96A66A7234}"/>
                  </a:ext>
                </a:extLst>
              </p:cNvPr>
              <p:cNvSpPr/>
              <p:nvPr/>
            </p:nvSpPr>
            <p:spPr>
              <a:xfrm>
                <a:off x="799456" y="2231619"/>
                <a:ext cx="123825" cy="123825"/>
              </a:xfrm>
              <a:custGeom>
                <a:avLst/>
                <a:gdLst>
                  <a:gd name="connsiteX0" fmla="*/ 63350 w 123825"/>
                  <a:gd name="connsiteY0" fmla="*/ 0 h 123825"/>
                  <a:gd name="connsiteX1" fmla="*/ 0 w 123825"/>
                  <a:gd name="connsiteY1" fmla="*/ 63350 h 123825"/>
                  <a:gd name="connsiteX2" fmla="*/ 63350 w 123825"/>
                  <a:gd name="connsiteY2" fmla="*/ 126700 h 123825"/>
                  <a:gd name="connsiteX3" fmla="*/ 126700 w 123825"/>
                  <a:gd name="connsiteY3" fmla="*/ 63350 h 123825"/>
                  <a:gd name="connsiteX4" fmla="*/ 63350 w 123825"/>
                  <a:gd name="connsiteY4" fmla="*/ 0 h 123825"/>
                  <a:gd name="connsiteX5" fmla="*/ 63350 w 123825"/>
                  <a:gd name="connsiteY5" fmla="*/ 106983 h 123825"/>
                  <a:gd name="connsiteX6" fmla="*/ 19717 w 123825"/>
                  <a:gd name="connsiteY6" fmla="*/ 63350 h 123825"/>
                  <a:gd name="connsiteX7" fmla="*/ 63350 w 123825"/>
                  <a:gd name="connsiteY7" fmla="*/ 19717 h 123825"/>
                  <a:gd name="connsiteX8" fmla="*/ 106983 w 123825"/>
                  <a:gd name="connsiteY8" fmla="*/ 63350 h 123825"/>
                  <a:gd name="connsiteX9" fmla="*/ 63350 w 123825"/>
                  <a:gd name="connsiteY9" fmla="*/ 106983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825" h="123825">
                    <a:moveTo>
                      <a:pt x="63350" y="0"/>
                    </a:moveTo>
                    <a:cubicBezTo>
                      <a:pt x="28418" y="0"/>
                      <a:pt x="0" y="28418"/>
                      <a:pt x="0" y="63350"/>
                    </a:cubicBezTo>
                    <a:cubicBezTo>
                      <a:pt x="0" y="98281"/>
                      <a:pt x="28418" y="126700"/>
                      <a:pt x="63350" y="126700"/>
                    </a:cubicBezTo>
                    <a:cubicBezTo>
                      <a:pt x="98281" y="126700"/>
                      <a:pt x="126700" y="98281"/>
                      <a:pt x="126700" y="63350"/>
                    </a:cubicBezTo>
                    <a:cubicBezTo>
                      <a:pt x="126700" y="28418"/>
                      <a:pt x="98281" y="0"/>
                      <a:pt x="63350" y="0"/>
                    </a:cubicBezTo>
                    <a:close/>
                    <a:moveTo>
                      <a:pt x="63350" y="106983"/>
                    </a:moveTo>
                    <a:cubicBezTo>
                      <a:pt x="39289" y="106983"/>
                      <a:pt x="19717" y="87404"/>
                      <a:pt x="19717" y="63350"/>
                    </a:cubicBezTo>
                    <a:cubicBezTo>
                      <a:pt x="19717" y="39295"/>
                      <a:pt x="39289" y="19717"/>
                      <a:pt x="63350" y="19717"/>
                    </a:cubicBezTo>
                    <a:cubicBezTo>
                      <a:pt x="87411" y="19717"/>
                      <a:pt x="106983" y="39289"/>
                      <a:pt x="106983" y="63350"/>
                    </a:cubicBezTo>
                    <a:cubicBezTo>
                      <a:pt x="106983" y="87411"/>
                      <a:pt x="87411" y="106983"/>
                      <a:pt x="63350" y="106983"/>
                    </a:cubicBezTo>
                    <a:close/>
                  </a:path>
                </a:pathLst>
              </a:custGeom>
              <a:grpFill/>
              <a:ln w="657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429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</a:endParaRPr>
              </a:p>
            </p:txBody>
          </p:sp>
          <p:sp>
            <p:nvSpPr>
              <p:cNvPr id="275" name="Freeform 425">
                <a:extLst>
                  <a:ext uri="{FF2B5EF4-FFF2-40B4-BE49-F238E27FC236}">
                    <a16:creationId xmlns:a16="http://schemas.microsoft.com/office/drawing/2014/main" id="{A1DBD2CB-497D-4F4A-A425-FEABE4DB212B}"/>
                  </a:ext>
                </a:extLst>
              </p:cNvPr>
              <p:cNvSpPr/>
              <p:nvPr/>
            </p:nvSpPr>
            <p:spPr>
              <a:xfrm>
                <a:off x="776821" y="2368558"/>
                <a:ext cx="171450" cy="57150"/>
              </a:xfrm>
              <a:custGeom>
                <a:avLst/>
                <a:gdLst>
                  <a:gd name="connsiteX0" fmla="*/ 65249 w 171450"/>
                  <a:gd name="connsiteY0" fmla="*/ 19717 h 57150"/>
                  <a:gd name="connsiteX1" fmla="*/ 106727 w 171450"/>
                  <a:gd name="connsiteY1" fmla="*/ 19717 h 57150"/>
                  <a:gd name="connsiteX2" fmla="*/ 152082 w 171450"/>
                  <a:gd name="connsiteY2" fmla="*/ 59150 h 57150"/>
                  <a:gd name="connsiteX3" fmla="*/ 171976 w 171450"/>
                  <a:gd name="connsiteY3" fmla="*/ 59150 h 57150"/>
                  <a:gd name="connsiteX4" fmla="*/ 106727 w 171450"/>
                  <a:gd name="connsiteY4" fmla="*/ 0 h 57150"/>
                  <a:gd name="connsiteX5" fmla="*/ 65249 w 171450"/>
                  <a:gd name="connsiteY5" fmla="*/ 0 h 57150"/>
                  <a:gd name="connsiteX6" fmla="*/ 0 w 171450"/>
                  <a:gd name="connsiteY6" fmla="*/ 59150 h 57150"/>
                  <a:gd name="connsiteX7" fmla="*/ 19894 w 171450"/>
                  <a:gd name="connsiteY7" fmla="*/ 59150 h 57150"/>
                  <a:gd name="connsiteX8" fmla="*/ 65249 w 171450"/>
                  <a:gd name="connsiteY8" fmla="*/ 1971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450" h="57150">
                    <a:moveTo>
                      <a:pt x="65249" y="19717"/>
                    </a:moveTo>
                    <a:lnTo>
                      <a:pt x="106727" y="19717"/>
                    </a:lnTo>
                    <a:cubicBezTo>
                      <a:pt x="129828" y="19717"/>
                      <a:pt x="148940" y="36903"/>
                      <a:pt x="152082" y="59150"/>
                    </a:cubicBezTo>
                    <a:lnTo>
                      <a:pt x="171976" y="59150"/>
                    </a:lnTo>
                    <a:cubicBezTo>
                      <a:pt x="168736" y="26000"/>
                      <a:pt x="140712" y="0"/>
                      <a:pt x="106727" y="0"/>
                    </a:cubicBezTo>
                    <a:lnTo>
                      <a:pt x="65249" y="0"/>
                    </a:lnTo>
                    <a:cubicBezTo>
                      <a:pt x="31258" y="0"/>
                      <a:pt x="3240" y="26000"/>
                      <a:pt x="0" y="59150"/>
                    </a:cubicBezTo>
                    <a:lnTo>
                      <a:pt x="19894" y="59150"/>
                    </a:lnTo>
                    <a:cubicBezTo>
                      <a:pt x="23036" y="36903"/>
                      <a:pt x="42148" y="19717"/>
                      <a:pt x="65249" y="19717"/>
                    </a:cubicBezTo>
                    <a:close/>
                  </a:path>
                </a:pathLst>
              </a:custGeom>
              <a:grpFill/>
              <a:ln w="657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429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</a:endParaRPr>
              </a:p>
            </p:txBody>
          </p:sp>
          <p:sp>
            <p:nvSpPr>
              <p:cNvPr id="276" name="Freeform 426">
                <a:extLst>
                  <a:ext uri="{FF2B5EF4-FFF2-40B4-BE49-F238E27FC236}">
                    <a16:creationId xmlns:a16="http://schemas.microsoft.com/office/drawing/2014/main" id="{5A4EC4B6-15FF-497A-9B5E-40355BAFD16B}"/>
                  </a:ext>
                </a:extLst>
              </p:cNvPr>
              <p:cNvSpPr/>
              <p:nvPr/>
            </p:nvSpPr>
            <p:spPr>
              <a:xfrm>
                <a:off x="1093979" y="2235325"/>
                <a:ext cx="123825" cy="123825"/>
              </a:xfrm>
              <a:custGeom>
                <a:avLst/>
                <a:gdLst>
                  <a:gd name="connsiteX0" fmla="*/ 0 w 123825"/>
                  <a:gd name="connsiteY0" fmla="*/ 63350 h 123825"/>
                  <a:gd name="connsiteX1" fmla="*/ 63350 w 123825"/>
                  <a:gd name="connsiteY1" fmla="*/ 126700 h 123825"/>
                  <a:gd name="connsiteX2" fmla="*/ 126700 w 123825"/>
                  <a:gd name="connsiteY2" fmla="*/ 63350 h 123825"/>
                  <a:gd name="connsiteX3" fmla="*/ 63350 w 123825"/>
                  <a:gd name="connsiteY3" fmla="*/ 0 h 123825"/>
                  <a:gd name="connsiteX4" fmla="*/ 0 w 123825"/>
                  <a:gd name="connsiteY4" fmla="*/ 63350 h 123825"/>
                  <a:gd name="connsiteX5" fmla="*/ 106983 w 123825"/>
                  <a:gd name="connsiteY5" fmla="*/ 63350 h 123825"/>
                  <a:gd name="connsiteX6" fmla="*/ 63350 w 123825"/>
                  <a:gd name="connsiteY6" fmla="*/ 106983 h 123825"/>
                  <a:gd name="connsiteX7" fmla="*/ 19717 w 123825"/>
                  <a:gd name="connsiteY7" fmla="*/ 63350 h 123825"/>
                  <a:gd name="connsiteX8" fmla="*/ 63350 w 123825"/>
                  <a:gd name="connsiteY8" fmla="*/ 19717 h 123825"/>
                  <a:gd name="connsiteX9" fmla="*/ 106983 w 123825"/>
                  <a:gd name="connsiteY9" fmla="*/ 63350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825" h="123825">
                    <a:moveTo>
                      <a:pt x="0" y="63350"/>
                    </a:moveTo>
                    <a:cubicBezTo>
                      <a:pt x="0" y="98281"/>
                      <a:pt x="28418" y="126700"/>
                      <a:pt x="63350" y="126700"/>
                    </a:cubicBezTo>
                    <a:cubicBezTo>
                      <a:pt x="98281" y="126700"/>
                      <a:pt x="126700" y="98281"/>
                      <a:pt x="126700" y="63350"/>
                    </a:cubicBezTo>
                    <a:cubicBezTo>
                      <a:pt x="126700" y="28418"/>
                      <a:pt x="98281" y="0"/>
                      <a:pt x="63350" y="0"/>
                    </a:cubicBezTo>
                    <a:cubicBezTo>
                      <a:pt x="28418" y="0"/>
                      <a:pt x="0" y="28418"/>
                      <a:pt x="0" y="63350"/>
                    </a:cubicBezTo>
                    <a:close/>
                    <a:moveTo>
                      <a:pt x="106983" y="63350"/>
                    </a:moveTo>
                    <a:cubicBezTo>
                      <a:pt x="106983" y="87411"/>
                      <a:pt x="87404" y="106983"/>
                      <a:pt x="63350" y="106983"/>
                    </a:cubicBezTo>
                    <a:cubicBezTo>
                      <a:pt x="39295" y="106983"/>
                      <a:pt x="19717" y="87411"/>
                      <a:pt x="19717" y="63350"/>
                    </a:cubicBezTo>
                    <a:cubicBezTo>
                      <a:pt x="19717" y="39289"/>
                      <a:pt x="39289" y="19717"/>
                      <a:pt x="63350" y="19717"/>
                    </a:cubicBezTo>
                    <a:cubicBezTo>
                      <a:pt x="87411" y="19717"/>
                      <a:pt x="106983" y="39289"/>
                      <a:pt x="106983" y="63350"/>
                    </a:cubicBezTo>
                    <a:close/>
                  </a:path>
                </a:pathLst>
              </a:custGeom>
              <a:grpFill/>
              <a:ln w="657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429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</a:endParaRPr>
              </a:p>
            </p:txBody>
          </p:sp>
          <p:sp>
            <p:nvSpPr>
              <p:cNvPr id="277" name="Freeform 427">
                <a:extLst>
                  <a:ext uri="{FF2B5EF4-FFF2-40B4-BE49-F238E27FC236}">
                    <a16:creationId xmlns:a16="http://schemas.microsoft.com/office/drawing/2014/main" id="{08EA9721-9772-4AAE-BBC0-1B7E898B5B6F}"/>
                  </a:ext>
                </a:extLst>
              </p:cNvPr>
              <p:cNvSpPr/>
              <p:nvPr/>
            </p:nvSpPr>
            <p:spPr>
              <a:xfrm>
                <a:off x="1071883" y="2372265"/>
                <a:ext cx="161925" cy="47625"/>
              </a:xfrm>
              <a:custGeom>
                <a:avLst/>
                <a:gdLst>
                  <a:gd name="connsiteX0" fmla="*/ 64710 w 161925"/>
                  <a:gd name="connsiteY0" fmla="*/ 19717 h 47625"/>
                  <a:gd name="connsiteX1" fmla="*/ 106188 w 161925"/>
                  <a:gd name="connsiteY1" fmla="*/ 19717 h 47625"/>
                  <a:gd name="connsiteX2" fmla="*/ 150886 w 161925"/>
                  <a:gd name="connsiteY2" fmla="*/ 55443 h 47625"/>
                  <a:gd name="connsiteX3" fmla="*/ 170905 w 161925"/>
                  <a:gd name="connsiteY3" fmla="*/ 55443 h 47625"/>
                  <a:gd name="connsiteX4" fmla="*/ 106194 w 161925"/>
                  <a:gd name="connsiteY4" fmla="*/ 0 h 47625"/>
                  <a:gd name="connsiteX5" fmla="*/ 64717 w 161925"/>
                  <a:gd name="connsiteY5" fmla="*/ 0 h 47625"/>
                  <a:gd name="connsiteX6" fmla="*/ 0 w 161925"/>
                  <a:gd name="connsiteY6" fmla="*/ 55443 h 47625"/>
                  <a:gd name="connsiteX7" fmla="*/ 20019 w 161925"/>
                  <a:gd name="connsiteY7" fmla="*/ 55443 h 47625"/>
                  <a:gd name="connsiteX8" fmla="*/ 64710 w 161925"/>
                  <a:gd name="connsiteY8" fmla="*/ 19717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925" h="47625">
                    <a:moveTo>
                      <a:pt x="64710" y="19717"/>
                    </a:moveTo>
                    <a:lnTo>
                      <a:pt x="106188" y="19717"/>
                    </a:lnTo>
                    <a:cubicBezTo>
                      <a:pt x="127988" y="19717"/>
                      <a:pt x="146252" y="35023"/>
                      <a:pt x="150886" y="55443"/>
                    </a:cubicBezTo>
                    <a:lnTo>
                      <a:pt x="170905" y="55443"/>
                    </a:lnTo>
                    <a:cubicBezTo>
                      <a:pt x="166008" y="24094"/>
                      <a:pt x="138898" y="0"/>
                      <a:pt x="106194" y="0"/>
                    </a:cubicBezTo>
                    <a:lnTo>
                      <a:pt x="64717" y="0"/>
                    </a:lnTo>
                    <a:cubicBezTo>
                      <a:pt x="32013" y="0"/>
                      <a:pt x="4903" y="24094"/>
                      <a:pt x="0" y="55443"/>
                    </a:cubicBezTo>
                    <a:lnTo>
                      <a:pt x="20019" y="55443"/>
                    </a:lnTo>
                    <a:cubicBezTo>
                      <a:pt x="24639" y="35017"/>
                      <a:pt x="42904" y="19717"/>
                      <a:pt x="64710" y="19717"/>
                    </a:cubicBezTo>
                    <a:close/>
                  </a:path>
                </a:pathLst>
              </a:custGeom>
              <a:grpFill/>
              <a:ln w="657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429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63" dirty="0">
                  <a:solidFill>
                    <a:srgbClr val="000000"/>
                  </a:solidFill>
                  <a:latin typeface="Tenorite" panose="00000500000000000000" pitchFamily="2" charset="0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F81BF8-2ABF-4850-A14E-7B9649008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86" y="329007"/>
            <a:ext cx="8712200" cy="719138"/>
          </a:xfrm>
        </p:spPr>
        <p:txBody>
          <a:bodyPr/>
          <a:lstStyle/>
          <a:p>
            <a:pPr algn="l"/>
            <a:r>
              <a:rPr lang="en-US" sz="3200" dirty="0"/>
              <a:t>How can you support volunteer retention?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9E284C-A606-9690-131D-72154E5A405D}"/>
              </a:ext>
            </a:extLst>
          </p:cNvPr>
          <p:cNvGrpSpPr/>
          <p:nvPr/>
        </p:nvGrpSpPr>
        <p:grpSpPr>
          <a:xfrm>
            <a:off x="4836571" y="4886934"/>
            <a:ext cx="709949" cy="703489"/>
            <a:chOff x="5514121" y="1812907"/>
            <a:chExt cx="709949" cy="703489"/>
          </a:xfrm>
        </p:grpSpPr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678904F7-CA68-476B-BF03-D47AE80CC07F}"/>
                </a:ext>
              </a:extLst>
            </p:cNvPr>
            <p:cNvSpPr/>
            <p:nvPr/>
          </p:nvSpPr>
          <p:spPr>
            <a:xfrm>
              <a:off x="5514121" y="1812907"/>
              <a:ext cx="703489" cy="703489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 dirty="0">
                <a:solidFill>
                  <a:srgbClr val="FFFFFF"/>
                </a:solidFill>
                <a:latin typeface="Tenorite" panose="00000500000000000000" pitchFamily="2" charset="0"/>
              </a:endParaRPr>
            </a:p>
          </p:txBody>
        </p:sp>
        <p:pic>
          <p:nvPicPr>
            <p:cNvPr id="4" name="Picture 3" descr="A white bridge with black background&#10;&#10;Description automatically generated">
              <a:extLst>
                <a:ext uri="{FF2B5EF4-FFF2-40B4-BE49-F238E27FC236}">
                  <a16:creationId xmlns:a16="http://schemas.microsoft.com/office/drawing/2014/main" id="{8C5B6584-50AC-039A-2CD6-FD21E74A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3257" y="2024334"/>
              <a:ext cx="700813" cy="25806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01A6345-D086-33FF-B16A-5D663ADACD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3021" y="2302090"/>
            <a:ext cx="3633077" cy="813238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04D4C50-D316-D20C-AB22-8EF53E5F9C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41" y="2173358"/>
            <a:ext cx="2360523" cy="7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3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/>
      <p:bldP spid="245" grpId="0"/>
      <p:bldP spid="247" grpId="0"/>
      <p:bldP spid="249" grpId="0"/>
      <p:bldP spid="26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D8AA93-4BEC-470A-A2F9-2101AECA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The Four Faces of Coaching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1C66693-FB02-405F-8859-0A6A1084A2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06" y="2158918"/>
            <a:ext cx="8918987" cy="199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26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00A3F-0251-57C7-04C4-75E1FA3A9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B8BD-3F12-A439-BFE4-FA0A30FB3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360" y="1374431"/>
            <a:ext cx="3645682" cy="2074591"/>
          </a:xfrm>
        </p:spPr>
        <p:txBody>
          <a:bodyPr>
            <a:normAutofit/>
          </a:bodyPr>
          <a:lstStyle/>
          <a:p>
            <a:r>
              <a:rPr lang="en-GB" sz="3200" b="1" dirty="0"/>
              <a:t>Complete the Four Faces Questionnaire</a:t>
            </a:r>
            <a:endParaRPr lang="en-AU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2B8CE6-2C25-731D-0C63-58C9EDD9C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09619">
            <a:off x="5189345" y="1699549"/>
            <a:ext cx="3472858" cy="4318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4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CF0988-E9C5-4579-B97D-AA541D7C5E61}"/>
              </a:ext>
            </a:extLst>
          </p:cNvPr>
          <p:cNvSpPr/>
          <p:nvPr/>
        </p:nvSpPr>
        <p:spPr>
          <a:xfrm>
            <a:off x="0" y="1691570"/>
            <a:ext cx="9906000" cy="3646941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BB16C-2920-4161-B116-DDEAA1C2F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/>
              <a:t>Session</a:t>
            </a:r>
            <a:r>
              <a:rPr lang="en-US" dirty="0"/>
              <a:t> </a:t>
            </a:r>
            <a:r>
              <a:rPr lang="en-US" sz="3200" dirty="0"/>
              <a:t>objectives</a:t>
            </a:r>
            <a:endParaRPr lang="en-US" b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092F67-7AC7-43D4-9673-C6223BE91303}"/>
              </a:ext>
            </a:extLst>
          </p:cNvPr>
          <p:cNvGrpSpPr/>
          <p:nvPr/>
        </p:nvGrpSpPr>
        <p:grpSpPr>
          <a:xfrm>
            <a:off x="726923" y="1986362"/>
            <a:ext cx="8625169" cy="3189397"/>
            <a:chOff x="1037230" y="1827402"/>
            <a:chExt cx="10615592" cy="392541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5AF0FD1-5E82-4513-AA4E-11881A4DDAAC}"/>
                </a:ext>
              </a:extLst>
            </p:cNvPr>
            <p:cNvCxnSpPr>
              <a:cxnSpLocks/>
            </p:cNvCxnSpPr>
            <p:nvPr/>
          </p:nvCxnSpPr>
          <p:spPr>
            <a:xfrm>
              <a:off x="4268908" y="1827402"/>
              <a:ext cx="0" cy="388800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D90535B-15E6-479F-A8CF-B475B22E2619}"/>
                </a:ext>
              </a:extLst>
            </p:cNvPr>
            <p:cNvCxnSpPr>
              <a:cxnSpLocks/>
            </p:cNvCxnSpPr>
            <p:nvPr/>
          </p:nvCxnSpPr>
          <p:spPr>
            <a:xfrm>
              <a:off x="7829358" y="1827402"/>
              <a:ext cx="0" cy="388800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00FF8C7-B027-4A0B-978C-3CA99C87C388}"/>
                </a:ext>
              </a:extLst>
            </p:cNvPr>
            <p:cNvGrpSpPr/>
            <p:nvPr/>
          </p:nvGrpSpPr>
          <p:grpSpPr>
            <a:xfrm>
              <a:off x="1037230" y="1897861"/>
              <a:ext cx="2514600" cy="3854953"/>
              <a:chOff x="2116598" y="2166268"/>
              <a:chExt cx="2514600" cy="385495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8B6992D-9609-4453-9E91-C1A0235FF16C}"/>
                  </a:ext>
                </a:extLst>
              </p:cNvPr>
              <p:cNvSpPr/>
              <p:nvPr/>
            </p:nvSpPr>
            <p:spPr>
              <a:xfrm>
                <a:off x="2941898" y="2166268"/>
                <a:ext cx="864000" cy="864000"/>
              </a:xfrm>
              <a:custGeom>
                <a:avLst/>
                <a:gdLst>
                  <a:gd name="connsiteX0" fmla="*/ 0 w 1166231"/>
                  <a:gd name="connsiteY0" fmla="*/ 583116 h 1166231"/>
                  <a:gd name="connsiteX1" fmla="*/ 583116 w 1166231"/>
                  <a:gd name="connsiteY1" fmla="*/ 0 h 1166231"/>
                  <a:gd name="connsiteX2" fmla="*/ 1166232 w 1166231"/>
                  <a:gd name="connsiteY2" fmla="*/ 583116 h 1166231"/>
                  <a:gd name="connsiteX3" fmla="*/ 583116 w 1166231"/>
                  <a:gd name="connsiteY3" fmla="*/ 1166232 h 1166231"/>
                  <a:gd name="connsiteX4" fmla="*/ 0 w 1166231"/>
                  <a:gd name="connsiteY4" fmla="*/ 583116 h 116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6231" h="1166231">
                    <a:moveTo>
                      <a:pt x="0" y="583116"/>
                    </a:moveTo>
                    <a:cubicBezTo>
                      <a:pt x="0" y="261070"/>
                      <a:pt x="261070" y="0"/>
                      <a:pt x="583116" y="0"/>
                    </a:cubicBezTo>
                    <a:cubicBezTo>
                      <a:pt x="905162" y="0"/>
                      <a:pt x="1166232" y="261070"/>
                      <a:pt x="1166232" y="583116"/>
                    </a:cubicBezTo>
                    <a:cubicBezTo>
                      <a:pt x="1166232" y="905162"/>
                      <a:pt x="905162" y="1166232"/>
                      <a:pt x="583116" y="1166232"/>
                    </a:cubicBezTo>
                    <a:cubicBezTo>
                      <a:pt x="261070" y="1166232"/>
                      <a:pt x="0" y="905162"/>
                      <a:pt x="0" y="5831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8216046"/>
                  <a:satOff val="-1732"/>
                  <a:lumOff val="588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10112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925" b="1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F16B2E7E-29D3-4EF4-842D-96CC3174C577}"/>
                  </a:ext>
                </a:extLst>
              </p:cNvPr>
              <p:cNvSpPr/>
              <p:nvPr/>
            </p:nvSpPr>
            <p:spPr>
              <a:xfrm>
                <a:off x="2116598" y="3209606"/>
                <a:ext cx="2514600" cy="2811615"/>
              </a:xfrm>
              <a:custGeom>
                <a:avLst/>
                <a:gdLst>
                  <a:gd name="connsiteX0" fmla="*/ 0 w 1749347"/>
                  <a:gd name="connsiteY0" fmla="*/ 0 h 3096959"/>
                  <a:gd name="connsiteX1" fmla="*/ 1749347 w 1749347"/>
                  <a:gd name="connsiteY1" fmla="*/ 0 h 3096959"/>
                  <a:gd name="connsiteX2" fmla="*/ 1749347 w 1749347"/>
                  <a:gd name="connsiteY2" fmla="*/ 3096959 h 3096959"/>
                  <a:gd name="connsiteX3" fmla="*/ 0 w 1749347"/>
                  <a:gd name="connsiteY3" fmla="*/ 3096959 h 3096959"/>
                  <a:gd name="connsiteX4" fmla="*/ 0 w 1749347"/>
                  <a:gd name="connsiteY4" fmla="*/ 0 h 309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9347" h="3096959">
                    <a:moveTo>
                      <a:pt x="0" y="0"/>
                    </a:moveTo>
                    <a:lnTo>
                      <a:pt x="1749347" y="0"/>
                    </a:lnTo>
                    <a:lnTo>
                      <a:pt x="1749347" y="3096959"/>
                    </a:lnTo>
                    <a:lnTo>
                      <a:pt x="0" y="309695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5">
                  <a:tint val="40000"/>
                  <a:alpha val="90000"/>
                  <a:hueOff val="8201538"/>
                  <a:satOff val="12822"/>
                  <a:lumOff val="1331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algn="ctr" defTabSz="650081">
                  <a:lnSpc>
                    <a:spcPct val="120000"/>
                  </a:lnSpc>
                  <a:spcBef>
                    <a:spcPts val="1463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2"/>
                    </a:solidFill>
                    <a:latin typeface="+mj-lt"/>
                    <a:cs typeface="Calibri" panose="020F0502020204030204" pitchFamily="34" charset="0"/>
                  </a:rPr>
                  <a:t>Explore the issues that we face in recruiting volunteers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19713D-3CCE-4D91-BEA8-D5B857A9BC40}"/>
                </a:ext>
              </a:extLst>
            </p:cNvPr>
            <p:cNvGrpSpPr/>
            <p:nvPr/>
          </p:nvGrpSpPr>
          <p:grpSpPr>
            <a:xfrm>
              <a:off x="4852900" y="1897861"/>
              <a:ext cx="2514600" cy="3843472"/>
              <a:chOff x="6208690" y="2168004"/>
              <a:chExt cx="2514600" cy="3843472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5718FF0-F45B-42B9-8CEA-DC022C8B686B}"/>
                  </a:ext>
                </a:extLst>
              </p:cNvPr>
              <p:cNvSpPr/>
              <p:nvPr/>
            </p:nvSpPr>
            <p:spPr>
              <a:xfrm>
                <a:off x="7033990" y="2168004"/>
                <a:ext cx="864000" cy="864000"/>
              </a:xfrm>
              <a:custGeom>
                <a:avLst/>
                <a:gdLst>
                  <a:gd name="connsiteX0" fmla="*/ 0 w 1166231"/>
                  <a:gd name="connsiteY0" fmla="*/ 583116 h 1166231"/>
                  <a:gd name="connsiteX1" fmla="*/ 583116 w 1166231"/>
                  <a:gd name="connsiteY1" fmla="*/ 0 h 1166231"/>
                  <a:gd name="connsiteX2" fmla="*/ 1166232 w 1166231"/>
                  <a:gd name="connsiteY2" fmla="*/ 583116 h 1166231"/>
                  <a:gd name="connsiteX3" fmla="*/ 583116 w 1166231"/>
                  <a:gd name="connsiteY3" fmla="*/ 1166232 h 1166231"/>
                  <a:gd name="connsiteX4" fmla="*/ 0 w 1166231"/>
                  <a:gd name="connsiteY4" fmla="*/ 583116 h 116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6231" h="1166231">
                    <a:moveTo>
                      <a:pt x="0" y="583116"/>
                    </a:moveTo>
                    <a:cubicBezTo>
                      <a:pt x="0" y="261070"/>
                      <a:pt x="261070" y="0"/>
                      <a:pt x="583116" y="0"/>
                    </a:cubicBezTo>
                    <a:cubicBezTo>
                      <a:pt x="905162" y="0"/>
                      <a:pt x="1166232" y="261070"/>
                      <a:pt x="1166232" y="583116"/>
                    </a:cubicBezTo>
                    <a:cubicBezTo>
                      <a:pt x="1166232" y="905162"/>
                      <a:pt x="905162" y="1166232"/>
                      <a:pt x="583116" y="1166232"/>
                    </a:cubicBezTo>
                    <a:cubicBezTo>
                      <a:pt x="261070" y="1166232"/>
                      <a:pt x="0" y="905162"/>
                      <a:pt x="0" y="583116"/>
                    </a:cubicBezTo>
                    <a:close/>
                  </a:path>
                </a:pathLst>
              </a:custGeom>
              <a:solidFill>
                <a:schemeClr val="accent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8216046"/>
                  <a:satOff val="-1732"/>
                  <a:lumOff val="588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10112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925" b="1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7807D24-EC2C-4273-8E1D-7BAB84FD10FC}"/>
                  </a:ext>
                </a:extLst>
              </p:cNvPr>
              <p:cNvSpPr/>
              <p:nvPr/>
            </p:nvSpPr>
            <p:spPr>
              <a:xfrm>
                <a:off x="6208690" y="3199861"/>
                <a:ext cx="2514600" cy="2811615"/>
              </a:xfrm>
              <a:custGeom>
                <a:avLst/>
                <a:gdLst>
                  <a:gd name="connsiteX0" fmla="*/ 0 w 1749347"/>
                  <a:gd name="connsiteY0" fmla="*/ 0 h 3096959"/>
                  <a:gd name="connsiteX1" fmla="*/ 1749347 w 1749347"/>
                  <a:gd name="connsiteY1" fmla="*/ 0 h 3096959"/>
                  <a:gd name="connsiteX2" fmla="*/ 1749347 w 1749347"/>
                  <a:gd name="connsiteY2" fmla="*/ 3096959 h 3096959"/>
                  <a:gd name="connsiteX3" fmla="*/ 0 w 1749347"/>
                  <a:gd name="connsiteY3" fmla="*/ 3096959 h 3096959"/>
                  <a:gd name="connsiteX4" fmla="*/ 0 w 1749347"/>
                  <a:gd name="connsiteY4" fmla="*/ 0 h 309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9347" h="3096959">
                    <a:moveTo>
                      <a:pt x="0" y="0"/>
                    </a:moveTo>
                    <a:lnTo>
                      <a:pt x="1749347" y="0"/>
                    </a:lnTo>
                    <a:lnTo>
                      <a:pt x="1749347" y="3096959"/>
                    </a:lnTo>
                    <a:lnTo>
                      <a:pt x="0" y="309695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5">
                  <a:tint val="40000"/>
                  <a:alpha val="90000"/>
                  <a:hueOff val="8201538"/>
                  <a:satOff val="12822"/>
                  <a:lumOff val="1331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algn="ctr" defTabSz="650081">
                  <a:lnSpc>
                    <a:spcPct val="120000"/>
                  </a:lnSpc>
                  <a:spcBef>
                    <a:spcPts val="1463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2"/>
                    </a:solidFill>
                    <a:latin typeface="+mj-lt"/>
                    <a:cs typeface="Calibri" panose="020F0502020204030204" pitchFamily="34" charset="0"/>
                  </a:rPr>
                  <a:t>Share and co-construct a new, ‘flexi’ volunteering model for scouting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D350BDF-1B08-498F-A72D-10CE7922970D}"/>
                </a:ext>
              </a:extLst>
            </p:cNvPr>
            <p:cNvGrpSpPr/>
            <p:nvPr/>
          </p:nvGrpSpPr>
          <p:grpSpPr>
            <a:xfrm>
              <a:off x="8456489" y="1875153"/>
              <a:ext cx="2514600" cy="3834682"/>
              <a:chOff x="9863321" y="2145296"/>
              <a:chExt cx="2514600" cy="383468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BADD9D5-0A89-425C-BBBA-1B793D5CBFDD}"/>
                  </a:ext>
                </a:extLst>
              </p:cNvPr>
              <p:cNvSpPr/>
              <p:nvPr/>
            </p:nvSpPr>
            <p:spPr>
              <a:xfrm>
                <a:off x="10537261" y="2145296"/>
                <a:ext cx="864000" cy="864000"/>
              </a:xfrm>
              <a:custGeom>
                <a:avLst/>
                <a:gdLst>
                  <a:gd name="connsiteX0" fmla="*/ 0 w 1166231"/>
                  <a:gd name="connsiteY0" fmla="*/ 583116 h 1166231"/>
                  <a:gd name="connsiteX1" fmla="*/ 583116 w 1166231"/>
                  <a:gd name="connsiteY1" fmla="*/ 0 h 1166231"/>
                  <a:gd name="connsiteX2" fmla="*/ 1166232 w 1166231"/>
                  <a:gd name="connsiteY2" fmla="*/ 583116 h 1166231"/>
                  <a:gd name="connsiteX3" fmla="*/ 583116 w 1166231"/>
                  <a:gd name="connsiteY3" fmla="*/ 1166232 h 1166231"/>
                  <a:gd name="connsiteX4" fmla="*/ 0 w 1166231"/>
                  <a:gd name="connsiteY4" fmla="*/ 583116 h 116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6231" h="1166231">
                    <a:moveTo>
                      <a:pt x="0" y="583116"/>
                    </a:moveTo>
                    <a:cubicBezTo>
                      <a:pt x="0" y="261070"/>
                      <a:pt x="261070" y="0"/>
                      <a:pt x="583116" y="0"/>
                    </a:cubicBezTo>
                    <a:cubicBezTo>
                      <a:pt x="905162" y="0"/>
                      <a:pt x="1166232" y="261070"/>
                      <a:pt x="1166232" y="583116"/>
                    </a:cubicBezTo>
                    <a:cubicBezTo>
                      <a:pt x="1166232" y="905162"/>
                      <a:pt x="905162" y="1166232"/>
                      <a:pt x="583116" y="1166232"/>
                    </a:cubicBezTo>
                    <a:cubicBezTo>
                      <a:pt x="261070" y="1166232"/>
                      <a:pt x="0" y="905162"/>
                      <a:pt x="0" y="583116"/>
                    </a:cubicBez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8216046"/>
                  <a:satOff val="-1732"/>
                  <a:lumOff val="588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10112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925" b="1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26F800A-2716-4752-8C2B-01539A74EFDD}"/>
                  </a:ext>
                </a:extLst>
              </p:cNvPr>
              <p:cNvSpPr/>
              <p:nvPr/>
            </p:nvSpPr>
            <p:spPr>
              <a:xfrm>
                <a:off x="9863321" y="3168363"/>
                <a:ext cx="2514600" cy="2811615"/>
              </a:xfrm>
              <a:custGeom>
                <a:avLst/>
                <a:gdLst>
                  <a:gd name="connsiteX0" fmla="*/ 0 w 1749347"/>
                  <a:gd name="connsiteY0" fmla="*/ 0 h 3096959"/>
                  <a:gd name="connsiteX1" fmla="*/ 1749347 w 1749347"/>
                  <a:gd name="connsiteY1" fmla="*/ 0 h 3096959"/>
                  <a:gd name="connsiteX2" fmla="*/ 1749347 w 1749347"/>
                  <a:gd name="connsiteY2" fmla="*/ 3096959 h 3096959"/>
                  <a:gd name="connsiteX3" fmla="*/ 0 w 1749347"/>
                  <a:gd name="connsiteY3" fmla="*/ 3096959 h 3096959"/>
                  <a:gd name="connsiteX4" fmla="*/ 0 w 1749347"/>
                  <a:gd name="connsiteY4" fmla="*/ 0 h 309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9347" h="3096959">
                    <a:moveTo>
                      <a:pt x="0" y="0"/>
                    </a:moveTo>
                    <a:lnTo>
                      <a:pt x="1749347" y="0"/>
                    </a:lnTo>
                    <a:lnTo>
                      <a:pt x="1749347" y="3096959"/>
                    </a:lnTo>
                    <a:lnTo>
                      <a:pt x="0" y="309695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5">
                  <a:tint val="40000"/>
                  <a:alpha val="90000"/>
                  <a:hueOff val="8201538"/>
                  <a:satOff val="12822"/>
                  <a:lumOff val="1331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algn="ctr" defTabSz="650081">
                  <a:lnSpc>
                    <a:spcPct val="120000"/>
                  </a:lnSpc>
                  <a:spcBef>
                    <a:spcPts val="1463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2"/>
                    </a:solidFill>
                    <a:latin typeface="+mj-lt"/>
                    <a:cs typeface="Calibri" panose="020F0502020204030204" pitchFamily="34" charset="0"/>
                  </a:rPr>
                  <a:t>Reflect on how you build a pipeline of volunteers in your scout group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0D30C7-2867-4841-BB5D-E37EFE09EEB4}"/>
                </a:ext>
              </a:extLst>
            </p:cNvPr>
            <p:cNvSpPr/>
            <p:nvPr/>
          </p:nvSpPr>
          <p:spPr>
            <a:xfrm>
              <a:off x="9138222" y="2899957"/>
              <a:ext cx="2514600" cy="2811615"/>
            </a:xfrm>
            <a:custGeom>
              <a:avLst/>
              <a:gdLst>
                <a:gd name="connsiteX0" fmla="*/ 0 w 1749347"/>
                <a:gd name="connsiteY0" fmla="*/ 0 h 3096959"/>
                <a:gd name="connsiteX1" fmla="*/ 1749347 w 1749347"/>
                <a:gd name="connsiteY1" fmla="*/ 0 h 3096959"/>
                <a:gd name="connsiteX2" fmla="*/ 1749347 w 1749347"/>
                <a:gd name="connsiteY2" fmla="*/ 3096959 h 3096959"/>
                <a:gd name="connsiteX3" fmla="*/ 0 w 1749347"/>
                <a:gd name="connsiteY3" fmla="*/ 3096959 h 3096959"/>
                <a:gd name="connsiteX4" fmla="*/ 0 w 1749347"/>
                <a:gd name="connsiteY4" fmla="*/ 0 h 309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347" h="3096959">
                  <a:moveTo>
                    <a:pt x="0" y="0"/>
                  </a:moveTo>
                  <a:lnTo>
                    <a:pt x="1749347" y="0"/>
                  </a:lnTo>
                  <a:lnTo>
                    <a:pt x="1749347" y="3096959"/>
                  </a:lnTo>
                  <a:lnTo>
                    <a:pt x="0" y="309695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8201538"/>
                <a:satOff val="12822"/>
                <a:lumOff val="133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650081">
                <a:lnSpc>
                  <a:spcPct val="120000"/>
                </a:lnSpc>
                <a:spcBef>
                  <a:spcPts val="1463"/>
                </a:spcBef>
                <a:spcAft>
                  <a:spcPct val="35000"/>
                </a:spcAft>
              </a:pPr>
              <a:endParaRPr lang="en-US" sz="1625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190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8D3AEB-8709-CC4D-AB49-E5C8C53007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13" y="3579895"/>
            <a:ext cx="4394626" cy="1872000"/>
          </a:xfrm>
          <a:prstGeom prst="roundRect">
            <a:avLst>
              <a:gd name="adj" fmla="val 2756"/>
            </a:avLst>
          </a:prstGeom>
          <a:solidFill>
            <a:srgbClr val="EAEEF1"/>
          </a:solidFill>
          <a:ln w="28575">
            <a:solidFill>
              <a:srgbClr val="EA6B69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148590" tIns="74295" rIns="74295" bIns="74295">
            <a:noAutofit/>
          </a:bodyPr>
          <a:lstStyle/>
          <a:p>
            <a:pPr>
              <a:spcBef>
                <a:spcPts val="244"/>
              </a:spcBef>
              <a:buClr>
                <a:srgbClr val="000000"/>
              </a:buClr>
            </a:pPr>
            <a:r>
              <a:rPr lang="en-US" sz="975" dirty="0"/>
              <a:t>I am respected and seen as a role model by my team, and am regularly sought out for advice </a:t>
            </a:r>
          </a:p>
          <a:p>
            <a:pPr>
              <a:spcBef>
                <a:spcPts val="244"/>
              </a:spcBef>
              <a:buClr>
                <a:srgbClr val="000000"/>
              </a:buClr>
            </a:pPr>
            <a:r>
              <a:rPr lang="en-US" sz="975" dirty="0"/>
              <a:t>I set high standards</a:t>
            </a:r>
          </a:p>
          <a:p>
            <a:pPr>
              <a:spcBef>
                <a:spcPts val="244"/>
              </a:spcBef>
              <a:buClr>
                <a:srgbClr val="000000"/>
              </a:buClr>
            </a:pPr>
            <a:r>
              <a:rPr lang="en-US" sz="975" dirty="0"/>
              <a:t>Where appropriate I tell people exactly what to do in a given situation</a:t>
            </a:r>
          </a:p>
          <a:p>
            <a:pPr>
              <a:spcBef>
                <a:spcPts val="244"/>
              </a:spcBef>
              <a:buClr>
                <a:srgbClr val="000000"/>
              </a:buClr>
            </a:pPr>
            <a:r>
              <a:rPr lang="en-US" sz="975" dirty="0"/>
              <a:t>I do things others try to emulate and learn from</a:t>
            </a:r>
          </a:p>
          <a:p>
            <a:pPr>
              <a:spcBef>
                <a:spcPts val="244"/>
              </a:spcBef>
              <a:buClr>
                <a:srgbClr val="000000"/>
              </a:buClr>
            </a:pPr>
            <a:r>
              <a:rPr lang="en-US" sz="975" dirty="0"/>
              <a:t>I make time to share my experience and knowledge with my team and to show people how to do tasks in a thorough way</a:t>
            </a:r>
          </a:p>
          <a:p>
            <a:pPr>
              <a:spcBef>
                <a:spcPts val="244"/>
              </a:spcBef>
              <a:buClr>
                <a:srgbClr val="000000"/>
              </a:buClr>
            </a:pPr>
            <a:r>
              <a:rPr lang="en-US" sz="975" dirty="0"/>
              <a:t>I explain things in a clear and compelling way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FF93F48-1DA1-F64D-A7A7-A5A83EB69661}"/>
              </a:ext>
            </a:extLst>
          </p:cNvPr>
          <p:cNvSpPr txBox="1">
            <a:spLocks/>
          </p:cNvSpPr>
          <p:nvPr/>
        </p:nvSpPr>
        <p:spPr>
          <a:xfrm>
            <a:off x="4987916" y="1465827"/>
            <a:ext cx="4394626" cy="1872000"/>
          </a:xfrm>
          <a:prstGeom prst="roundRect">
            <a:avLst>
              <a:gd name="adj" fmla="val 2756"/>
            </a:avLst>
          </a:prstGeom>
          <a:solidFill>
            <a:srgbClr val="EAEEF1"/>
          </a:solidFill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148590" tIns="74295" rIns="74295" bIns="74295">
            <a:no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4592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People come to me to talk through difficult or personal issues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I am comfortable when others express emotion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I am a good listener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I take time to help others develop their own solutions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I am good at getting under the surface of an issue and getting to the heart of what is wrong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By taking a step back I help people to look at an old problem in a new way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03C43E2-AC2A-E942-B271-F0C98F1FEC46}"/>
              </a:ext>
            </a:extLst>
          </p:cNvPr>
          <p:cNvSpPr txBox="1">
            <a:spLocks/>
          </p:cNvSpPr>
          <p:nvPr/>
        </p:nvSpPr>
        <p:spPr>
          <a:xfrm>
            <a:off x="324013" y="1465827"/>
            <a:ext cx="4394626" cy="1872000"/>
          </a:xfrm>
          <a:prstGeom prst="roundRect">
            <a:avLst>
              <a:gd name="adj" fmla="val 2756"/>
            </a:avLst>
          </a:prstGeom>
          <a:solidFill>
            <a:srgbClr val="EAEEF1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148590" tIns="74295" rIns="74295" bIns="74295" anchor="t">
            <a:no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4592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I challenge poor performance quickly and effectively</a:t>
            </a:r>
            <a:endParaRPr lang="en-US" sz="975" dirty="0">
              <a:solidFill>
                <a:srgbClr val="24282B"/>
              </a:solidFill>
              <a:latin typeface="Verdana"/>
              <a:ea typeface="Verdana"/>
              <a:cs typeface="+mn-lt"/>
            </a:endParaRP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  <a:ea typeface="Verdana"/>
                <a:cs typeface="+mn-lt"/>
              </a:rPr>
              <a:t>I find it easy to give constructive feedback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  <a:ea typeface="Verdana"/>
                <a:cs typeface="+mn-lt"/>
              </a:rPr>
              <a:t>I encourage people to break the mold and attempt the radical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  <a:ea typeface="Verdana"/>
                <a:cs typeface="+mn-lt"/>
              </a:rPr>
              <a:t>I help people see exactly where they can improve and excite them with the possibility of doing so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  <a:ea typeface="Verdana"/>
                <a:cs typeface="+mn-lt"/>
              </a:rPr>
              <a:t>I challenge people’s thinking and help them see bigger possibilities 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  <a:ea typeface="Verdana"/>
                <a:cs typeface="+mn-lt"/>
              </a:rPr>
              <a:t>I hold a ‘mirror’ to people – helping them see their blind spots (positive or negative)</a:t>
            </a:r>
            <a:endParaRPr lang="en-US" sz="1625" dirty="0">
              <a:solidFill>
                <a:srgbClr val="24282B"/>
              </a:solidFill>
              <a:latin typeface="Verdana"/>
              <a:ea typeface="Verdana"/>
              <a:cs typeface="+mn-lt"/>
            </a:endParaRPr>
          </a:p>
          <a:p>
            <a:pPr marL="222885" indent="-222885" defTabSz="742950">
              <a:spcBef>
                <a:spcPts val="244"/>
              </a:spcBef>
              <a:buClr>
                <a:srgbClr val="24282B"/>
              </a:buClr>
            </a:pPr>
            <a:endParaRPr lang="en-US" sz="975" dirty="0">
              <a:solidFill>
                <a:srgbClr val="24282B"/>
              </a:solidFill>
              <a:latin typeface="Verdana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120F97B-E84B-2541-8DFE-8E2E0E46574D}"/>
              </a:ext>
            </a:extLst>
          </p:cNvPr>
          <p:cNvSpPr txBox="1">
            <a:spLocks/>
          </p:cNvSpPr>
          <p:nvPr/>
        </p:nvSpPr>
        <p:spPr>
          <a:xfrm>
            <a:off x="4987917" y="3579895"/>
            <a:ext cx="4394626" cy="1872000"/>
          </a:xfrm>
          <a:prstGeom prst="roundRect">
            <a:avLst>
              <a:gd name="adj" fmla="val 2756"/>
            </a:avLst>
          </a:prstGeom>
          <a:solidFill>
            <a:srgbClr val="EAEEF1"/>
          </a:solidFill>
          <a:ln w="285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148590" tIns="74295" rIns="74295" bIns="74295">
            <a:no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4592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I build the confidence of those around me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I find it easy to give praise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I find it easy to see the best in people, (and to spot their potential)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I find stretching tasks for my people to do, giving them the opportunity to grow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I empower my team, helping them find their own solutions to problems (rather than doing it for them) 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r>
              <a:rPr lang="en-US" sz="975" dirty="0">
                <a:solidFill>
                  <a:srgbClr val="24282B"/>
                </a:solidFill>
                <a:latin typeface="Verdana"/>
              </a:rPr>
              <a:t>I’m good at letting go and allowing others the freedom to make mistakes so they can learn.</a:t>
            </a:r>
          </a:p>
          <a:p>
            <a:pPr marL="222885" indent="-222885" defTabSz="742950">
              <a:spcBef>
                <a:spcPts val="244"/>
              </a:spcBef>
              <a:buClr>
                <a:srgbClr val="000000"/>
              </a:buClr>
            </a:pPr>
            <a:endParaRPr lang="en-US" sz="975" dirty="0">
              <a:solidFill>
                <a:srgbClr val="24282B"/>
              </a:solidFill>
              <a:latin typeface="Verdana"/>
            </a:endParaRPr>
          </a:p>
          <a:p>
            <a:pPr marL="222885" indent="-222885" defTabSz="742950">
              <a:spcBef>
                <a:spcPts val="244"/>
              </a:spcBef>
              <a:buClr>
                <a:srgbClr val="24282B"/>
              </a:buClr>
            </a:pPr>
            <a:endParaRPr lang="en-US" sz="975" dirty="0">
              <a:solidFill>
                <a:srgbClr val="24282B"/>
              </a:solidFill>
              <a:latin typeface="Verdana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EC92A8C-8ABA-E24D-A652-582AE29D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coaching “face”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49737A4-898A-4997-BED7-47DED78821A3}"/>
              </a:ext>
            </a:extLst>
          </p:cNvPr>
          <p:cNvSpPr txBox="1"/>
          <p:nvPr/>
        </p:nvSpPr>
        <p:spPr>
          <a:xfrm>
            <a:off x="7648739" y="5139179"/>
            <a:ext cx="1724821" cy="3174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742950"/>
            <a:r>
              <a:rPr lang="en-US" sz="1463" b="1" dirty="0">
                <a:solidFill>
                  <a:srgbClr val="1D7279"/>
                </a:solidFill>
                <a:latin typeface="Verdana"/>
              </a:rPr>
              <a:t>Supporter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7F9F20B0-C5CA-4DF6-A83C-42A3B56D88FC}"/>
              </a:ext>
            </a:extLst>
          </p:cNvPr>
          <p:cNvSpPr txBox="1"/>
          <p:nvPr/>
        </p:nvSpPr>
        <p:spPr>
          <a:xfrm>
            <a:off x="7711287" y="3025013"/>
            <a:ext cx="1662273" cy="3174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742950"/>
            <a:r>
              <a:rPr lang="en-US" sz="1463" b="1" dirty="0">
                <a:solidFill>
                  <a:srgbClr val="CA1C68"/>
                </a:solidFill>
                <a:latin typeface="Verdana"/>
              </a:rPr>
              <a:t>Explorer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FE33F706-3AC2-46D7-8021-DEA88AB2BE76}"/>
              </a:ext>
            </a:extLst>
          </p:cNvPr>
          <p:cNvSpPr txBox="1"/>
          <p:nvPr/>
        </p:nvSpPr>
        <p:spPr>
          <a:xfrm>
            <a:off x="3024244" y="5139179"/>
            <a:ext cx="1662273" cy="3174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742950"/>
            <a:r>
              <a:rPr lang="en-US" sz="1463" b="1" dirty="0">
                <a:solidFill>
                  <a:srgbClr val="EA6B69"/>
                </a:solidFill>
                <a:latin typeface="Verdana"/>
              </a:rPr>
              <a:t>Expert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BBBCB94B-D2E9-4260-866F-AD38222848EC}"/>
              </a:ext>
            </a:extLst>
          </p:cNvPr>
          <p:cNvSpPr txBox="1"/>
          <p:nvPr/>
        </p:nvSpPr>
        <p:spPr>
          <a:xfrm>
            <a:off x="3024244" y="3025013"/>
            <a:ext cx="1662273" cy="3174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742950"/>
            <a:r>
              <a:rPr lang="en-US" sz="1463" b="1" dirty="0">
                <a:solidFill>
                  <a:srgbClr val="1C4C86"/>
                </a:solidFill>
                <a:latin typeface="Verdana"/>
              </a:rPr>
              <a:t>Challenger</a:t>
            </a:r>
          </a:p>
        </p:txBody>
      </p:sp>
    </p:spTree>
    <p:extLst>
      <p:ext uri="{BB962C8B-B14F-4D97-AF65-F5344CB8AC3E}">
        <p14:creationId xmlns:p14="http://schemas.microsoft.com/office/powerpoint/2010/main" val="13889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ED09-B5D7-EB85-98AC-BC43DE8F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slides </a:t>
            </a:r>
            <a:br>
              <a:rPr lang="en-GB" dirty="0"/>
            </a:br>
            <a:r>
              <a:rPr lang="en-GB" dirty="0"/>
              <a:t>(not used)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76828-32EE-6834-7268-386DBD650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4385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Hear Speak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DC733A-90D9-4EB7-8BDC-8E514DCB07CC}"/>
              </a:ext>
            </a:extLst>
          </p:cNvPr>
          <p:cNvGrpSpPr/>
          <p:nvPr/>
        </p:nvGrpSpPr>
        <p:grpSpPr>
          <a:xfrm>
            <a:off x="3783449" y="1710780"/>
            <a:ext cx="2486250" cy="3229898"/>
            <a:chOff x="4435268" y="1924703"/>
            <a:chExt cx="3060000" cy="39752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C3F65A-55E5-4E5F-90EB-2DCA0975EF2E}"/>
                </a:ext>
              </a:extLst>
            </p:cNvPr>
            <p:cNvSpPr txBox="1"/>
            <p:nvPr/>
          </p:nvSpPr>
          <p:spPr>
            <a:xfrm>
              <a:off x="4435268" y="3686352"/>
              <a:ext cx="3060000" cy="2213610"/>
            </a:xfrm>
            <a:prstGeom prst="rect">
              <a:avLst/>
            </a:prstGeom>
            <a:noFill/>
            <a:ln>
              <a:solidFill>
                <a:srgbClr val="28324B"/>
              </a:solidFill>
            </a:ln>
          </p:spPr>
          <p:txBody>
            <a:bodyPr wrap="square" tIns="0" rtlCol="0">
              <a:noAutofit/>
            </a:bodyPr>
            <a:lstStyle/>
            <a:p>
              <a:pPr algn="ctr"/>
              <a:r>
                <a:rPr lang="en-AU" sz="1950" b="1" dirty="0">
                  <a:solidFill>
                    <a:srgbClr val="6CBFE5"/>
                  </a:solidFill>
                  <a:latin typeface="Tenorite" panose="00000500000000000000" pitchFamily="2" charset="0"/>
                </a:rPr>
                <a:t>Hear</a:t>
              </a:r>
              <a:r>
                <a:rPr lang="en-AU" sz="1950" b="1" dirty="0">
                  <a:solidFill>
                    <a:schemeClr val="bg1"/>
                  </a:solidFill>
                  <a:latin typeface="Tenorite" panose="00000500000000000000" pitchFamily="2" charset="0"/>
                </a:rPr>
                <a:t>)</a:t>
              </a:r>
              <a:endParaRPr lang="en-AU" sz="1950" b="1" dirty="0">
                <a:solidFill>
                  <a:schemeClr val="tx2"/>
                </a:solidFill>
                <a:latin typeface="Tenorite" panose="00000500000000000000" pitchFamily="2" charset="0"/>
              </a:endParaRPr>
            </a:p>
            <a:p>
              <a:pPr algn="ctr"/>
              <a:endParaRPr lang="en-AU" sz="488" dirty="0">
                <a:solidFill>
                  <a:schemeClr val="tx2"/>
                </a:solidFill>
                <a:latin typeface="Tenorite" panose="00000500000000000000" pitchFamily="2" charset="0"/>
              </a:endParaRPr>
            </a:p>
            <a:p>
              <a:pPr algn="ctr"/>
              <a:r>
                <a:rPr lang="en-AU" sz="1463" dirty="0">
                  <a:solidFill>
                    <a:schemeClr val="tx2"/>
                  </a:solidFill>
                  <a:latin typeface="Tenorite" panose="00000500000000000000" pitchFamily="2" charset="0"/>
                </a:rPr>
                <a:t>A great coach knows how to make others feel heard listening not just to the content being spoken but also to the needs, fears and hopes that sit behind it.</a:t>
              </a: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49D2B170-DF06-4A73-BC5E-03A8DD4D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639" y="1924703"/>
              <a:ext cx="1635259" cy="163525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4B370A-595B-4CBC-93F4-4DE46FC20959}"/>
              </a:ext>
            </a:extLst>
          </p:cNvPr>
          <p:cNvGrpSpPr/>
          <p:nvPr/>
        </p:nvGrpSpPr>
        <p:grpSpPr>
          <a:xfrm>
            <a:off x="652896" y="1710780"/>
            <a:ext cx="2486250" cy="3229898"/>
            <a:chOff x="803564" y="1924703"/>
            <a:chExt cx="3060000" cy="397525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7B9306-3974-4A5D-83EA-DC2644E2D723}"/>
                </a:ext>
              </a:extLst>
            </p:cNvPr>
            <p:cNvSpPr txBox="1"/>
            <p:nvPr/>
          </p:nvSpPr>
          <p:spPr>
            <a:xfrm>
              <a:off x="803564" y="3686352"/>
              <a:ext cx="3060000" cy="2213610"/>
            </a:xfrm>
            <a:prstGeom prst="rect">
              <a:avLst/>
            </a:prstGeom>
            <a:noFill/>
            <a:ln>
              <a:solidFill>
                <a:srgbClr val="28324B"/>
              </a:solidFill>
            </a:ln>
          </p:spPr>
          <p:txBody>
            <a:bodyPr wrap="square" tIns="29250" rtlCol="0">
              <a:noAutofit/>
            </a:bodyPr>
            <a:lstStyle/>
            <a:p>
              <a:pPr algn="ctr"/>
              <a:r>
                <a:rPr lang="en-AU" sz="1950" b="1" dirty="0">
                  <a:solidFill>
                    <a:schemeClr val="accent2"/>
                  </a:solidFill>
                  <a:latin typeface="Tenorite" panose="00000500000000000000" pitchFamily="2" charset="0"/>
                </a:rPr>
                <a:t>See</a:t>
              </a:r>
              <a:r>
                <a:rPr lang="en-AU" sz="1463" b="1" dirty="0">
                  <a:solidFill>
                    <a:schemeClr val="bg1"/>
                  </a:solidFill>
                  <a:latin typeface="Tenorite" panose="00000500000000000000" pitchFamily="2" charset="0"/>
                </a:rPr>
                <a:t>)</a:t>
              </a:r>
              <a:endParaRPr lang="en-AU" sz="1463" b="1" dirty="0">
                <a:solidFill>
                  <a:schemeClr val="tx2"/>
                </a:solidFill>
                <a:latin typeface="Tenorite" panose="00000500000000000000" pitchFamily="2" charset="0"/>
              </a:endParaRPr>
            </a:p>
            <a:p>
              <a:pPr algn="ctr"/>
              <a:endParaRPr lang="en-AU" sz="406" dirty="0">
                <a:solidFill>
                  <a:schemeClr val="tx2"/>
                </a:solidFill>
                <a:latin typeface="Tenorite" panose="00000500000000000000" pitchFamily="2" charset="0"/>
              </a:endParaRPr>
            </a:p>
            <a:p>
              <a:pPr algn="ctr"/>
              <a:r>
                <a:rPr lang="en-AU" sz="1463" dirty="0">
                  <a:solidFill>
                    <a:schemeClr val="tx2"/>
                  </a:solidFill>
                  <a:latin typeface="Tenorite" panose="00000500000000000000" pitchFamily="2" charset="0"/>
                </a:rPr>
                <a:t>A great coach knows how to make others feel seen, being fully present when speaking with them and seeing the world through their eyes.</a:t>
              </a:r>
            </a:p>
          </p:txBody>
        </p:sp>
        <p:pic>
          <p:nvPicPr>
            <p:cNvPr id="8" name="Picture 7" descr="A picture containing text, iPod, vector graphics&#10;&#10;Description automatically generated">
              <a:extLst>
                <a:ext uri="{FF2B5EF4-FFF2-40B4-BE49-F238E27FC236}">
                  <a16:creationId xmlns:a16="http://schemas.microsoft.com/office/drawing/2014/main" id="{D7DEB0B0-3B4D-460A-911D-070D54A2F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935" y="1924703"/>
              <a:ext cx="1635259" cy="163525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7EE640-99FB-4E1E-A86D-D2783E4D47F5}"/>
              </a:ext>
            </a:extLst>
          </p:cNvPr>
          <p:cNvGrpSpPr/>
          <p:nvPr/>
        </p:nvGrpSpPr>
        <p:grpSpPr>
          <a:xfrm>
            <a:off x="6914002" y="1710780"/>
            <a:ext cx="2486250" cy="3229898"/>
            <a:chOff x="8509541" y="1924703"/>
            <a:chExt cx="3060000" cy="397525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234E37-2B66-4FC4-82F5-5DF779E1FAA4}"/>
                </a:ext>
              </a:extLst>
            </p:cNvPr>
            <p:cNvSpPr txBox="1"/>
            <p:nvPr/>
          </p:nvSpPr>
          <p:spPr>
            <a:xfrm>
              <a:off x="8509541" y="3686352"/>
              <a:ext cx="3060000" cy="2213610"/>
            </a:xfrm>
            <a:prstGeom prst="rect">
              <a:avLst/>
            </a:prstGeom>
            <a:noFill/>
            <a:ln>
              <a:solidFill>
                <a:srgbClr val="28324B"/>
              </a:solidFill>
            </a:ln>
          </p:spPr>
          <p:txBody>
            <a:bodyPr wrap="square" tIns="0" rtlCol="0">
              <a:noAutofit/>
            </a:bodyPr>
            <a:lstStyle/>
            <a:p>
              <a:pPr algn="ctr"/>
              <a:r>
                <a:rPr lang="en-AU" sz="853" b="1" dirty="0" err="1">
                  <a:solidFill>
                    <a:schemeClr val="bg1"/>
                  </a:solidFill>
                  <a:latin typeface="Tenorite" panose="00000500000000000000" pitchFamily="2" charset="0"/>
                </a:rPr>
                <a:t>e</a:t>
              </a:r>
              <a:r>
                <a:rPr lang="en-AU" sz="1950" b="1" dirty="0" err="1">
                  <a:solidFill>
                    <a:srgbClr val="0DB4AC"/>
                  </a:solidFill>
                  <a:latin typeface="Tenorite" panose="00000500000000000000" pitchFamily="2" charset="0"/>
                </a:rPr>
                <a:t>Speak</a:t>
              </a:r>
              <a:r>
                <a:rPr lang="en-AU" sz="1463" b="1" dirty="0">
                  <a:solidFill>
                    <a:schemeClr val="bg1"/>
                  </a:solidFill>
                  <a:latin typeface="Tenorite" panose="00000500000000000000" pitchFamily="2" charset="0"/>
                </a:rPr>
                <a:t>)</a:t>
              </a:r>
              <a:endParaRPr lang="en-AU" sz="1463" b="1" dirty="0">
                <a:solidFill>
                  <a:schemeClr val="tx2"/>
                </a:solidFill>
                <a:latin typeface="Tenorite" panose="00000500000000000000" pitchFamily="2" charset="0"/>
              </a:endParaRPr>
            </a:p>
            <a:p>
              <a:pPr algn="ctr"/>
              <a:endParaRPr lang="en-AU" sz="488" dirty="0">
                <a:solidFill>
                  <a:schemeClr val="tx2"/>
                </a:solidFill>
                <a:latin typeface="Tenorite" panose="00000500000000000000" pitchFamily="2" charset="0"/>
              </a:endParaRPr>
            </a:p>
            <a:p>
              <a:pPr algn="ctr"/>
              <a:r>
                <a:rPr lang="en-AU" sz="1463" dirty="0">
                  <a:solidFill>
                    <a:schemeClr val="tx2"/>
                  </a:solidFill>
                  <a:latin typeface="Tenorite" panose="00000500000000000000" pitchFamily="2" charset="0"/>
                </a:rPr>
                <a:t>A great coach delivers their feedback or message in a way that helps others see and recognise aspects of themselves they couldn’t on their own. </a:t>
              </a: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AD826F40-8F8D-4AA7-ABAE-E7C5A767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1912" y="1924703"/>
              <a:ext cx="1635259" cy="1635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9331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D73BAC8-F082-9619-C872-6E2953981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DCF1-ECBE-9150-ECCE-FE88AEDD3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01" y="882651"/>
            <a:ext cx="7356474" cy="127000"/>
          </a:xfrm>
        </p:spPr>
        <p:txBody>
          <a:bodyPr/>
          <a:lstStyle/>
          <a:p>
            <a:r>
              <a:rPr lang="en-US" sz="2400" dirty="0"/>
              <a:t>Strengthening volunteering in a scout district:</a:t>
            </a:r>
            <a:br>
              <a:rPr lang="en-US" sz="2400" dirty="0"/>
            </a:br>
            <a:r>
              <a:rPr lang="en-US" sz="2400" dirty="0"/>
              <a:t>Actions you can take in 2025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C9678-1100-094E-ED00-24EE7BA31E63}"/>
              </a:ext>
            </a:extLst>
          </p:cNvPr>
          <p:cNvSpPr txBox="1"/>
          <p:nvPr/>
        </p:nvSpPr>
        <p:spPr>
          <a:xfrm>
            <a:off x="596901" y="1105959"/>
            <a:ext cx="78359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group leaders in volunteer recruitment e.g. using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Leaderbuild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share ‘Actions you can take in 2025’ with scout groups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Encourage scout groups to contact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former scouts/ venturers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are now 18-30 years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and/or their parents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invite them to volunteer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 out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25-year-old Rovers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explore how they may want to get involved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new source of volunteers e.g. outdoor adventure groups (bushwalking groups, climbing clubs etc), military/ retired military, universities/ colleges, state volunteering organisations etc.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streamline all branch/ district roles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involved with groups; encourage ‘other’ volunteers to get redeployed in groups.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curious about why volunteers leave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make an effort to ring a sample of these, listen to their experiences and identify what needs to change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ideas?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49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89982D-0651-4FC3-A027-3A78FCA5EC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25" dirty="0"/>
              <a:t>What is the coaching face </a:t>
            </a:r>
            <a:r>
              <a:rPr lang="en-US" sz="1625" b="1" dirty="0"/>
              <a:t>you feel most present in you</a:t>
            </a:r>
            <a:r>
              <a:rPr lang="en-US" sz="1625" dirty="0"/>
              <a:t>, or that you find most comfortable using?</a:t>
            </a:r>
          </a:p>
          <a:p>
            <a:endParaRPr lang="en-US" sz="1463" dirty="0"/>
          </a:p>
          <a:p>
            <a:endParaRPr lang="en-US" sz="1463" dirty="0"/>
          </a:p>
          <a:p>
            <a:endParaRPr lang="en-US" sz="1463" dirty="0"/>
          </a:p>
          <a:p>
            <a:endParaRPr lang="en-US" sz="2600" dirty="0"/>
          </a:p>
          <a:p>
            <a:pPr marL="0" indent="0">
              <a:lnSpc>
                <a:spcPct val="114000"/>
              </a:lnSpc>
              <a:buNone/>
            </a:pPr>
            <a:r>
              <a:rPr lang="en-US" sz="1463" dirty="0"/>
              <a:t>Share with your partner… </a:t>
            </a:r>
          </a:p>
          <a:p>
            <a:pPr lvl="1">
              <a:lnSpc>
                <a:spcPct val="160000"/>
              </a:lnSpc>
              <a:spcBef>
                <a:spcPts val="488"/>
              </a:spcBef>
              <a:buClr>
                <a:schemeClr val="accent6"/>
              </a:buClr>
            </a:pPr>
            <a:r>
              <a:rPr lang="en-US" sz="1463" dirty="0"/>
              <a:t>When should you use this face? </a:t>
            </a:r>
          </a:p>
          <a:p>
            <a:pPr lvl="1">
              <a:lnSpc>
                <a:spcPct val="160000"/>
              </a:lnSpc>
              <a:spcBef>
                <a:spcPts val="488"/>
              </a:spcBef>
              <a:buClr>
                <a:schemeClr val="accent6"/>
              </a:buClr>
            </a:pPr>
            <a:r>
              <a:rPr lang="en-US" sz="1463" dirty="0"/>
              <a:t>What are two benefits of this face?</a:t>
            </a:r>
          </a:p>
          <a:p>
            <a:pPr lvl="1">
              <a:lnSpc>
                <a:spcPct val="160000"/>
              </a:lnSpc>
              <a:spcBef>
                <a:spcPts val="488"/>
              </a:spcBef>
              <a:buClr>
                <a:schemeClr val="accent6"/>
              </a:buClr>
            </a:pPr>
            <a:r>
              <a:rPr lang="en-US" sz="1463" dirty="0"/>
              <a:t>What happens when you overuse it?	</a:t>
            </a:r>
          </a:p>
          <a:p>
            <a:endParaRPr lang="en-US" sz="1463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D8AA93-4BEC-470A-A2F9-2101AECA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The Four Faces of Coaching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85495-6671-4DC8-A458-8A6A15587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9107" y="2335817"/>
            <a:ext cx="6394981" cy="1431470"/>
          </a:xfrm>
          <a:prstGeom prst="rect">
            <a:avLst/>
          </a:prstGeom>
        </p:spPr>
      </p:pic>
      <p:pic>
        <p:nvPicPr>
          <p:cNvPr id="4" name="Graphic 3" descr="Camera">
            <a:extLst>
              <a:ext uri="{FF2B5EF4-FFF2-40B4-BE49-F238E27FC236}">
                <a16:creationId xmlns:a16="http://schemas.microsoft.com/office/drawing/2014/main" id="{3F84DF43-752C-AF97-E6BE-6EA1DEF31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9151" y="5386009"/>
            <a:ext cx="446899" cy="446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E7EB6B-81AC-E6A7-DBD9-B09772EB3D2E}"/>
              </a:ext>
            </a:extLst>
          </p:cNvPr>
          <p:cNvSpPr txBox="1"/>
          <p:nvPr/>
        </p:nvSpPr>
        <p:spPr>
          <a:xfrm>
            <a:off x="5575784" y="5788038"/>
            <a:ext cx="3550972" cy="2423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en-US" sz="975" dirty="0">
                <a:solidFill>
                  <a:srgbClr val="000000"/>
                </a:solidFill>
                <a:latin typeface="Verdana"/>
              </a:rPr>
              <a:t>Take a shot for reference during the breakout activity</a:t>
            </a:r>
          </a:p>
        </p:txBody>
      </p:sp>
    </p:spTree>
    <p:extLst>
      <p:ext uri="{BB962C8B-B14F-4D97-AF65-F5344CB8AC3E}">
        <p14:creationId xmlns:p14="http://schemas.microsoft.com/office/powerpoint/2010/main" val="35106796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89982D-0651-4FC3-A027-3A78FCA5EC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the coaching face </a:t>
            </a:r>
            <a:r>
              <a:rPr lang="en-US" b="1" dirty="0"/>
              <a:t>you least feel present in you, </a:t>
            </a:r>
            <a:r>
              <a:rPr lang="en-US" dirty="0"/>
              <a:t>or that you find most challenging to use?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4388" dirty="0"/>
          </a:p>
          <a:p>
            <a:pPr marL="0" indent="0">
              <a:lnSpc>
                <a:spcPct val="114000"/>
              </a:lnSpc>
              <a:buNone/>
            </a:pPr>
            <a:r>
              <a:rPr lang="en-US" dirty="0"/>
              <a:t>Share with your partner… </a:t>
            </a:r>
          </a:p>
          <a:p>
            <a:pPr lvl="1">
              <a:lnSpc>
                <a:spcPct val="160000"/>
              </a:lnSpc>
              <a:spcBef>
                <a:spcPts val="488"/>
              </a:spcBef>
              <a:buClr>
                <a:schemeClr val="accent6"/>
              </a:buClr>
            </a:pPr>
            <a:r>
              <a:rPr lang="en-US" dirty="0"/>
              <a:t>What is stopping you from using this face?</a:t>
            </a:r>
          </a:p>
          <a:p>
            <a:pPr lvl="1">
              <a:lnSpc>
                <a:spcPct val="160000"/>
              </a:lnSpc>
              <a:spcBef>
                <a:spcPts val="488"/>
              </a:spcBef>
              <a:buClr>
                <a:schemeClr val="accent6"/>
              </a:buClr>
            </a:pPr>
            <a:r>
              <a:rPr lang="en-US" dirty="0"/>
              <a:t>What’s the impact of underusing it?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D8AA93-4BEC-470A-A2F9-2101AECA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The Four Faces of Coaching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1C66693-FB02-405F-8859-0A6A1084A2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9107" y="2335817"/>
            <a:ext cx="6394981" cy="1431470"/>
          </a:xfrm>
          <a:prstGeom prst="rect">
            <a:avLst/>
          </a:prstGeom>
        </p:spPr>
      </p:pic>
      <p:pic>
        <p:nvPicPr>
          <p:cNvPr id="4" name="Graphic 3" descr="Camera">
            <a:extLst>
              <a:ext uri="{FF2B5EF4-FFF2-40B4-BE49-F238E27FC236}">
                <a16:creationId xmlns:a16="http://schemas.microsoft.com/office/drawing/2014/main" id="{3C2B3D07-5A6F-B001-C65D-30276AACA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9151" y="5386009"/>
            <a:ext cx="446899" cy="446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A9D3C-8804-F2CF-39A6-A7A1AE8B1910}"/>
              </a:ext>
            </a:extLst>
          </p:cNvPr>
          <p:cNvSpPr txBox="1"/>
          <p:nvPr/>
        </p:nvSpPr>
        <p:spPr>
          <a:xfrm>
            <a:off x="5575784" y="5788038"/>
            <a:ext cx="3550972" cy="2423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en-US" sz="975" dirty="0">
                <a:solidFill>
                  <a:srgbClr val="000000"/>
                </a:solidFill>
                <a:latin typeface="Verdana"/>
              </a:rPr>
              <a:t>Take a shot for reference during the breakout activity</a:t>
            </a:r>
          </a:p>
        </p:txBody>
      </p:sp>
    </p:spTree>
    <p:extLst>
      <p:ext uri="{BB962C8B-B14F-4D97-AF65-F5344CB8AC3E}">
        <p14:creationId xmlns:p14="http://schemas.microsoft.com/office/powerpoint/2010/main" val="2110077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49CBBB2-3D0E-46CB-A1AF-EE2A0FC691FB}"/>
              </a:ext>
            </a:extLst>
          </p:cNvPr>
          <p:cNvGraphicFramePr>
            <a:graphicFrameLocks noGrp="1"/>
          </p:cNvGraphicFramePr>
          <p:nvPr/>
        </p:nvGraphicFramePr>
        <p:xfrm>
          <a:off x="309562" y="1480843"/>
          <a:ext cx="9286876" cy="4160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3438">
                  <a:extLst>
                    <a:ext uri="{9D8B030D-6E8A-4147-A177-3AD203B41FA5}">
                      <a16:colId xmlns:a16="http://schemas.microsoft.com/office/drawing/2014/main" val="3386638764"/>
                    </a:ext>
                  </a:extLst>
                </a:gridCol>
                <a:gridCol w="4643438">
                  <a:extLst>
                    <a:ext uri="{9D8B030D-6E8A-4147-A177-3AD203B41FA5}">
                      <a16:colId xmlns:a16="http://schemas.microsoft.com/office/drawing/2014/main" val="4282130103"/>
                    </a:ext>
                  </a:extLst>
                </a:gridCol>
              </a:tblGrid>
              <a:tr h="20802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500" b="1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Challenger</a:t>
                      </a:r>
                    </a:p>
                    <a:p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Helps the </a:t>
                      </a:r>
                      <a:r>
                        <a:rPr lang="en-US" sz="1100" b="1" dirty="0" err="1">
                          <a:solidFill>
                            <a:schemeClr val="tx2"/>
                          </a:solidFill>
                        </a:rPr>
                        <a:t>coachee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 to: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See blind spots in their thinking and plans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Recognize how they might be the limiting factor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Break the mold and look for new ways of doing things</a:t>
                      </a:r>
                    </a:p>
                    <a:p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Skills / Qualities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Feedback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Assertive Language</a:t>
                      </a:r>
                    </a:p>
                    <a:p>
                      <a:pPr algn="r"/>
                      <a:r>
                        <a:rPr lang="en-US" sz="1300" b="1" i="1" dirty="0">
                          <a:solidFill>
                            <a:schemeClr val="accent6"/>
                          </a:solidFill>
                        </a:rPr>
                        <a:t>Courage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US" sz="900" b="1" i="1" dirty="0"/>
                    </a:p>
                  </a:txBody>
                  <a:tcPr marL="74295" marR="74295" marT="37148" marB="3714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500" b="1" dirty="0">
                          <a:solidFill>
                            <a:schemeClr val="accent2"/>
                          </a:solidFill>
                        </a:rPr>
                        <a:t>Explorer</a:t>
                      </a:r>
                      <a:endParaRPr lang="en-US" sz="1100" b="1" dirty="0">
                        <a:solidFill>
                          <a:schemeClr val="accent2"/>
                        </a:solidFill>
                      </a:endParaRPr>
                    </a:p>
                    <a:p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Helps the </a:t>
                      </a:r>
                      <a:r>
                        <a:rPr lang="en-US" sz="1100" b="1" dirty="0" err="1">
                          <a:solidFill>
                            <a:schemeClr val="tx2"/>
                          </a:solidFill>
                        </a:rPr>
                        <a:t>coachee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 to: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Find own solutions to issues and challenges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Look at the problem in a new light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Share feelings and concerns which block progress</a:t>
                      </a:r>
                    </a:p>
                    <a:p>
                      <a:endParaRPr lang="en-US" sz="1100" b="1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Skills / Qualities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Playback and prompt content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Playback and prompt feelings</a:t>
                      </a:r>
                    </a:p>
                    <a:p>
                      <a:pPr algn="r"/>
                      <a:r>
                        <a:rPr lang="en-US" sz="1300" b="1" i="1" dirty="0">
                          <a:solidFill>
                            <a:schemeClr val="accent2"/>
                          </a:solidFill>
                        </a:rPr>
                        <a:t>Respect</a:t>
                      </a:r>
                      <a:endParaRPr lang="en-US" sz="1600" b="1" i="1" dirty="0">
                        <a:solidFill>
                          <a:schemeClr val="accent2"/>
                        </a:solidFill>
                      </a:endParaRP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256368"/>
                  </a:ext>
                </a:extLst>
              </a:tr>
              <a:tr h="20802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en-US" sz="900" b="1" kern="1200" dirty="0">
                        <a:solidFill>
                          <a:srgbClr val="EE762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500" b="1" kern="1200" dirty="0">
                          <a:solidFill>
                            <a:srgbClr val="EA6B69"/>
                          </a:solidFill>
                          <a:latin typeface="+mn-lt"/>
                          <a:ea typeface="+mn-ea"/>
                          <a:cs typeface="+mn-cs"/>
                        </a:rPr>
                        <a:t>Expert</a:t>
                      </a:r>
                    </a:p>
                    <a:p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Helps the </a:t>
                      </a:r>
                      <a:r>
                        <a:rPr lang="en-US" sz="1100" b="1" dirty="0" err="1">
                          <a:solidFill>
                            <a:schemeClr val="tx2"/>
                          </a:solidFill>
                        </a:rPr>
                        <a:t>coachee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 to: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Receive clear guidance and instructions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Deepen their knowledge and understanding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Break a complex challenge down into manageable chunks </a:t>
                      </a:r>
                    </a:p>
                    <a:p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Skills / Qualities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Passion for sharing knowledge with others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Communicates clearly and concisely</a:t>
                      </a:r>
                    </a:p>
                    <a:p>
                      <a:pPr algn="r"/>
                      <a:r>
                        <a:rPr lang="en-US" sz="1300" b="1" i="1" dirty="0">
                          <a:solidFill>
                            <a:schemeClr val="accent5"/>
                          </a:solidFill>
                        </a:rPr>
                        <a:t>Wisdom</a:t>
                      </a:r>
                    </a:p>
                  </a:txBody>
                  <a:tcPr marL="74295" marR="74295" marT="37148" marB="3714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en-US" sz="900" b="1" kern="1200" dirty="0">
                        <a:solidFill>
                          <a:srgbClr val="70C04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500" b="1" kern="1200" dirty="0">
                          <a:solidFill>
                            <a:schemeClr val="accent3"/>
                          </a:solidFill>
                          <a:latin typeface="+mn-lt"/>
                          <a:ea typeface="+mn-ea"/>
                          <a:cs typeface="+mn-cs"/>
                        </a:rPr>
                        <a:t>Supporter</a:t>
                      </a:r>
                    </a:p>
                    <a:p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Helps the </a:t>
                      </a:r>
                      <a:r>
                        <a:rPr lang="en-US" sz="1100" b="1" dirty="0" err="1">
                          <a:solidFill>
                            <a:schemeClr val="tx2"/>
                          </a:solidFill>
                        </a:rPr>
                        <a:t>coachee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 to: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Believe in themselves and what they are doing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Celebrate success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Build a trusting and open relationship</a:t>
                      </a:r>
                    </a:p>
                    <a:p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Skills / Qualities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Encourages and acknowledges</a:t>
                      </a:r>
                    </a:p>
                    <a:p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Demonstrates understanding of </a:t>
                      </a:r>
                      <a:r>
                        <a:rPr lang="en-US" sz="1100" dirty="0" err="1">
                          <a:solidFill>
                            <a:schemeClr val="tx2"/>
                          </a:solidFill>
                        </a:rPr>
                        <a:t>coachee’s</a:t>
                      </a:r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 position</a:t>
                      </a:r>
                    </a:p>
                    <a:p>
                      <a:pPr algn="r"/>
                      <a:r>
                        <a:rPr lang="en-US" sz="1300" b="1" i="1" dirty="0">
                          <a:solidFill>
                            <a:schemeClr val="accent3"/>
                          </a:solidFill>
                        </a:rPr>
                        <a:t>Care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25786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5F8EB5C-9D29-4B78-A3C6-A508EDB2F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6578" y="1509540"/>
            <a:ext cx="610117" cy="6101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F8D8DD0-BBFA-4B48-B922-070ABA64A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How Each Face Helps Your </a:t>
            </a:r>
            <a:r>
              <a:rPr lang="en-US" dirty="0" err="1"/>
              <a:t>Coachee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DA5DD4-1514-4BBE-A6A8-E62792722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8638" y="3614907"/>
            <a:ext cx="609219" cy="609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28E65-75A8-4459-A33B-C5BF172764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9837" y="3622645"/>
            <a:ext cx="609219" cy="609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AF6F8D-0B93-4099-A7F3-3361750AD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91" y="1460962"/>
            <a:ext cx="609219" cy="6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20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0C3072-5608-4916-BC74-16203775C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1082935"/>
            <a:ext cx="9286875" cy="590545"/>
          </a:xfrm>
        </p:spPr>
        <p:txBody>
          <a:bodyPr anchor="ctr" anchorCtr="0"/>
          <a:lstStyle/>
          <a:p>
            <a:r>
              <a:rPr lang="en-US" dirty="0"/>
              <a:t>Skill and will</a:t>
            </a:r>
            <a:br>
              <a:rPr lang="en-US" dirty="0"/>
            </a:br>
            <a:r>
              <a:rPr lang="en-US" sz="1625" b="0" dirty="0"/>
              <a:t>Flexing your coaching style</a:t>
            </a:r>
            <a:br>
              <a:rPr lang="en-US" sz="1625" b="0" dirty="0"/>
            </a:br>
            <a:endParaRPr lang="en-US" b="0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5606E34B-5313-486F-9523-1DC0EFDA18F7}"/>
              </a:ext>
            </a:extLst>
          </p:cNvPr>
          <p:cNvSpPr txBox="1">
            <a:spLocks/>
          </p:cNvSpPr>
          <p:nvPr/>
        </p:nvSpPr>
        <p:spPr>
          <a:xfrm>
            <a:off x="309563" y="2184759"/>
            <a:ext cx="3940328" cy="292386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4592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42950">
              <a:spcBef>
                <a:spcPts val="813"/>
              </a:spcBef>
              <a:buClr>
                <a:srgbClr val="CA1C68"/>
              </a:buClr>
              <a:buNone/>
            </a:pPr>
            <a:r>
              <a:rPr lang="en-US" sz="1950" dirty="0">
                <a:solidFill>
                  <a:srgbClr val="24282B"/>
                </a:solidFill>
                <a:latin typeface="Verdana"/>
              </a:rPr>
              <a:t>Skill vs Will</a:t>
            </a:r>
          </a:p>
          <a:p>
            <a:pPr marL="445770" lvl="1" indent="-148590" defTabSz="742950">
              <a:spcBef>
                <a:spcPts val="813"/>
              </a:spcBef>
              <a:buClr>
                <a:srgbClr val="1C4C86"/>
              </a:buClr>
            </a:pPr>
            <a:r>
              <a:rPr lang="en-US" sz="1625" dirty="0">
                <a:solidFill>
                  <a:srgbClr val="24282B"/>
                </a:solidFill>
                <a:latin typeface="Verdana"/>
              </a:rPr>
              <a:t>Primarily about experience and comfort with the situation</a:t>
            </a:r>
          </a:p>
          <a:p>
            <a:pPr marL="297180" lvl="1" indent="0" defTabSz="742950">
              <a:spcBef>
                <a:spcPts val="813"/>
              </a:spcBef>
              <a:buClr>
                <a:srgbClr val="4C3480"/>
              </a:buClr>
              <a:buNone/>
            </a:pPr>
            <a:endParaRPr lang="en-US" sz="894" dirty="0">
              <a:solidFill>
                <a:srgbClr val="24282B"/>
              </a:solidFill>
              <a:latin typeface="Verdana"/>
            </a:endParaRPr>
          </a:p>
          <a:p>
            <a:pPr marL="0" indent="0" defTabSz="742950">
              <a:spcBef>
                <a:spcPts val="813"/>
              </a:spcBef>
              <a:buClr>
                <a:srgbClr val="CA1C68"/>
              </a:buClr>
              <a:buNone/>
            </a:pPr>
            <a:r>
              <a:rPr lang="en-US" sz="1950" dirty="0">
                <a:solidFill>
                  <a:srgbClr val="24282B"/>
                </a:solidFill>
                <a:latin typeface="Verdana"/>
              </a:rPr>
              <a:t>Push vs Pull</a:t>
            </a:r>
          </a:p>
          <a:p>
            <a:pPr marL="445770" lvl="1" indent="-148590" defTabSz="742950">
              <a:spcBef>
                <a:spcPts val="813"/>
              </a:spcBef>
              <a:buClr>
                <a:srgbClr val="1C4C86"/>
              </a:buClr>
            </a:pPr>
            <a:r>
              <a:rPr lang="en-US" sz="1625" dirty="0">
                <a:solidFill>
                  <a:srgbClr val="24282B"/>
                </a:solidFill>
                <a:latin typeface="Verdana"/>
              </a:rPr>
              <a:t>Primarily about what coaching posture will be most helpful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9A7520-26D6-47D2-8AF0-42C64A8B9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6403" y="1581944"/>
            <a:ext cx="4072993" cy="40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26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C1FC1-0C3C-276A-21F6-D64FC30B9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38" y="1453019"/>
            <a:ext cx="8543925" cy="609997"/>
          </a:xfrm>
        </p:spPr>
        <p:txBody>
          <a:bodyPr/>
          <a:lstStyle/>
          <a:p>
            <a:r>
              <a:rPr lang="en-AU" dirty="0"/>
              <a:t>What are the “top” five rankings?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3152A4-C70F-BC4A-F206-87060B8BA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93" y="2184536"/>
            <a:ext cx="6269108" cy="2771992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8860DD8-EEAE-2C54-A3C9-9B14D2EFD0D0}"/>
              </a:ext>
            </a:extLst>
          </p:cNvPr>
          <p:cNvSpPr/>
          <p:nvPr/>
        </p:nvSpPr>
        <p:spPr>
          <a:xfrm>
            <a:off x="7695040" y="653541"/>
            <a:ext cx="1509386" cy="1240076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480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0FBA38-B28B-05D1-C5F2-733132019BD8}"/>
              </a:ext>
            </a:extLst>
          </p:cNvPr>
          <p:cNvSpPr txBox="1"/>
          <p:nvPr/>
        </p:nvSpPr>
        <p:spPr>
          <a:xfrm>
            <a:off x="8221133" y="1112457"/>
            <a:ext cx="682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prstClr val="white"/>
                </a:solidFill>
                <a:latin typeface="Nunito Sans"/>
              </a:rPr>
              <a:t>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FA01CB-6D35-DB6A-4986-08DB0091E706}"/>
              </a:ext>
            </a:extLst>
          </p:cNvPr>
          <p:cNvSpPr txBox="1">
            <a:spLocks/>
          </p:cNvSpPr>
          <p:nvPr/>
        </p:nvSpPr>
        <p:spPr>
          <a:xfrm>
            <a:off x="1037646" y="5315409"/>
            <a:ext cx="8543925" cy="609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2400" b="1" dirty="0"/>
              <a:t>… but we’re also aware that there are many serious issues</a:t>
            </a:r>
            <a:endParaRPr lang="en-AU" sz="12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235A95-80C7-E047-B6A8-0ECE95ABA38D}"/>
              </a:ext>
            </a:extLst>
          </p:cNvPr>
          <p:cNvSpPr txBox="1">
            <a:spLocks/>
          </p:cNvSpPr>
          <p:nvPr/>
        </p:nvSpPr>
        <p:spPr>
          <a:xfrm>
            <a:off x="478013" y="431404"/>
            <a:ext cx="8543925" cy="609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b="1" dirty="0"/>
              <a:t>Insights from Adult Experience Survey 2023</a:t>
            </a:r>
            <a:endParaRPr lang="en-AU" sz="1200" b="1" dirty="0"/>
          </a:p>
        </p:txBody>
      </p:sp>
    </p:spTree>
    <p:extLst>
      <p:ext uri="{BB962C8B-B14F-4D97-AF65-F5344CB8AC3E}">
        <p14:creationId xmlns:p14="http://schemas.microsoft.com/office/powerpoint/2010/main" val="15777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22CE4-89CD-43C0-C71C-7AEA333F3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04" y="870627"/>
            <a:ext cx="8420100" cy="1003143"/>
          </a:xfrm>
        </p:spPr>
        <p:txBody>
          <a:bodyPr>
            <a:normAutofit/>
          </a:bodyPr>
          <a:lstStyle/>
          <a:p>
            <a:r>
              <a:rPr lang="en-GB" sz="3200" b="1" dirty="0"/>
              <a:t>Why is it so difficult to recruit and retain volunteers in scouts?</a:t>
            </a:r>
            <a:endParaRPr lang="en-AU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65B21-F649-2C34-9AA3-1C5B53524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5705" y="2455290"/>
            <a:ext cx="7429500" cy="520258"/>
          </a:xfrm>
        </p:spPr>
        <p:txBody>
          <a:bodyPr/>
          <a:lstStyle/>
          <a:p>
            <a:r>
              <a:rPr lang="en-GB" dirty="0"/>
              <a:t>Let’s have a 5-minute BMW discussion</a:t>
            </a:r>
            <a:endParaRPr lang="en-AU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C8DDE0C-BA69-168C-2E8D-1AC54D30CEE6}"/>
              </a:ext>
            </a:extLst>
          </p:cNvPr>
          <p:cNvSpPr txBox="1">
            <a:spLocks/>
          </p:cNvSpPr>
          <p:nvPr/>
        </p:nvSpPr>
        <p:spPr>
          <a:xfrm>
            <a:off x="1286207" y="3158417"/>
            <a:ext cx="7429500" cy="7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/>
              <a:t>B</a:t>
            </a:r>
            <a:r>
              <a:rPr lang="en-GB" dirty="0"/>
              <a:t>itches</a:t>
            </a:r>
            <a:endParaRPr lang="en-AU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E76E760-6853-CE92-13F0-5452BB5F6727}"/>
              </a:ext>
            </a:extLst>
          </p:cNvPr>
          <p:cNvSpPr txBox="1">
            <a:spLocks/>
          </p:cNvSpPr>
          <p:nvPr/>
        </p:nvSpPr>
        <p:spPr>
          <a:xfrm>
            <a:off x="1238250" y="4002703"/>
            <a:ext cx="7429500" cy="520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/>
              <a:t>M</a:t>
            </a:r>
            <a:r>
              <a:rPr lang="en-GB" sz="2600" dirty="0"/>
              <a:t>oans</a:t>
            </a:r>
            <a:endParaRPr lang="en-AU" sz="20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BB92F03-2ABE-6634-4603-86FB7935B090}"/>
              </a:ext>
            </a:extLst>
          </p:cNvPr>
          <p:cNvSpPr txBox="1">
            <a:spLocks/>
          </p:cNvSpPr>
          <p:nvPr/>
        </p:nvSpPr>
        <p:spPr>
          <a:xfrm>
            <a:off x="1418131" y="4677534"/>
            <a:ext cx="7429500" cy="5202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/>
              <a:t>W</a:t>
            </a:r>
            <a:r>
              <a:rPr lang="en-GB" dirty="0"/>
              <a:t>hinges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163463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892BA-FD4D-78E5-169B-85BEBC453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3B868ABD-0715-C6F6-9556-07DD955B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9274"/>
            <a:ext cx="4136465" cy="719139"/>
          </a:xfrm>
        </p:spPr>
        <p:txBody>
          <a:bodyPr anchor="t">
            <a:normAutofit/>
          </a:bodyPr>
          <a:lstStyle/>
          <a:p>
            <a:r>
              <a:rPr lang="en-US" sz="3600" dirty="0"/>
              <a:t>Issue #1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6D51B9A-CA80-11BE-286F-FDA6625D5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900" y="1628775"/>
            <a:ext cx="8640233" cy="928158"/>
          </a:xfrm>
        </p:spPr>
        <p:txBody>
          <a:bodyPr>
            <a:normAutofit/>
          </a:bodyPr>
          <a:lstStyle/>
          <a:p>
            <a:r>
              <a:rPr lang="en-US" sz="2800" b="1" dirty="0"/>
              <a:t>We try to recruit into a single ‘one size fits all’ role of LEADER.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8F636-0F9D-4DCA-4F50-359F435909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88" t="38664" r="42308" b="19393"/>
          <a:stretch/>
        </p:blipFill>
        <p:spPr>
          <a:xfrm>
            <a:off x="4057650" y="2885285"/>
            <a:ext cx="5251450" cy="3496466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68C884A-3BA9-28B8-CAEF-92641716866E}"/>
              </a:ext>
            </a:extLst>
          </p:cNvPr>
          <p:cNvSpPr txBox="1">
            <a:spLocks/>
          </p:cNvSpPr>
          <p:nvPr/>
        </p:nvSpPr>
        <p:spPr>
          <a:xfrm>
            <a:off x="522816" y="3720042"/>
            <a:ext cx="3230033" cy="2316691"/>
          </a:xfrm>
          <a:prstGeom prst="rect">
            <a:avLst/>
          </a:prstGeom>
        </p:spPr>
        <p:txBody>
          <a:bodyPr lIns="0" rIns="3600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rgbClr val="595959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i="1" dirty="0"/>
          </a:p>
          <a:p>
            <a:r>
              <a:rPr lang="en-US" sz="2000" i="1" dirty="0"/>
              <a:t>“Instead of telling people ‘this is what we need from you, we should ask them ‘what are you able to offer’?”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872218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A7E15A89-D6E2-844B-7776-CA96D8E7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9274"/>
            <a:ext cx="4136465" cy="719139"/>
          </a:xfrm>
        </p:spPr>
        <p:txBody>
          <a:bodyPr anchor="t">
            <a:normAutofit/>
          </a:bodyPr>
          <a:lstStyle/>
          <a:p>
            <a:r>
              <a:rPr lang="en-US" sz="3600" dirty="0"/>
              <a:t>Issue #2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2EF6FA8-6D8E-3233-4A00-3C0729B96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900" y="1628775"/>
            <a:ext cx="4136465" cy="4895850"/>
          </a:xfrm>
        </p:spPr>
        <p:txBody>
          <a:bodyPr>
            <a:normAutofit/>
          </a:bodyPr>
          <a:lstStyle/>
          <a:p>
            <a:r>
              <a:rPr lang="en-US" sz="2800" b="1" dirty="0"/>
              <a:t>Leaders are seen as superheroes … exceptional, alone and committed forever</a:t>
            </a:r>
          </a:p>
        </p:txBody>
      </p:sp>
      <p:pic>
        <p:nvPicPr>
          <p:cNvPr id="10" name="Graphic 9" descr="Girl wearing cape">
            <a:extLst>
              <a:ext uri="{FF2B5EF4-FFF2-40B4-BE49-F238E27FC236}">
                <a16:creationId xmlns:a16="http://schemas.microsoft.com/office/drawing/2014/main" id="{4666EDDD-9F09-D894-DB36-D73A96992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7384" y="1728786"/>
            <a:ext cx="1905000" cy="3952875"/>
          </a:xfrm>
          <a:prstGeom prst="rect">
            <a:avLst/>
          </a:prstGeom>
        </p:spPr>
      </p:pic>
      <p:pic>
        <p:nvPicPr>
          <p:cNvPr id="14" name="Graphic 13" descr="Boy wearing cape">
            <a:extLst>
              <a:ext uri="{FF2B5EF4-FFF2-40B4-BE49-F238E27FC236}">
                <a16:creationId xmlns:a16="http://schemas.microsoft.com/office/drawing/2014/main" id="{E815D084-8A8B-1EBA-E075-142CD5194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4716" y="1728786"/>
            <a:ext cx="1905000" cy="3952875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179657A-215D-E71A-1117-8EF9086DE6C4}"/>
              </a:ext>
            </a:extLst>
          </p:cNvPr>
          <p:cNvSpPr txBox="1">
            <a:spLocks/>
          </p:cNvSpPr>
          <p:nvPr/>
        </p:nvSpPr>
        <p:spPr>
          <a:xfrm>
            <a:off x="522816" y="3720042"/>
            <a:ext cx="3230033" cy="2316691"/>
          </a:xfrm>
          <a:prstGeom prst="rect">
            <a:avLst/>
          </a:prstGeom>
        </p:spPr>
        <p:txBody>
          <a:bodyPr lIns="0" rIns="3600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rgbClr val="595959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i="1" dirty="0"/>
          </a:p>
          <a:p>
            <a:r>
              <a:rPr lang="en-US" sz="2000" i="1" dirty="0"/>
              <a:t>“We need to find a way so that normal people, a collective of parents, are able to run scouts.”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163299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7D4D2-D66F-D5C8-2E2F-8F36DC18C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rson hurdling on track">
            <a:extLst>
              <a:ext uri="{FF2B5EF4-FFF2-40B4-BE49-F238E27FC236}">
                <a16:creationId xmlns:a16="http://schemas.microsoft.com/office/drawing/2014/main" id="{34C14698-1CC3-524B-3EF1-6D54A45AB2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938" r="25938"/>
          <a:stretch/>
        </p:blipFill>
        <p:spPr/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D1775F2-DE91-2543-B647-03F0A35D5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9274"/>
            <a:ext cx="4136465" cy="719139"/>
          </a:xfrm>
        </p:spPr>
        <p:txBody>
          <a:bodyPr anchor="t">
            <a:normAutofit/>
          </a:bodyPr>
          <a:lstStyle/>
          <a:p>
            <a:r>
              <a:rPr lang="en-US" sz="3600" dirty="0"/>
              <a:t>Issue #3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D4F5F6D-1B21-966A-3B81-7BA0CAA89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900" y="1628775"/>
            <a:ext cx="4136465" cy="4895850"/>
          </a:xfrm>
        </p:spPr>
        <p:txBody>
          <a:bodyPr>
            <a:normAutofit/>
          </a:bodyPr>
          <a:lstStyle/>
          <a:p>
            <a:r>
              <a:rPr lang="en-US" sz="2800" b="1" dirty="0"/>
              <a:t>We make it REALLY hard to become a leader</a:t>
            </a:r>
          </a:p>
          <a:p>
            <a:br>
              <a:rPr lang="en-US" sz="2000" dirty="0"/>
            </a:br>
            <a:r>
              <a:rPr lang="en-US" sz="2000" dirty="0"/>
              <a:t># Numerous child safety checks</a:t>
            </a:r>
          </a:p>
          <a:p>
            <a:r>
              <a:rPr lang="en-US" sz="2000" dirty="0"/>
              <a:t># Personal references</a:t>
            </a:r>
          </a:p>
          <a:p>
            <a:r>
              <a:rPr lang="en-US" sz="2000" dirty="0"/>
              <a:t># Several </a:t>
            </a:r>
            <a:r>
              <a:rPr lang="en-US" sz="2000" dirty="0" err="1"/>
              <a:t>authorisation</a:t>
            </a:r>
            <a:r>
              <a:rPr lang="en-US" sz="2000" dirty="0"/>
              <a:t> levels</a:t>
            </a:r>
          </a:p>
          <a:p>
            <a:r>
              <a:rPr lang="en-US" sz="2000" dirty="0"/>
              <a:t># … and then there’s the training</a:t>
            </a:r>
          </a:p>
        </p:txBody>
      </p:sp>
    </p:spTree>
    <p:extLst>
      <p:ext uri="{BB962C8B-B14F-4D97-AF65-F5344CB8AC3E}">
        <p14:creationId xmlns:p14="http://schemas.microsoft.com/office/powerpoint/2010/main" val="132950850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 Point Templates">
  <a:themeElements>
    <a:clrScheme name="Scout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000543_Scouts_PPT_FA02 (002) [Read-Only]" id="{34C0339A-33A4-49BA-B2D3-4411637CB38A}" vid="{B42900F4-2B13-4A6E-93AB-E12EE1B832B7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24282B"/>
      </a:dk2>
      <a:lt2>
        <a:srgbClr val="EAEEF1"/>
      </a:lt2>
      <a:accent1>
        <a:srgbClr val="24282B"/>
      </a:accent1>
      <a:accent2>
        <a:srgbClr val="CA1C68"/>
      </a:accent2>
      <a:accent3>
        <a:srgbClr val="1D7279"/>
      </a:accent3>
      <a:accent4>
        <a:srgbClr val="4C3480"/>
      </a:accent4>
      <a:accent5>
        <a:srgbClr val="E63F4F"/>
      </a:accent5>
      <a:accent6>
        <a:srgbClr val="1C4C86"/>
      </a:accent6>
      <a:hlink>
        <a:srgbClr val="E61D6E"/>
      </a:hlink>
      <a:folHlink>
        <a:srgbClr val="A2A5A8"/>
      </a:folHlink>
    </a:clrScheme>
    <a:fontScheme name="B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350">
          <a:solidFill>
            <a:srgbClr val="28324B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28324B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rgbClr val="28324B"/>
          </a:solidFill>
        </a:ln>
      </a:spPr>
      <a:bodyPr wrap="squar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TS_Presentation" id="{4117D62C-48C2-432E-BF1B-DD549D783AE6}" vid="{4D72485F-3B99-4CB5-9597-BC96DF74121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236C284D840545A12255C0D776AD62" ma:contentTypeVersion="15" ma:contentTypeDescription="Create a new document." ma:contentTypeScope="" ma:versionID="0e65c6242a3149774b968ce2ea4a8412">
  <xsd:schema xmlns:xsd="http://www.w3.org/2001/XMLSchema" xmlns:xs="http://www.w3.org/2001/XMLSchema" xmlns:p="http://schemas.microsoft.com/office/2006/metadata/properties" xmlns:ns2="a736468f-1e0b-4f00-9647-d067a5b113fe" xmlns:ns3="e2654616-bbed-4ac1-9eb4-c7fcb1a73e0c" targetNamespace="http://schemas.microsoft.com/office/2006/metadata/properties" ma:root="true" ma:fieldsID="5ec3b2ddb9a371b2c147f2107e77b88b" ns2:_="" ns3:_="">
    <xsd:import namespace="a736468f-1e0b-4f00-9647-d067a5b113fe"/>
    <xsd:import namespace="e2654616-bbed-4ac1-9eb4-c7fcb1a73e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6468f-1e0b-4f00-9647-d067a5b113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5821c69-a2f6-4b45-80c0-4e251406d9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54616-bbed-4ac1-9eb4-c7fcb1a73e0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d082939-a30d-4942-8058-e3810e81cc83}" ma:internalName="TaxCatchAll" ma:showField="CatchAllData" ma:web="e2654616-bbed-4ac1-9eb4-c7fcb1a73e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2654616-bbed-4ac1-9eb4-c7fcb1a73e0c">
      <UserInfo>
        <DisplayName/>
        <AccountId xsi:nil="true"/>
        <AccountType/>
      </UserInfo>
    </SharedWithUsers>
    <lcf76f155ced4ddcb4097134ff3c332f xmlns="a736468f-1e0b-4f00-9647-d067a5b113fe">
      <Terms xmlns="http://schemas.microsoft.com/office/infopath/2007/PartnerControls"/>
    </lcf76f155ced4ddcb4097134ff3c332f>
    <TaxCatchAll xmlns="e2654616-bbed-4ac1-9eb4-c7fcb1a73e0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67C221-DC7F-4D4C-88A0-AC5D4F6111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36468f-1e0b-4f00-9647-d067a5b113fe"/>
    <ds:schemaRef ds:uri="e2654616-bbed-4ac1-9eb4-c7fcb1a73e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4251D8-C876-43FB-8120-E63C31DDBA22}">
  <ds:schemaRefs>
    <ds:schemaRef ds:uri="a736468f-1e0b-4f00-9647-d067a5b113f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2654616-bbed-4ac1-9eb4-c7fcb1a73e0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DE6C9DA-1EEB-4D84-8877-AC0AA5714F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 Point Templates</Template>
  <TotalTime>23947</TotalTime>
  <Words>2536</Words>
  <Application>Microsoft Office PowerPoint</Application>
  <PresentationFormat>A4 Paper (210x297 mm)</PresentationFormat>
  <Paragraphs>400</Paragraphs>
  <Slides>47</Slides>
  <Notes>12</Notes>
  <HiddenSlides>5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MS PGothic</vt:lpstr>
      <vt:lpstr>Aptos</vt:lpstr>
      <vt:lpstr>Arial</vt:lpstr>
      <vt:lpstr>Calibri</vt:lpstr>
      <vt:lpstr>Courier New</vt:lpstr>
      <vt:lpstr>Mystical Woods Rough Script</vt:lpstr>
      <vt:lpstr>Nunito Sans</vt:lpstr>
      <vt:lpstr>Nunito Sans Light</vt:lpstr>
      <vt:lpstr>Tenorite</vt:lpstr>
      <vt:lpstr>Verdana</vt:lpstr>
      <vt:lpstr>Power Point Templates</vt:lpstr>
      <vt:lpstr>Office Theme</vt:lpstr>
      <vt:lpstr>1_Office Theme</vt:lpstr>
      <vt:lpstr>Outline timings</vt:lpstr>
      <vt:lpstr>PowerPoint Presentation</vt:lpstr>
      <vt:lpstr>PowerPoint Presentation</vt:lpstr>
      <vt:lpstr>Session objectives</vt:lpstr>
      <vt:lpstr>What are the “top” five rankings?</vt:lpstr>
      <vt:lpstr>Why is it so difficult to recruit and retain volunteers in scouts?</vt:lpstr>
      <vt:lpstr>Issue #1</vt:lpstr>
      <vt:lpstr>Issue #2</vt:lpstr>
      <vt:lpstr>Issue #3</vt:lpstr>
      <vt:lpstr>Issue #4</vt:lpstr>
      <vt:lpstr>What are the “bottom” five rankings?</vt:lpstr>
      <vt:lpstr>Issue #5</vt:lpstr>
      <vt:lpstr>If adults are planning to leave, then why?</vt:lpstr>
      <vt:lpstr>Issue #6</vt:lpstr>
      <vt:lpstr>Are our Adults promoters for Scouting?</vt:lpstr>
      <vt:lpstr>Issue #7</vt:lpstr>
      <vt:lpstr>Issue #8</vt:lpstr>
      <vt:lpstr>Key issues re volunteering</vt:lpstr>
      <vt:lpstr>PowerPoint Presentation</vt:lpstr>
      <vt:lpstr>PowerPoint Presentation</vt:lpstr>
      <vt:lpstr>How can we flip the system, so that Scout Groups are always the No 1 priority?</vt:lpstr>
      <vt:lpstr>So, what’s the vision for a new support structure?</vt:lpstr>
      <vt:lpstr>Flexi volunteering options</vt:lpstr>
      <vt:lpstr>Could we consider 4 levels of volunteers involved with ‘youth support’… and 4 levels of training?</vt:lpstr>
      <vt:lpstr>Consider your own scout group …</vt:lpstr>
      <vt:lpstr>PowerPoint Presentation</vt:lpstr>
      <vt:lpstr>Recruiting more volunteers: How might we target these groups?</vt:lpstr>
      <vt:lpstr>Recruiting more volunteers into your scout group: Actions you can take in 2025</vt:lpstr>
      <vt:lpstr>3 key messages when recruiting volunteers</vt:lpstr>
      <vt:lpstr>Consider your own scout group …</vt:lpstr>
      <vt:lpstr>PowerPoint Presentation</vt:lpstr>
      <vt:lpstr>Outline timings</vt:lpstr>
      <vt:lpstr>PowerPoint Presentation</vt:lpstr>
      <vt:lpstr>Happy wife, happy life</vt:lpstr>
      <vt:lpstr>What are the main issues you face in retaining volunteers?</vt:lpstr>
      <vt:lpstr>If adults are planning to leave, then why?</vt:lpstr>
      <vt:lpstr>How can you support volunteer retention?</vt:lpstr>
      <vt:lpstr>The Four Faces of Coaching</vt:lpstr>
      <vt:lpstr>Complete the Four Faces Questionnaire</vt:lpstr>
      <vt:lpstr>Your coaching “face”</vt:lpstr>
      <vt:lpstr>Additional slides  (not used)</vt:lpstr>
      <vt:lpstr>See Hear Speak</vt:lpstr>
      <vt:lpstr>Strengthening volunteering in a scout district: Actions you can take in 2025</vt:lpstr>
      <vt:lpstr>The Four Faces of Coaching </vt:lpstr>
      <vt:lpstr>The Four Faces of Coaching</vt:lpstr>
      <vt:lpstr>How Each Face Helps Your Coachee</vt:lpstr>
      <vt:lpstr>Skill and will Flexing your coaching style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SCOUTS AUSTRALIA</dc:title>
  <dc:creator>Estelle Marine</dc:creator>
  <cp:lastModifiedBy>Rosie Connor</cp:lastModifiedBy>
  <cp:revision>139</cp:revision>
  <cp:lastPrinted>2025-01-25T20:04:04Z</cp:lastPrinted>
  <dcterms:created xsi:type="dcterms:W3CDTF">2019-04-02T23:48:56Z</dcterms:created>
  <dcterms:modified xsi:type="dcterms:W3CDTF">2025-01-25T20:05:23Z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0x010100CF236C284D840545A12255C0D776AD62</vt:lpwstr>
  </property>
  <property fmtid="{D5CDD505-2E9C-101B-9397-08002B2CF9AE}" pid="3" name="MediaServiceImageTags">
    <vt:lpwstr/>
  </property>
  <property fmtid="{D5CDD505-2E9C-101B-9397-08002B2CF9AE}" pid="4" name="Order">
    <vt:r8>8900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ComplianceAssetId">
    <vt:lpwstr/>
  </property>
  <property fmtid="{D5CDD505-2E9C-101B-9397-08002B2CF9AE}" pid="10" name="TemplateUrl">
    <vt:lpwstr/>
  </property>
</Properties>
</file>