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7" r:id="rId2"/>
    <p:sldMasterId id="2147483689" r:id="rId3"/>
  </p:sldMasterIdLst>
  <p:notesMasterIdLst>
    <p:notesMasterId r:id="rId22"/>
  </p:notesMasterIdLst>
  <p:sldIdLst>
    <p:sldId id="256" r:id="rId4"/>
    <p:sldId id="280" r:id="rId5"/>
    <p:sldId id="279" r:id="rId6"/>
    <p:sldId id="282" r:id="rId7"/>
    <p:sldId id="257" r:id="rId8"/>
    <p:sldId id="259" r:id="rId9"/>
    <p:sldId id="272" r:id="rId10"/>
    <p:sldId id="271" r:id="rId11"/>
    <p:sldId id="285" r:id="rId12"/>
    <p:sldId id="286" r:id="rId13"/>
    <p:sldId id="264" r:id="rId14"/>
    <p:sldId id="281" r:id="rId15"/>
    <p:sldId id="278" r:id="rId16"/>
    <p:sldId id="274" r:id="rId17"/>
    <p:sldId id="275" r:id="rId18"/>
    <p:sldId id="276" r:id="rId19"/>
    <p:sldId id="277" r:id="rId20"/>
    <p:sldId id="287"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4A"/>
    <a:srgbClr val="0D2349"/>
    <a:srgbClr val="003160"/>
    <a:srgbClr val="0E234A"/>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76164"/>
  </p:normalViewPr>
  <p:slideViewPr>
    <p:cSldViewPr snapToGrid="0" snapToObjects="1" showGuides="1">
      <p:cViewPr varScale="1">
        <p:scale>
          <a:sx n="102" d="100"/>
          <a:sy n="102" d="100"/>
        </p:scale>
        <p:origin x="1944" y="488"/>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64FAB-6F5E-1C45-B123-0E79156CDDF0}"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5B8FF-D04E-FF4A-929A-BD91BF1D9CCD}" type="slidenum">
              <a:rPr lang="en-US" smtClean="0"/>
              <a:t>‹#›</a:t>
            </a:fld>
            <a:endParaRPr lang="en-US"/>
          </a:p>
        </p:txBody>
      </p:sp>
    </p:spTree>
    <p:extLst>
      <p:ext uri="{BB962C8B-B14F-4D97-AF65-F5344CB8AC3E}">
        <p14:creationId xmlns:p14="http://schemas.microsoft.com/office/powerpoint/2010/main" val="123063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was originally developed for use at the Venturer Scout Leadership Course, now known as the Personal Development Course.</a:t>
            </a:r>
          </a:p>
          <a:p>
            <a:r>
              <a:rPr lang="en-AU" dirty="0"/>
              <a:t>While you are in Venturers you are likely to be involved in a King’s Scout Badge Presentation Ceremony. This ceremony is organised by the Unit Council of the Venturer concerned.</a:t>
            </a:r>
          </a:p>
          <a:p>
            <a:r>
              <a:rPr lang="en-AU" dirty="0"/>
              <a:t>Attendees at this course are very likely to be KS Awardees, part of an Organising Patrol, MC or Host, Speaker and Presenter.</a:t>
            </a:r>
          </a:p>
        </p:txBody>
      </p:sp>
      <p:sp>
        <p:nvSpPr>
          <p:cNvPr id="4" name="Slide Number Placeholder 3"/>
          <p:cNvSpPr>
            <a:spLocks noGrp="1"/>
          </p:cNvSpPr>
          <p:nvPr>
            <p:ph type="sldNum" sz="quarter" idx="5"/>
          </p:nvPr>
        </p:nvSpPr>
        <p:spPr/>
        <p:txBody>
          <a:bodyPr/>
          <a:lstStyle/>
          <a:p>
            <a:fld id="{1B20A972-E404-4958-8E5F-4FB2E0817C57}" type="slidenum">
              <a:rPr lang="en-AU" smtClean="0"/>
              <a:t>1</a:t>
            </a:fld>
            <a:endParaRPr lang="en-AU"/>
          </a:p>
        </p:txBody>
      </p:sp>
    </p:spTree>
    <p:extLst>
      <p:ext uri="{BB962C8B-B14F-4D97-AF65-F5344CB8AC3E}">
        <p14:creationId xmlns:p14="http://schemas.microsoft.com/office/powerpoint/2010/main" val="229132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EE59-A1EC-63FB-471F-8DD2ADEE1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262FE-694B-B859-B594-162338A6F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8D336-D365-ADE6-0AAE-231EB7E899EF}"/>
              </a:ext>
            </a:extLst>
          </p:cNvPr>
          <p:cNvSpPr>
            <a:spLocks noGrp="1"/>
          </p:cNvSpPr>
          <p:nvPr>
            <p:ph type="body" idx="1"/>
          </p:nvPr>
        </p:nvSpPr>
        <p:spPr/>
        <p:txBody>
          <a:bodyPr/>
          <a:lstStyle/>
          <a:p>
            <a:r>
              <a:rPr lang="en-AU" dirty="0"/>
              <a:t>We cannot assume that all attendees know what the King’s Scout Award is, or what needs to be done to achieve it.</a:t>
            </a:r>
          </a:p>
          <a:p>
            <a:endParaRPr lang="en-AU" dirty="0"/>
          </a:p>
          <a:p>
            <a:r>
              <a:rPr lang="en-AU" dirty="0"/>
              <a:t> For the overview of the Awardee’s Scouting Journey Adult Leaders or significant people from the Awardees time in previous sections may be invited to give a brief speech about the Awardee’s time in that  section and are likely to include major events attended, significant activities and anecdotes. </a:t>
            </a:r>
          </a:p>
          <a:p>
            <a:endParaRPr lang="en-AU" dirty="0"/>
          </a:p>
          <a:p>
            <a:r>
              <a:rPr lang="en-AU" dirty="0"/>
              <a:t>Often Examiners and Mentors are invited to speak about the challenges chosen by the Awardee for their KS Award pathway. Other Venturers who participated in chosen challenges will speak about those challenges. </a:t>
            </a:r>
          </a:p>
          <a:p>
            <a:endParaRPr lang="en-AU" dirty="0"/>
          </a:p>
          <a:p>
            <a:r>
              <a:rPr lang="en-AU" dirty="0"/>
              <a:t>Usually, 1 speaker for the KS Award pathway, 1 speaker from each previous section and 1speaker for each challenge is sufficient.</a:t>
            </a:r>
          </a:p>
          <a:p>
            <a:endParaRPr lang="en-AU" dirty="0"/>
          </a:p>
          <a:p>
            <a:r>
              <a:rPr lang="en-AU" dirty="0"/>
              <a:t>The Awardee’s Parents have usually been responsible for getting the Venturer to this point in their life and are often a key source of support and help to achieving the KS Award. The pins are a symbolic recognition  of the parents' role and a thank you. Sometimes the  Awardee may also present a personalised gift to their parents.</a:t>
            </a:r>
          </a:p>
          <a:p>
            <a:endParaRPr lang="en-AU" dirty="0"/>
          </a:p>
          <a:p>
            <a:r>
              <a:rPr lang="en-AU" dirty="0"/>
              <a:t>Refreshments/Afternoon Tea/Supper this is the party time. The food and management of the kitchen is usually the responsibility of the Project Patrol for this event and often a joint effort between the Venturer Unit and the Group.</a:t>
            </a:r>
          </a:p>
        </p:txBody>
      </p:sp>
      <p:sp>
        <p:nvSpPr>
          <p:cNvPr id="4" name="Slide Number Placeholder 3">
            <a:extLst>
              <a:ext uri="{FF2B5EF4-FFF2-40B4-BE49-F238E27FC236}">
                <a16:creationId xmlns:a16="http://schemas.microsoft.com/office/drawing/2014/main" id="{FAB5A6A9-7403-3F0C-0FE1-8EED7C601ABE}"/>
              </a:ext>
            </a:extLst>
          </p:cNvPr>
          <p:cNvSpPr>
            <a:spLocks noGrp="1"/>
          </p:cNvSpPr>
          <p:nvPr>
            <p:ph type="sldNum" sz="quarter" idx="5"/>
          </p:nvPr>
        </p:nvSpPr>
        <p:spPr/>
        <p:txBody>
          <a:bodyPr/>
          <a:lstStyle/>
          <a:p>
            <a:fld id="{1B20A972-E404-4958-8E5F-4FB2E0817C57}" type="slidenum">
              <a:rPr lang="en-AU" smtClean="0"/>
              <a:t>10</a:t>
            </a:fld>
            <a:endParaRPr lang="en-AU"/>
          </a:p>
        </p:txBody>
      </p:sp>
    </p:spTree>
    <p:extLst>
      <p:ext uri="{BB962C8B-B14F-4D97-AF65-F5344CB8AC3E}">
        <p14:creationId xmlns:p14="http://schemas.microsoft.com/office/powerpoint/2010/main" val="85387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Processions of the Flags, Awardee and Venturer formally  mark the beginning and end of the Ceremony.</a:t>
            </a:r>
          </a:p>
          <a:p>
            <a:endParaRPr lang="en-AU" dirty="0"/>
          </a:p>
          <a:p>
            <a:r>
              <a:rPr lang="en-AU" dirty="0"/>
              <a:t>The  unveiling of the Honour Board places the Awardee in the history of the Group or Unit.</a:t>
            </a:r>
          </a:p>
          <a:p>
            <a:endParaRPr lang="en-AU" dirty="0"/>
          </a:p>
          <a:p>
            <a:r>
              <a:rPr lang="en-AU" dirty="0"/>
              <a:t>All gifts /mementoes to the Awardee have the KS Award logo and commemorate this occasion. Usually any of the following may be presented to the Awardee by the Unit or Group :- Commemorative Plaque (dated), Lapel pin ( Brooch, Tie Pin), Woggle and Miniature Badge to wear on Rover uniform. Some Units and Groups have traditions of presenting particular items to the Awardee.</a:t>
            </a:r>
          </a:p>
          <a:p>
            <a:endParaRPr lang="en-AU" dirty="0"/>
          </a:p>
          <a:p>
            <a:r>
              <a:rPr lang="en-AU" dirty="0"/>
              <a:t>When the Awardee is welcomed by other KS it emphasises the history and continuity of the Award and gives a glimpse of the variety of Awardees. This usually done by inviting any attendees who are QS or Queen’s Guides to come forward and shake hands with the Awardee.</a:t>
            </a:r>
          </a:p>
          <a:p>
            <a:endParaRPr lang="en-AU" dirty="0"/>
          </a:p>
          <a:p>
            <a:r>
              <a:rPr lang="en-AU" dirty="0"/>
              <a:t>A specially decorated cake and to celebratory atmosphere. Often the cake is cut as the opening of the refreshments (party) part of the occasion. </a:t>
            </a:r>
          </a:p>
          <a:p>
            <a:endParaRPr lang="en-AU" dirty="0"/>
          </a:p>
        </p:txBody>
      </p:sp>
      <p:sp>
        <p:nvSpPr>
          <p:cNvPr id="4" name="Slide Number Placeholder 3"/>
          <p:cNvSpPr>
            <a:spLocks noGrp="1"/>
          </p:cNvSpPr>
          <p:nvPr>
            <p:ph type="sldNum" sz="quarter" idx="5"/>
          </p:nvPr>
        </p:nvSpPr>
        <p:spPr/>
        <p:txBody>
          <a:bodyPr/>
          <a:lstStyle/>
          <a:p>
            <a:fld id="{1B20A972-E404-4958-8E5F-4FB2E0817C57}" type="slidenum">
              <a:rPr lang="en-AU" smtClean="0"/>
              <a:t>11</a:t>
            </a:fld>
            <a:endParaRPr lang="en-AU"/>
          </a:p>
        </p:txBody>
      </p:sp>
    </p:spTree>
    <p:extLst>
      <p:ext uri="{BB962C8B-B14F-4D97-AF65-F5344CB8AC3E}">
        <p14:creationId xmlns:p14="http://schemas.microsoft.com/office/powerpoint/2010/main" val="23528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3F04-C26D-29B4-F132-73A7F9E1E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368D9-10E8-A2EC-EBD0-1DD1D16A6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5F797-D73D-98E2-0C78-3F1DDCD47009}"/>
              </a:ext>
            </a:extLst>
          </p:cNvPr>
          <p:cNvSpPr>
            <a:spLocks noGrp="1"/>
          </p:cNvSpPr>
          <p:nvPr>
            <p:ph type="body" idx="1"/>
          </p:nvPr>
        </p:nvSpPr>
        <p:spPr/>
        <p:txBody>
          <a:bodyPr/>
          <a:lstStyle/>
          <a:p>
            <a:r>
              <a:rPr lang="en-AU" dirty="0"/>
              <a:t>The complete ceremony should include at least the Essential, Necessary and Standard elements. </a:t>
            </a:r>
          </a:p>
          <a:p>
            <a:endParaRPr lang="en-AU" dirty="0"/>
          </a:p>
          <a:p>
            <a:r>
              <a:rPr lang="en-AU" dirty="0"/>
              <a:t>The Desirable and Possible elements would emphasize the fun and celebration of the achievement.</a:t>
            </a:r>
          </a:p>
          <a:p>
            <a:endParaRPr lang="en-AU" dirty="0"/>
          </a:p>
          <a:p>
            <a:r>
              <a:rPr lang="en-AU" dirty="0"/>
              <a:t>The exact order of the elements is not fixed, and the example documents that can be found in the Toolkit contain alternative examples of programs.</a:t>
            </a:r>
          </a:p>
          <a:p>
            <a:endParaRPr lang="en-AU" dirty="0"/>
          </a:p>
        </p:txBody>
      </p:sp>
      <p:sp>
        <p:nvSpPr>
          <p:cNvPr id="4" name="Slide Number Placeholder 3">
            <a:extLst>
              <a:ext uri="{FF2B5EF4-FFF2-40B4-BE49-F238E27FC236}">
                <a16:creationId xmlns:a16="http://schemas.microsoft.com/office/drawing/2014/main" id="{4635C7A0-F7A1-27CC-D886-D81EF5C83175}"/>
              </a:ext>
            </a:extLst>
          </p:cNvPr>
          <p:cNvSpPr>
            <a:spLocks noGrp="1"/>
          </p:cNvSpPr>
          <p:nvPr>
            <p:ph type="sldNum" sz="quarter" idx="5"/>
          </p:nvPr>
        </p:nvSpPr>
        <p:spPr/>
        <p:txBody>
          <a:bodyPr/>
          <a:lstStyle/>
          <a:p>
            <a:fld id="{1B20A972-E404-4958-8E5F-4FB2E0817C57}" type="slidenum">
              <a:rPr lang="en-AU" smtClean="0"/>
              <a:t>12</a:t>
            </a:fld>
            <a:endParaRPr lang="en-AU"/>
          </a:p>
        </p:txBody>
      </p:sp>
    </p:spTree>
    <p:extLst>
      <p:ext uri="{BB962C8B-B14F-4D97-AF65-F5344CB8AC3E}">
        <p14:creationId xmlns:p14="http://schemas.microsoft.com/office/powerpoint/2010/main" val="19591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likely to many other people involved as speakers and presenters, on project patrols organising the ceremony and doing the many other tasks needed to make the event happen and run smoothly.</a:t>
            </a:r>
          </a:p>
        </p:txBody>
      </p:sp>
      <p:sp>
        <p:nvSpPr>
          <p:cNvPr id="4" name="Slide Number Placeholder 3"/>
          <p:cNvSpPr>
            <a:spLocks noGrp="1"/>
          </p:cNvSpPr>
          <p:nvPr>
            <p:ph type="sldNum" sz="quarter" idx="5"/>
          </p:nvPr>
        </p:nvSpPr>
        <p:spPr/>
        <p:txBody>
          <a:bodyPr/>
          <a:lstStyle/>
          <a:p>
            <a:fld id="{1B20A972-E404-4958-8E5F-4FB2E0817C57}" type="slidenum">
              <a:rPr lang="en-AU" smtClean="0"/>
              <a:t>13</a:t>
            </a:fld>
            <a:endParaRPr lang="en-AU"/>
          </a:p>
        </p:txBody>
      </p:sp>
    </p:spTree>
    <p:extLst>
      <p:ext uri="{BB962C8B-B14F-4D97-AF65-F5344CB8AC3E}">
        <p14:creationId xmlns:p14="http://schemas.microsoft.com/office/powerpoint/2010/main" val="44314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MC or Host is an integral member of the Project Patrol that plans and presents the KS Award Badge Presentation Ceremony. The MC/Host needs to be well prepared, confident and relaxed.</a:t>
            </a:r>
          </a:p>
        </p:txBody>
      </p:sp>
      <p:sp>
        <p:nvSpPr>
          <p:cNvPr id="4" name="Slide Number Placeholder 3"/>
          <p:cNvSpPr>
            <a:spLocks noGrp="1"/>
          </p:cNvSpPr>
          <p:nvPr>
            <p:ph type="sldNum" sz="quarter" idx="5"/>
          </p:nvPr>
        </p:nvSpPr>
        <p:spPr/>
        <p:txBody>
          <a:bodyPr/>
          <a:lstStyle/>
          <a:p>
            <a:fld id="{1B20A972-E404-4958-8E5F-4FB2E0817C57}" type="slidenum">
              <a:rPr lang="en-AU" smtClean="0"/>
              <a:t>14</a:t>
            </a:fld>
            <a:endParaRPr lang="en-AU"/>
          </a:p>
        </p:txBody>
      </p:sp>
    </p:spTree>
    <p:extLst>
      <p:ext uri="{BB962C8B-B14F-4D97-AF65-F5344CB8AC3E}">
        <p14:creationId xmlns:p14="http://schemas.microsoft.com/office/powerpoint/2010/main" val="253283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Awardee’s speech is their time to shine and personally impress the attendees, confirming the Awardee is a worthy recipient of the KS Award. Give a good well-polished speech !</a:t>
            </a:r>
          </a:p>
          <a:p>
            <a:endParaRPr lang="en-AU" dirty="0"/>
          </a:p>
          <a:p>
            <a:r>
              <a:rPr lang="en-AU" dirty="0"/>
              <a:t>And please, never open with “I’m not used to public speaking” or similar!</a:t>
            </a:r>
          </a:p>
        </p:txBody>
      </p:sp>
      <p:sp>
        <p:nvSpPr>
          <p:cNvPr id="4" name="Slide Number Placeholder 3"/>
          <p:cNvSpPr>
            <a:spLocks noGrp="1"/>
          </p:cNvSpPr>
          <p:nvPr>
            <p:ph type="sldNum" sz="quarter" idx="5"/>
          </p:nvPr>
        </p:nvSpPr>
        <p:spPr/>
        <p:txBody>
          <a:bodyPr/>
          <a:lstStyle/>
          <a:p>
            <a:fld id="{1B20A972-E404-4958-8E5F-4FB2E0817C57}" type="slidenum">
              <a:rPr lang="en-AU" smtClean="0"/>
              <a:t>15</a:t>
            </a:fld>
            <a:endParaRPr lang="en-AU"/>
          </a:p>
        </p:txBody>
      </p:sp>
    </p:spTree>
    <p:extLst>
      <p:ext uri="{BB962C8B-B14F-4D97-AF65-F5344CB8AC3E}">
        <p14:creationId xmlns:p14="http://schemas.microsoft.com/office/powerpoint/2010/main" val="325041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Traditionally the King’s Scout Award has been awarded by the District Commissioner. So, some Districts, Groups and Units may still have the KS Badge being presented by the District Commissioner. There may be other Traditions that a particular Unit has regarding the presentation of the KS badge. </a:t>
            </a:r>
          </a:p>
          <a:p>
            <a:endParaRPr lang="en-AU" dirty="0"/>
          </a:p>
          <a:p>
            <a:r>
              <a:rPr lang="en-AU" dirty="0"/>
              <a:t>Usually, the Awardee chooses a person of special significance to them to present the KS Badge. This person may or may not be in Scouting. Examples – Relatives, Leaders, Teachers, Mentors, Examiners, Friends, other KS, other Venturers. </a:t>
            </a:r>
          </a:p>
        </p:txBody>
      </p:sp>
      <p:sp>
        <p:nvSpPr>
          <p:cNvPr id="4" name="Slide Number Placeholder 3"/>
          <p:cNvSpPr>
            <a:spLocks noGrp="1"/>
          </p:cNvSpPr>
          <p:nvPr>
            <p:ph type="sldNum" sz="quarter" idx="5"/>
          </p:nvPr>
        </p:nvSpPr>
        <p:spPr/>
        <p:txBody>
          <a:bodyPr/>
          <a:lstStyle/>
          <a:p>
            <a:fld id="{1B20A972-E404-4958-8E5F-4FB2E0817C57}" type="slidenum">
              <a:rPr lang="en-AU" smtClean="0"/>
              <a:t>16</a:t>
            </a:fld>
            <a:endParaRPr lang="en-AU"/>
          </a:p>
        </p:txBody>
      </p:sp>
    </p:spTree>
    <p:extLst>
      <p:ext uri="{BB962C8B-B14F-4D97-AF65-F5344CB8AC3E}">
        <p14:creationId xmlns:p14="http://schemas.microsoft.com/office/powerpoint/2010/main" val="289360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KS Charge is one of the solemn parts of the KS Badge Presentation Ceremony. The reader is respectful of the Charge and reads it clearly at an appropriate pace.</a:t>
            </a:r>
          </a:p>
        </p:txBody>
      </p:sp>
      <p:sp>
        <p:nvSpPr>
          <p:cNvPr id="4" name="Slide Number Placeholder 3"/>
          <p:cNvSpPr>
            <a:spLocks noGrp="1"/>
          </p:cNvSpPr>
          <p:nvPr>
            <p:ph type="sldNum" sz="quarter" idx="5"/>
          </p:nvPr>
        </p:nvSpPr>
        <p:spPr/>
        <p:txBody>
          <a:bodyPr/>
          <a:lstStyle/>
          <a:p>
            <a:fld id="{1B20A972-E404-4958-8E5F-4FB2E0817C57}" type="slidenum">
              <a:rPr lang="en-AU" smtClean="0"/>
              <a:t>17</a:t>
            </a:fld>
            <a:endParaRPr lang="en-AU"/>
          </a:p>
        </p:txBody>
      </p:sp>
    </p:spTree>
    <p:extLst>
      <p:ext uri="{BB962C8B-B14F-4D97-AF65-F5344CB8AC3E}">
        <p14:creationId xmlns:p14="http://schemas.microsoft.com/office/powerpoint/2010/main" val="4040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slidepack, are included:</a:t>
            </a:r>
          </a:p>
          <a:p>
            <a:pPr marL="171450" indent="-171450">
              <a:buFont typeface="Arial" panose="020B0604020202020204" pitchFamily="34" charset="0"/>
              <a:buChar char="•"/>
            </a:pPr>
            <a:r>
              <a:rPr lang="en-US" dirty="0"/>
              <a:t>The Scouts Victoria web URL for the King’s Scout Presentation Toolkit</a:t>
            </a:r>
          </a:p>
          <a:p>
            <a:pPr marL="171450" indent="-171450">
              <a:buFont typeface="Arial" panose="020B0604020202020204" pitchFamily="34" charset="0"/>
              <a:buChar char="•"/>
            </a:pPr>
            <a:r>
              <a:rPr lang="en-US" dirty="0"/>
              <a:t>An overview of the documents available on that web page</a:t>
            </a:r>
          </a:p>
          <a:p>
            <a:pPr marL="171450" indent="-171450">
              <a:buFont typeface="Arial" panose="020B0604020202020204" pitchFamily="34" charset="0"/>
              <a:buChar char="•"/>
            </a:pPr>
            <a:r>
              <a:rPr lang="en-US" dirty="0"/>
              <a:t>The purpose of the King’s Scout Award Badge Presentation Ceremony</a:t>
            </a:r>
          </a:p>
          <a:p>
            <a:pPr marL="171450" indent="-171450">
              <a:buFont typeface="Arial" panose="020B0604020202020204" pitchFamily="34" charset="0"/>
              <a:buChar char="•"/>
            </a:pPr>
            <a:r>
              <a:rPr lang="en-US" dirty="0"/>
              <a:t>What is involved in planning and delivering the ceremony</a:t>
            </a:r>
          </a:p>
          <a:p>
            <a:pPr marL="171450" indent="-171450">
              <a:buFont typeface="Arial" panose="020B0604020202020204" pitchFamily="34" charset="0"/>
              <a:buChar char="•"/>
            </a:pPr>
            <a:r>
              <a:rPr lang="en-US" dirty="0"/>
              <a:t>An outline of the key elements, broken down into</a:t>
            </a:r>
          </a:p>
          <a:p>
            <a:pPr marL="628650" lvl="1" indent="-171450">
              <a:buFont typeface="Arial" panose="020B0604020202020204" pitchFamily="34" charset="0"/>
              <a:buChar char="•"/>
            </a:pPr>
            <a:r>
              <a:rPr lang="en-US" dirty="0"/>
              <a:t>Essential</a:t>
            </a:r>
          </a:p>
          <a:p>
            <a:pPr marL="628650" lvl="1" indent="-171450">
              <a:buFont typeface="Arial" panose="020B0604020202020204" pitchFamily="34" charset="0"/>
              <a:buChar char="•"/>
            </a:pPr>
            <a:r>
              <a:rPr lang="en-US" dirty="0"/>
              <a:t>Necessary</a:t>
            </a:r>
          </a:p>
          <a:p>
            <a:pPr marL="628650" lvl="1" indent="-171450">
              <a:buFont typeface="Arial" panose="020B0604020202020204" pitchFamily="34" charset="0"/>
              <a:buChar char="•"/>
            </a:pPr>
            <a:r>
              <a:rPr lang="en-US" dirty="0"/>
              <a:t>Standard</a:t>
            </a:r>
          </a:p>
          <a:p>
            <a:pPr marL="628650" lvl="1" indent="-171450">
              <a:buFont typeface="Arial" panose="020B0604020202020204" pitchFamily="34" charset="0"/>
              <a:buChar char="•"/>
            </a:pPr>
            <a:r>
              <a:rPr lang="en-US" dirty="0"/>
              <a:t>Desirable</a:t>
            </a:r>
          </a:p>
          <a:p>
            <a:pPr marL="628650" lvl="1" indent="-171450">
              <a:buFont typeface="Arial" panose="020B0604020202020204" pitchFamily="34" charset="0"/>
              <a:buChar char="•"/>
            </a:pPr>
            <a:r>
              <a:rPr lang="en-US" dirty="0"/>
              <a:t>Possible</a:t>
            </a:r>
          </a:p>
          <a:p>
            <a:pPr marL="171450" lvl="0" indent="-171450">
              <a:buFont typeface="Arial" panose="020B0604020202020204" pitchFamily="34" charset="0"/>
              <a:buChar char="•"/>
            </a:pPr>
            <a:r>
              <a:rPr lang="en-US" dirty="0"/>
              <a:t>Who are the key people and what they do</a:t>
            </a:r>
          </a:p>
          <a:p>
            <a:pPr marL="171450" lvl="0" indent="-171450">
              <a:buFont typeface="Arial" panose="020B0604020202020204" pitchFamily="34" charset="0"/>
              <a:buChar char="•"/>
            </a:pPr>
            <a:r>
              <a:rPr lang="en-US" dirty="0"/>
              <a:t>Details of the elements unique to this ceremony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DD5B8FF-D04E-FF4A-929A-BD91BF1D9CCD}" type="slidenum">
              <a:rPr lang="en-US" smtClean="0"/>
              <a:t>2</a:t>
            </a:fld>
            <a:endParaRPr lang="en-US"/>
          </a:p>
        </p:txBody>
      </p:sp>
    </p:spTree>
    <p:extLst>
      <p:ext uri="{BB962C8B-B14F-4D97-AF65-F5344CB8AC3E}">
        <p14:creationId xmlns:p14="http://schemas.microsoft.com/office/powerpoint/2010/main" val="103245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KS Presentation Toolkit has a lot more information and guidelines. You have learnt and practiced the skills you will need for any part of a KS Badge Presentation Ceremony by completing this Leadership Course. You are ready!</a:t>
            </a:r>
          </a:p>
        </p:txBody>
      </p:sp>
      <p:sp>
        <p:nvSpPr>
          <p:cNvPr id="4" name="Slide Number Placeholder 3"/>
          <p:cNvSpPr>
            <a:spLocks noGrp="1"/>
          </p:cNvSpPr>
          <p:nvPr>
            <p:ph type="sldNum" sz="quarter" idx="5"/>
          </p:nvPr>
        </p:nvSpPr>
        <p:spPr/>
        <p:txBody>
          <a:bodyPr/>
          <a:lstStyle/>
          <a:p>
            <a:fld id="{1B20A972-E404-4958-8E5F-4FB2E0817C57}" type="slidenum">
              <a:rPr lang="en-AU" smtClean="0"/>
              <a:t>3</a:t>
            </a:fld>
            <a:endParaRPr lang="en-AU"/>
          </a:p>
        </p:txBody>
      </p:sp>
    </p:spTree>
    <p:extLst>
      <p:ext uri="{BB962C8B-B14F-4D97-AF65-F5344CB8AC3E}">
        <p14:creationId xmlns:p14="http://schemas.microsoft.com/office/powerpoint/2010/main" val="202197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documents you will find links to on the King’s Scout Presentation Toolkit webpage. </a:t>
            </a:r>
          </a:p>
          <a:p>
            <a:r>
              <a:rPr lang="en-US" dirty="0"/>
              <a:t>They can be divided into two categories, Ceremony Examples and Reference Material</a:t>
            </a:r>
          </a:p>
          <a:p>
            <a:r>
              <a:rPr lang="en-US" dirty="0"/>
              <a:t>The Ceremony Example documents include:</a:t>
            </a:r>
          </a:p>
          <a:p>
            <a:pPr marL="171450" indent="-171450">
              <a:buFont typeface="Arial" panose="020B0604020202020204" pitchFamily="34" charset="0"/>
              <a:buChar char="•"/>
            </a:pPr>
            <a:r>
              <a:rPr lang="en-US" dirty="0"/>
              <a:t>Planning Guide</a:t>
            </a:r>
          </a:p>
          <a:p>
            <a:pPr marL="171450" indent="-171450">
              <a:buFont typeface="Arial" panose="020B0604020202020204" pitchFamily="34" charset="0"/>
              <a:buChar char="•"/>
            </a:pPr>
            <a:r>
              <a:rPr lang="en-US" dirty="0"/>
              <a:t>Running Sheet</a:t>
            </a:r>
          </a:p>
          <a:p>
            <a:pPr marL="171450" indent="-171450">
              <a:buFont typeface="Arial" panose="020B0604020202020204" pitchFamily="34" charset="0"/>
              <a:buChar char="•"/>
            </a:pPr>
            <a:r>
              <a:rPr lang="en-US" dirty="0"/>
              <a:t>Example Program</a:t>
            </a:r>
          </a:p>
          <a:p>
            <a:pPr marL="171450" indent="-171450">
              <a:buFont typeface="Arial" panose="020B0604020202020204" pitchFamily="34" charset="0"/>
              <a:buChar char="•"/>
            </a:pPr>
            <a:r>
              <a:rPr lang="en-US" dirty="0"/>
              <a:t>Key Words (Promise and Law, and Charge), and</a:t>
            </a:r>
          </a:p>
          <a:p>
            <a:pPr marL="171450" indent="-171450">
              <a:buFont typeface="Arial" panose="020B0604020202020204" pitchFamily="34" charset="0"/>
              <a:buChar char="•"/>
            </a:pPr>
            <a:r>
              <a:rPr lang="en-US" dirty="0"/>
              <a:t>Charge (for handing to the Proclaimer)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Reference documents include:</a:t>
            </a:r>
          </a:p>
          <a:p>
            <a:pPr marL="171450" indent="-171450">
              <a:buFont typeface="Arial" panose="020B0604020202020204" pitchFamily="34" charset="0"/>
              <a:buChar char="•"/>
            </a:pPr>
            <a:r>
              <a:rPr lang="en-US" dirty="0"/>
              <a:t>This slidepack</a:t>
            </a:r>
          </a:p>
          <a:p>
            <a:pPr marL="171450" indent="-171450">
              <a:buFont typeface="Arial" panose="020B0604020202020204" pitchFamily="34" charset="0"/>
              <a:buChar char="•"/>
            </a:pPr>
            <a:r>
              <a:rPr lang="en-US" dirty="0"/>
              <a:t>An Introduction to the King’s Scout Award</a:t>
            </a:r>
          </a:p>
          <a:p>
            <a:pPr marL="171450" indent="-171450">
              <a:buFont typeface="Arial" panose="020B0604020202020204" pitchFamily="34" charset="0"/>
              <a:buChar char="•"/>
            </a:pPr>
            <a:r>
              <a:rPr lang="en-US" dirty="0"/>
              <a:t>Background of the King’s Scout Award</a:t>
            </a:r>
          </a:p>
          <a:p>
            <a:pPr marL="171450" indent="-171450">
              <a:buFont typeface="Arial" panose="020B0604020202020204" pitchFamily="34" charset="0"/>
              <a:buChar char="•"/>
            </a:pPr>
            <a:r>
              <a:rPr lang="en-US" dirty="0"/>
              <a:t>History of the King’s Scout Award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DD5B8FF-D04E-FF4A-929A-BD91BF1D9CCD}" type="slidenum">
              <a:rPr lang="en-US" smtClean="0"/>
              <a:t>4</a:t>
            </a:fld>
            <a:endParaRPr lang="en-US"/>
          </a:p>
        </p:txBody>
      </p:sp>
    </p:spTree>
    <p:extLst>
      <p:ext uri="{BB962C8B-B14F-4D97-AF65-F5344CB8AC3E}">
        <p14:creationId xmlns:p14="http://schemas.microsoft.com/office/powerpoint/2010/main" val="4703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King’s Scout Award Badge Presentation Ceremony is a formal occasion and a celebration. It is like a graduation, citizenship or commitment ceremony.</a:t>
            </a:r>
          </a:p>
        </p:txBody>
      </p:sp>
      <p:sp>
        <p:nvSpPr>
          <p:cNvPr id="4" name="Slide Number Placeholder 3"/>
          <p:cNvSpPr>
            <a:spLocks noGrp="1"/>
          </p:cNvSpPr>
          <p:nvPr>
            <p:ph type="sldNum" sz="quarter" idx="5"/>
          </p:nvPr>
        </p:nvSpPr>
        <p:spPr/>
        <p:txBody>
          <a:bodyPr/>
          <a:lstStyle/>
          <a:p>
            <a:fld id="{1B20A972-E404-4958-8E5F-4FB2E0817C57}" type="slidenum">
              <a:rPr lang="en-AU" smtClean="0"/>
              <a:t>5</a:t>
            </a:fld>
            <a:endParaRPr lang="en-AU"/>
          </a:p>
        </p:txBody>
      </p:sp>
    </p:spTree>
    <p:extLst>
      <p:ext uri="{BB962C8B-B14F-4D97-AF65-F5344CB8AC3E}">
        <p14:creationId xmlns:p14="http://schemas.microsoft.com/office/powerpoint/2010/main" val="209426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Badge Award Ceremony is planned and delivered to reflect the unique personality and contributions of the Awardee.</a:t>
            </a:r>
          </a:p>
          <a:p>
            <a:endParaRPr lang="en-AU" dirty="0"/>
          </a:p>
          <a:p>
            <a:r>
              <a:rPr lang="en-AU" dirty="0"/>
              <a:t>Presenters , Speakers and Participants in the Ceremony are people that are significant to the awardee personally, during their scouting journey and/or on the KS Award pathway. </a:t>
            </a:r>
          </a:p>
          <a:p>
            <a:endParaRPr lang="en-AU" dirty="0"/>
          </a:p>
          <a:p>
            <a:r>
              <a:rPr lang="en-AU" dirty="0"/>
              <a:t>The Venturer Unit will have benefitted from the interests ,activities and skills the Awardee has shared and developed on their KS Award pathway. This has added to a vibrant Unit program. The King’s Scout Award Presentation Ceremony recognises and thanks the Awardee for their contribution to the Venturer Unit.</a:t>
            </a:r>
          </a:p>
          <a:p>
            <a:endParaRPr lang="en-AU" dirty="0"/>
          </a:p>
          <a:p>
            <a:r>
              <a:rPr lang="en-AU" dirty="0"/>
              <a:t>Forming a Project Patrol to plan and deliver a KS ceremony is an efficient way to gather and use resources, share responsibilities and spread the task load.</a:t>
            </a:r>
          </a:p>
        </p:txBody>
      </p:sp>
      <p:sp>
        <p:nvSpPr>
          <p:cNvPr id="4" name="Slide Number Placeholder 3"/>
          <p:cNvSpPr>
            <a:spLocks noGrp="1"/>
          </p:cNvSpPr>
          <p:nvPr>
            <p:ph type="sldNum" sz="quarter" idx="5"/>
          </p:nvPr>
        </p:nvSpPr>
        <p:spPr/>
        <p:txBody>
          <a:bodyPr/>
          <a:lstStyle/>
          <a:p>
            <a:fld id="{1B20A972-E404-4958-8E5F-4FB2E0817C57}" type="slidenum">
              <a:rPr lang="en-AU" smtClean="0"/>
              <a:t>6</a:t>
            </a:fld>
            <a:endParaRPr lang="en-AU"/>
          </a:p>
        </p:txBody>
      </p:sp>
    </p:spTree>
    <p:extLst>
      <p:ext uri="{BB962C8B-B14F-4D97-AF65-F5344CB8AC3E}">
        <p14:creationId xmlns:p14="http://schemas.microsoft.com/office/powerpoint/2010/main" val="219598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will build a common basic King’s Scout Award Badge Presentation Ceremony. The Ceremony is built around these 3 essential elements.</a:t>
            </a:r>
          </a:p>
        </p:txBody>
      </p:sp>
      <p:sp>
        <p:nvSpPr>
          <p:cNvPr id="4" name="Slide Number Placeholder 3"/>
          <p:cNvSpPr>
            <a:spLocks noGrp="1"/>
          </p:cNvSpPr>
          <p:nvPr>
            <p:ph type="sldNum" sz="quarter" idx="5"/>
          </p:nvPr>
        </p:nvSpPr>
        <p:spPr/>
        <p:txBody>
          <a:bodyPr/>
          <a:lstStyle/>
          <a:p>
            <a:fld id="{1B20A972-E404-4958-8E5F-4FB2E0817C57}" type="slidenum">
              <a:rPr lang="en-AU" smtClean="0"/>
              <a:t>7</a:t>
            </a:fld>
            <a:endParaRPr lang="en-AU"/>
          </a:p>
        </p:txBody>
      </p:sp>
    </p:spTree>
    <p:extLst>
      <p:ext uri="{BB962C8B-B14F-4D97-AF65-F5344CB8AC3E}">
        <p14:creationId xmlns:p14="http://schemas.microsoft.com/office/powerpoint/2010/main" val="293595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Formal Scout events begin with Flag Break and end with Flag Lowering. Acknowledgement of Country is also part of a formal scout meeting</a:t>
            </a:r>
          </a:p>
        </p:txBody>
      </p:sp>
      <p:sp>
        <p:nvSpPr>
          <p:cNvPr id="4" name="Slide Number Placeholder 3"/>
          <p:cNvSpPr>
            <a:spLocks noGrp="1"/>
          </p:cNvSpPr>
          <p:nvPr>
            <p:ph type="sldNum" sz="quarter" idx="5"/>
          </p:nvPr>
        </p:nvSpPr>
        <p:spPr/>
        <p:txBody>
          <a:bodyPr/>
          <a:lstStyle/>
          <a:p>
            <a:fld id="{1B20A972-E404-4958-8E5F-4FB2E0817C57}" type="slidenum">
              <a:rPr lang="en-AU" smtClean="0"/>
              <a:t>8</a:t>
            </a:fld>
            <a:endParaRPr lang="en-AU"/>
          </a:p>
        </p:txBody>
      </p:sp>
    </p:spTree>
    <p:extLst>
      <p:ext uri="{BB962C8B-B14F-4D97-AF65-F5344CB8AC3E}">
        <p14:creationId xmlns:p14="http://schemas.microsoft.com/office/powerpoint/2010/main" val="397334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5C49-857C-23AE-BC55-A6EB3EC68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F15C7-F3F3-D6F3-5F7F-AF14E63C6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F65FA-183D-A98C-60D7-F2C7F8BB69D5}"/>
              </a:ext>
            </a:extLst>
          </p:cNvPr>
          <p:cNvSpPr>
            <a:spLocks noGrp="1"/>
          </p:cNvSpPr>
          <p:nvPr>
            <p:ph type="body" idx="1"/>
          </p:nvPr>
        </p:nvSpPr>
        <p:spPr/>
        <p:txBody>
          <a:bodyPr/>
          <a:lstStyle/>
          <a:p>
            <a:r>
              <a:rPr lang="en-AU" dirty="0"/>
              <a:t>The Items listed as Standard  are common courtesy items.</a:t>
            </a:r>
          </a:p>
          <a:p>
            <a:endParaRPr lang="en-AU" dirty="0"/>
          </a:p>
          <a:p>
            <a:r>
              <a:rPr lang="en-AU" dirty="0"/>
              <a:t> Introducing the Awardee may appear to be a redundant thing, but there may be people attending representing an organisation who do not know the Awardee, and over time people change (sweet Joeys turn into anime Venturers).</a:t>
            </a:r>
          </a:p>
          <a:p>
            <a:endParaRPr lang="en-AU" dirty="0"/>
          </a:p>
          <a:p>
            <a:r>
              <a:rPr lang="en-AU" dirty="0"/>
              <a:t> A Venturer usually receives support and assistance from others to achieve this peak award. It is appropriate the Awardee formally thank these people and acknowledge the unique contribution of their parents.</a:t>
            </a:r>
          </a:p>
        </p:txBody>
      </p:sp>
      <p:sp>
        <p:nvSpPr>
          <p:cNvPr id="4" name="Slide Number Placeholder 3">
            <a:extLst>
              <a:ext uri="{FF2B5EF4-FFF2-40B4-BE49-F238E27FC236}">
                <a16:creationId xmlns:a16="http://schemas.microsoft.com/office/drawing/2014/main" id="{11CA2BE4-DF0A-093A-4811-5E8911FC4946}"/>
              </a:ext>
            </a:extLst>
          </p:cNvPr>
          <p:cNvSpPr>
            <a:spLocks noGrp="1"/>
          </p:cNvSpPr>
          <p:nvPr>
            <p:ph type="sldNum" sz="quarter" idx="5"/>
          </p:nvPr>
        </p:nvSpPr>
        <p:spPr/>
        <p:txBody>
          <a:bodyPr/>
          <a:lstStyle/>
          <a:p>
            <a:fld id="{1B20A972-E404-4958-8E5F-4FB2E0817C57}" type="slidenum">
              <a:rPr lang="en-AU" smtClean="0"/>
              <a:t>9</a:t>
            </a:fld>
            <a:endParaRPr lang="en-AU"/>
          </a:p>
        </p:txBody>
      </p:sp>
    </p:spTree>
    <p:extLst>
      <p:ext uri="{BB962C8B-B14F-4D97-AF65-F5344CB8AC3E}">
        <p14:creationId xmlns:p14="http://schemas.microsoft.com/office/powerpoint/2010/main" val="2487160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5DFE-DA21-AE4E-89E6-B936905C0170}"/>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0E163F-BB09-5C46-9A0A-E6967B6C35F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5C215D-6C08-ED44-873C-91BDBE5D30FD}"/>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D5A39CAF-1A70-DF43-A41F-9B74FD62D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F38B9-3709-7C4A-B0B4-BE3801007F9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99810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B0F5-C745-3449-9B28-100EFBC7AF0B}"/>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51AFAE-EAB7-5449-805A-3DAEC95A013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7F2419-68F5-244E-8EF8-6834EC1D8C66}"/>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C5FE259-5BAD-EB42-9391-E5D1FBD2D6E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E467EA-E0E7-B24E-B9BE-B0935FCDA57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EEA56B-F292-7D4D-95C6-54F2F9F26A74}"/>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8" name="Footer Placeholder 7">
            <a:extLst>
              <a:ext uri="{FF2B5EF4-FFF2-40B4-BE49-F238E27FC236}">
                <a16:creationId xmlns:a16="http://schemas.microsoft.com/office/drawing/2014/main" id="{3C494400-4F74-DF43-98B8-A189D06B9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52C60-2BD2-4041-8252-A88CBBE4E1AC}"/>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6111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CEAF-8628-1D49-9626-F3EB2AF3E40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49EAD1-8510-B54F-AAC5-10EDB1E4C4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DF8762-4CE2-1A41-A346-4A0F4593DBB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23B895-CD6A-D641-ACAF-283EB4C04343}"/>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163C3EF1-EA25-734C-9642-C4AFC06CE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BD85F-012C-0A4D-AE5B-9241A92862D6}"/>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35331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F42C-8D18-CF4E-BC2F-7488429EBDF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4906C3-4849-DB40-B2E5-D047318B18F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3E1F9C47-504F-4040-815A-3A0DDDEC66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6A2F06-5F83-9646-8A62-45BAF8670B6F}"/>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9CA97968-4128-5048-B666-8DAC5A03A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41B1B-B612-054C-AD5B-8AD739281108}"/>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199485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5DFE-DA21-AE4E-89E6-B936905C0170}"/>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0E163F-BB09-5C46-9A0A-E6967B6C35F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5C215D-6C08-ED44-873C-91BDBE5D30FD}"/>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D5A39CAF-1A70-DF43-A41F-9B74FD62D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F38B9-3709-7C4A-B0B4-BE3801007F9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185583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55649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Alt">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8650" y="2677614"/>
            <a:ext cx="7886700" cy="1764000"/>
          </a:xfrm>
        </p:spPr>
        <p:txBody>
          <a:bodyPr anchor="b"/>
          <a:lstStyle>
            <a:lvl1pPr>
              <a:defRPr sz="6000" cap="small" baseline="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8650" y="14941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48560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RH Graphic">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628650" y="274638"/>
            <a:ext cx="7481207"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628650" y="1370013"/>
            <a:ext cx="7481207"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129083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LH Graphic">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1197428" y="274638"/>
            <a:ext cx="7317921"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1197428" y="1370013"/>
            <a:ext cx="7317921"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71860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BF1B-6A65-9445-A3F6-617542780C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8B8EB5-D121-8941-A22A-A84E30A2C1DF}"/>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B6F010-D4FC-834B-9874-EDB088023D1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9E24A0-1144-364D-91EB-688D60584CAE}"/>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B1C33500-BCFF-184D-A766-BBC7404B2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CAB1E-1DBB-6848-8462-BC1E406ED74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5610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4EB7-2242-304F-B7AF-2EF83F34FB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17E349-6264-1D42-BD3D-857B668F7435}"/>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4" name="Footer Placeholder 3">
            <a:extLst>
              <a:ext uri="{FF2B5EF4-FFF2-40B4-BE49-F238E27FC236}">
                <a16:creationId xmlns:a16="http://schemas.microsoft.com/office/drawing/2014/main" id="{8B100ABD-60F8-5346-BDBA-B07EEC57D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06358-36C8-DE4B-8570-19150658C84D}"/>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47888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08403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26266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E0E15-6B59-FF4F-97B7-3230FD32F1E8}"/>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3" name="Footer Placeholder 2">
            <a:extLst>
              <a:ext uri="{FF2B5EF4-FFF2-40B4-BE49-F238E27FC236}">
                <a16:creationId xmlns:a16="http://schemas.microsoft.com/office/drawing/2014/main" id="{38BFEFAC-A0C9-A944-998D-1B753CFD0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26EFB-0095-FA47-9FBE-C7B278229171}"/>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0655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 Screen Picture">
    <p:bg>
      <p:bgPr>
        <a:solidFill>
          <a:srgbClr val="26266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92D379-8FCC-FB4B-8108-8E255190FE2F}"/>
              </a:ext>
            </a:extLst>
          </p:cNvPr>
          <p:cNvSpPr>
            <a:spLocks noGrp="1"/>
          </p:cNvSpPr>
          <p:nvPr>
            <p:ph type="pic" sz="quarter" idx="10"/>
          </p:nvPr>
        </p:nvSpPr>
        <p:spPr>
          <a:xfrm>
            <a:off x="0" y="0"/>
            <a:ext cx="9144000" cy="5143500"/>
          </a:xfrm>
        </p:spPr>
        <p:txBody>
          <a:bodyPr/>
          <a:lstStyle/>
          <a:p>
            <a:r>
              <a:rPr lang="en-GB"/>
              <a:t>Click icon to add picture</a:t>
            </a:r>
            <a:endParaRPr lang="en-US"/>
          </a:p>
        </p:txBody>
      </p:sp>
    </p:spTree>
    <p:extLst>
      <p:ext uri="{BB962C8B-B14F-4D97-AF65-F5344CB8AC3E}">
        <p14:creationId xmlns:p14="http://schemas.microsoft.com/office/powerpoint/2010/main" val="3167765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B0F5-C745-3449-9B28-100EFBC7AF0B}"/>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51AFAE-EAB7-5449-805A-3DAEC95A013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7F2419-68F5-244E-8EF8-6834EC1D8C66}"/>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C5FE259-5BAD-EB42-9391-E5D1FBD2D6E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E467EA-E0E7-B24E-B9BE-B0935FCDA57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EEA56B-F292-7D4D-95C6-54F2F9F26A74}"/>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8" name="Footer Placeholder 7">
            <a:extLst>
              <a:ext uri="{FF2B5EF4-FFF2-40B4-BE49-F238E27FC236}">
                <a16:creationId xmlns:a16="http://schemas.microsoft.com/office/drawing/2014/main" id="{3C494400-4F74-DF43-98B8-A189D06B9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52C60-2BD2-4041-8252-A88CBBE4E1AC}"/>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73369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CEAF-8628-1D49-9626-F3EB2AF3E40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49EAD1-8510-B54F-AAC5-10EDB1E4C4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DF8762-4CE2-1A41-A346-4A0F4593DBB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23B895-CD6A-D641-ACAF-283EB4C04343}"/>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163C3EF1-EA25-734C-9642-C4AFC06CE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BD85F-012C-0A4D-AE5B-9241A92862D6}"/>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319004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26266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F42C-8D18-CF4E-BC2F-7488429EBDF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4906C3-4849-DB40-B2E5-D047318B18F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3E1F9C47-504F-4040-815A-3A0DDDEC66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6A2F06-5F83-9646-8A62-45BAF8670B6F}"/>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9CA97968-4128-5048-B666-8DAC5A03A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41B1B-B612-054C-AD5B-8AD739281108}"/>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12196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5DFE-DA21-AE4E-89E6-B936905C0170}"/>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0E163F-BB09-5C46-9A0A-E6967B6C35F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5C215D-6C08-ED44-873C-91BDBE5D30FD}"/>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D5A39CAF-1A70-DF43-A41F-9B74FD62D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F38B9-3709-7C4A-B0B4-BE3801007F9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43140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430656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8650" y="2722652"/>
            <a:ext cx="7886700" cy="1768510"/>
          </a:xfrm>
        </p:spPr>
        <p:txBody>
          <a:bodyPr anchor="b"/>
          <a:lstStyle>
            <a:lvl1pPr>
              <a:defRPr sz="6000" cap="small" baseline="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8650" y="1502203"/>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1745081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R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628650" y="274638"/>
            <a:ext cx="7481207"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628650" y="1370013"/>
            <a:ext cx="7481207"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811455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L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1197428" y="274638"/>
            <a:ext cx="7317921"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1197428" y="1370013"/>
            <a:ext cx="7317921"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2414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A96-F1A1-F940-B3E7-6DF93BAF7487}"/>
              </a:ext>
            </a:extLst>
          </p:cNvPr>
          <p:cNvSpPr>
            <a:spLocks noGrp="1"/>
          </p:cNvSpPr>
          <p:nvPr>
            <p:ph type="title"/>
          </p:nvPr>
        </p:nvSpPr>
        <p:spPr>
          <a:xfrm>
            <a:off x="628650" y="2702103"/>
            <a:ext cx="7886700" cy="1763684"/>
          </a:xfrm>
        </p:spPr>
        <p:txBody>
          <a:bodyPr anchor="b"/>
          <a:lstStyle>
            <a:lvl1pPr>
              <a:defRPr sz="6000" cap="small" baseline="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5842EB22-EB6A-3842-A9C6-0D2A7B3BF8BC}"/>
              </a:ext>
            </a:extLst>
          </p:cNvPr>
          <p:cNvSpPr>
            <a:spLocks noGrp="1"/>
          </p:cNvSpPr>
          <p:nvPr>
            <p:ph type="body" idx="1"/>
          </p:nvPr>
        </p:nvSpPr>
        <p:spPr>
          <a:xfrm>
            <a:off x="628650" y="1455344"/>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B6DA7C-38B3-674B-9F69-E4BD5830A08B}"/>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7998DB25-95F4-7D49-8AAE-AFE34EBC6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5553D-8C7C-3B4E-B5FB-CC9A2B60CC20}"/>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360500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BF1B-6A65-9445-A3F6-617542780C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8B8EB5-D121-8941-A22A-A84E30A2C1DF}"/>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B6F010-D4FC-834B-9874-EDB088023D1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9E24A0-1144-364D-91EB-688D60584CAE}"/>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B1C33500-BCFF-184D-A766-BBC7404B2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CAB1E-1DBB-6848-8462-BC1E406ED74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565920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4EB7-2242-304F-B7AF-2EF83F34FB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17E349-6264-1D42-BD3D-857B668F7435}"/>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4" name="Footer Placeholder 3">
            <a:extLst>
              <a:ext uri="{FF2B5EF4-FFF2-40B4-BE49-F238E27FC236}">
                <a16:creationId xmlns:a16="http://schemas.microsoft.com/office/drawing/2014/main" id="{8B100ABD-60F8-5346-BDBA-B07EEC57D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06358-36C8-DE4B-8570-19150658C84D}"/>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692987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E0E15-6B59-FF4F-97B7-3230FD32F1E8}"/>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3" name="Footer Placeholder 2">
            <a:extLst>
              <a:ext uri="{FF2B5EF4-FFF2-40B4-BE49-F238E27FC236}">
                <a16:creationId xmlns:a16="http://schemas.microsoft.com/office/drawing/2014/main" id="{38BFEFAC-A0C9-A944-998D-1B753CFD0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26EFB-0095-FA47-9FBE-C7B278229171}"/>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134004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 Screen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92D379-8FCC-FB4B-8108-8E255190FE2F}"/>
              </a:ext>
            </a:extLst>
          </p:cNvPr>
          <p:cNvSpPr>
            <a:spLocks noGrp="1"/>
          </p:cNvSpPr>
          <p:nvPr>
            <p:ph type="pic" sz="quarter" idx="10"/>
          </p:nvPr>
        </p:nvSpPr>
        <p:spPr>
          <a:xfrm>
            <a:off x="0" y="0"/>
            <a:ext cx="9144000" cy="5143500"/>
          </a:xfrm>
        </p:spPr>
        <p:txBody>
          <a:bodyPr/>
          <a:lstStyle/>
          <a:p>
            <a:r>
              <a:rPr lang="en-GB"/>
              <a:t>Click icon to add picture</a:t>
            </a:r>
            <a:endParaRPr lang="en-US"/>
          </a:p>
        </p:txBody>
      </p:sp>
    </p:spTree>
    <p:extLst>
      <p:ext uri="{BB962C8B-B14F-4D97-AF65-F5344CB8AC3E}">
        <p14:creationId xmlns:p14="http://schemas.microsoft.com/office/powerpoint/2010/main" val="2235354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B0F5-C745-3449-9B28-100EFBC7AF0B}"/>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51AFAE-EAB7-5449-805A-3DAEC95A013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7F2419-68F5-244E-8EF8-6834EC1D8C66}"/>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C5FE259-5BAD-EB42-9391-E5D1FBD2D6E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E467EA-E0E7-B24E-B9BE-B0935FCDA57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EEA56B-F292-7D4D-95C6-54F2F9F26A74}"/>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8" name="Footer Placeholder 7">
            <a:extLst>
              <a:ext uri="{FF2B5EF4-FFF2-40B4-BE49-F238E27FC236}">
                <a16:creationId xmlns:a16="http://schemas.microsoft.com/office/drawing/2014/main" id="{3C494400-4F74-DF43-98B8-A189D06B9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52C60-2BD2-4041-8252-A88CBBE4E1AC}"/>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030337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CEAF-8628-1D49-9626-F3EB2AF3E40D}"/>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49EAD1-8510-B54F-AAC5-10EDB1E4C4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DF8762-4CE2-1A41-A346-4A0F4593DBB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23B895-CD6A-D641-ACAF-283EB4C04343}"/>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163C3EF1-EA25-734C-9642-C4AFC06CE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BD85F-012C-0A4D-AE5B-9241A92862D6}"/>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4264505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F42C-8D18-CF4E-BC2F-7488429EBDF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4906C3-4849-DB40-B2E5-D047318B18F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3E1F9C47-504F-4040-815A-3A0DDDEC66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6A2F06-5F83-9646-8A62-45BAF8670B6F}"/>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9CA97968-4128-5048-B666-8DAC5A03A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41B1B-B612-054C-AD5B-8AD739281108}"/>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302451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RH Graphi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628650" y="274638"/>
            <a:ext cx="7481207"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628650" y="1370013"/>
            <a:ext cx="7481207"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2504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LH Graphi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D983-8C69-2E4E-B3D3-E3E46DD71542}"/>
              </a:ext>
            </a:extLst>
          </p:cNvPr>
          <p:cNvSpPr>
            <a:spLocks noGrp="1"/>
          </p:cNvSpPr>
          <p:nvPr>
            <p:ph type="title"/>
          </p:nvPr>
        </p:nvSpPr>
        <p:spPr>
          <a:xfrm>
            <a:off x="1197428" y="274638"/>
            <a:ext cx="7317921" cy="993775"/>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5974BC-48A5-A746-BC52-048F06FEB44C}"/>
              </a:ext>
            </a:extLst>
          </p:cNvPr>
          <p:cNvSpPr>
            <a:spLocks noGrp="1"/>
          </p:cNvSpPr>
          <p:nvPr>
            <p:ph idx="1"/>
          </p:nvPr>
        </p:nvSpPr>
        <p:spPr>
          <a:xfrm>
            <a:off x="1197428" y="1370013"/>
            <a:ext cx="7317921"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55ADAD-64CF-524B-9C9B-D75353025772}"/>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5" name="Footer Placeholder 4">
            <a:extLst>
              <a:ext uri="{FF2B5EF4-FFF2-40B4-BE49-F238E27FC236}">
                <a16:creationId xmlns:a16="http://schemas.microsoft.com/office/drawing/2014/main" id="{EF523B3D-F6ED-5F41-ADB9-0AA5D810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BD6EF-5D23-8E40-8255-F62FCA762DF7}"/>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47607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BF1B-6A65-9445-A3F6-617542780C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8B8EB5-D121-8941-A22A-A84E30A2C1DF}"/>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B6F010-D4FC-834B-9874-EDB088023D1D}"/>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9E24A0-1144-364D-91EB-688D60584CAE}"/>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6" name="Footer Placeholder 5">
            <a:extLst>
              <a:ext uri="{FF2B5EF4-FFF2-40B4-BE49-F238E27FC236}">
                <a16:creationId xmlns:a16="http://schemas.microsoft.com/office/drawing/2014/main" id="{B1C33500-BCFF-184D-A766-BBC7404B2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CAB1E-1DBB-6848-8462-BC1E406ED743}"/>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129046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4EB7-2242-304F-B7AF-2EF83F34FB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17E349-6264-1D42-BD3D-857B668F7435}"/>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4" name="Footer Placeholder 3">
            <a:extLst>
              <a:ext uri="{FF2B5EF4-FFF2-40B4-BE49-F238E27FC236}">
                <a16:creationId xmlns:a16="http://schemas.microsoft.com/office/drawing/2014/main" id="{8B100ABD-60F8-5346-BDBA-B07EEC57D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06358-36C8-DE4B-8570-19150658C84D}"/>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33167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E0E15-6B59-FF4F-97B7-3230FD32F1E8}"/>
              </a:ext>
            </a:extLst>
          </p:cNvPr>
          <p:cNvSpPr>
            <a:spLocks noGrp="1"/>
          </p:cNvSpPr>
          <p:nvPr>
            <p:ph type="dt" sz="half" idx="10"/>
          </p:nvPr>
        </p:nvSpPr>
        <p:spPr/>
        <p:txBody>
          <a:bodyPr/>
          <a:lstStyle/>
          <a:p>
            <a:fld id="{85EB7218-BCBC-F340-A5FA-07AEE2025FA5}" type="datetimeFigureOut">
              <a:rPr lang="en-US" smtClean="0"/>
              <a:t>1/15/25</a:t>
            </a:fld>
            <a:endParaRPr lang="en-US"/>
          </a:p>
        </p:txBody>
      </p:sp>
      <p:sp>
        <p:nvSpPr>
          <p:cNvPr id="3" name="Footer Placeholder 2">
            <a:extLst>
              <a:ext uri="{FF2B5EF4-FFF2-40B4-BE49-F238E27FC236}">
                <a16:creationId xmlns:a16="http://schemas.microsoft.com/office/drawing/2014/main" id="{38BFEFAC-A0C9-A944-998D-1B753CFD0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26EFB-0095-FA47-9FBE-C7B278229171}"/>
              </a:ext>
            </a:extLst>
          </p:cNvPr>
          <p:cNvSpPr>
            <a:spLocks noGrp="1"/>
          </p:cNvSpPr>
          <p:nvPr>
            <p:ph type="sldNum" sz="quarter" idx="12"/>
          </p:nvPr>
        </p:nvSpPr>
        <p:spPr/>
        <p:txBody>
          <a:bodyPr/>
          <a:lstStyle/>
          <a:p>
            <a:fld id="{A9538ED6-9A7B-2D44-91DE-FAD0B3136EF2}" type="slidenum">
              <a:rPr lang="en-US" smtClean="0"/>
              <a:t>‹#›</a:t>
            </a:fld>
            <a:endParaRPr lang="en-US"/>
          </a:p>
        </p:txBody>
      </p:sp>
    </p:spTree>
    <p:extLst>
      <p:ext uri="{BB962C8B-B14F-4D97-AF65-F5344CB8AC3E}">
        <p14:creationId xmlns:p14="http://schemas.microsoft.com/office/powerpoint/2010/main" val="218110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92D379-8FCC-FB4B-8108-8E255190FE2F}"/>
              </a:ext>
            </a:extLst>
          </p:cNvPr>
          <p:cNvSpPr>
            <a:spLocks noGrp="1"/>
          </p:cNvSpPr>
          <p:nvPr>
            <p:ph type="pic" sz="quarter" idx="10"/>
          </p:nvPr>
        </p:nvSpPr>
        <p:spPr>
          <a:xfrm>
            <a:off x="0" y="0"/>
            <a:ext cx="9144000" cy="5143500"/>
          </a:xfrm>
        </p:spPr>
        <p:txBody>
          <a:bodyPr/>
          <a:lstStyle/>
          <a:p>
            <a:r>
              <a:rPr lang="en-GB"/>
              <a:t>Click icon to add picture</a:t>
            </a:r>
            <a:endParaRPr lang="en-US"/>
          </a:p>
        </p:txBody>
      </p:sp>
    </p:spTree>
    <p:extLst>
      <p:ext uri="{BB962C8B-B14F-4D97-AF65-F5344CB8AC3E}">
        <p14:creationId xmlns:p14="http://schemas.microsoft.com/office/powerpoint/2010/main" val="180099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ACB4C-1A70-0048-ACB7-534208BA216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A758E10-146A-0745-91AC-2C876E01784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0A34A8-9FF7-E043-B141-DFCE033BE40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bg1">
                    <a:lumMod val="75000"/>
                  </a:schemeClr>
                </a:solidFill>
                <a:latin typeface="Nunito Sans ExtraLight" pitchFamily="2" charset="77"/>
              </a:defRPr>
            </a:lvl1pPr>
          </a:lstStyle>
          <a:p>
            <a:fld id="{85EB7218-BCBC-F340-A5FA-07AEE2025FA5}" type="datetimeFigureOut">
              <a:rPr lang="en-US" smtClean="0"/>
              <a:pPr/>
              <a:t>1/15/25</a:t>
            </a:fld>
            <a:endParaRPr lang="en-US"/>
          </a:p>
        </p:txBody>
      </p:sp>
      <p:sp>
        <p:nvSpPr>
          <p:cNvPr id="5" name="Footer Placeholder 4">
            <a:extLst>
              <a:ext uri="{FF2B5EF4-FFF2-40B4-BE49-F238E27FC236}">
                <a16:creationId xmlns:a16="http://schemas.microsoft.com/office/drawing/2014/main" id="{846EB291-C687-B649-8C22-E9C6A0097AE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bg1">
                    <a:lumMod val="75000"/>
                  </a:schemeClr>
                </a:solidFill>
                <a:latin typeface="Nunito Sans ExtraLight" pitchFamily="2" charset="77"/>
              </a:defRPr>
            </a:lvl1pPr>
          </a:lstStyle>
          <a:p>
            <a:endParaRPr lang="en-US"/>
          </a:p>
        </p:txBody>
      </p:sp>
      <p:sp>
        <p:nvSpPr>
          <p:cNvPr id="6" name="Slide Number Placeholder 5">
            <a:extLst>
              <a:ext uri="{FF2B5EF4-FFF2-40B4-BE49-F238E27FC236}">
                <a16:creationId xmlns:a16="http://schemas.microsoft.com/office/drawing/2014/main" id="{AFCC049D-A263-2F41-8E90-4D30D33589BA}"/>
              </a:ext>
            </a:extLst>
          </p:cNvPr>
          <p:cNvSpPr>
            <a:spLocks noGrp="1"/>
          </p:cNvSpPr>
          <p:nvPr>
            <p:ph type="sldNum" sz="quarter" idx="4"/>
          </p:nvPr>
        </p:nvSpPr>
        <p:spPr>
          <a:xfrm>
            <a:off x="6457950" y="4767263"/>
            <a:ext cx="1651907" cy="274637"/>
          </a:xfrm>
          <a:prstGeom prst="rect">
            <a:avLst/>
          </a:prstGeom>
        </p:spPr>
        <p:txBody>
          <a:bodyPr vert="horz" lIns="91440" tIns="45720" rIns="91440" bIns="45720" rtlCol="0" anchor="ctr"/>
          <a:lstStyle>
            <a:lvl1pPr algn="r">
              <a:defRPr sz="1200" b="0" i="0">
                <a:solidFill>
                  <a:schemeClr val="bg1">
                    <a:lumMod val="75000"/>
                  </a:schemeClr>
                </a:solidFill>
                <a:latin typeface="Nunito Sans ExtraLight" pitchFamily="2" charset="77"/>
              </a:defRPr>
            </a:lvl1pPr>
          </a:lstStyle>
          <a:p>
            <a:fld id="{A9538ED6-9A7B-2D44-91DE-FAD0B3136EF2}" type="slidenum">
              <a:rPr lang="en-US" smtClean="0"/>
              <a:pPr/>
              <a:t>‹#›</a:t>
            </a:fld>
            <a:endParaRPr lang="en-US"/>
          </a:p>
        </p:txBody>
      </p:sp>
      <p:pic>
        <p:nvPicPr>
          <p:cNvPr id="8" name="Picture 7">
            <a:extLst>
              <a:ext uri="{FF2B5EF4-FFF2-40B4-BE49-F238E27FC236}">
                <a16:creationId xmlns:a16="http://schemas.microsoft.com/office/drawing/2014/main" id="{A5C1E572-E94D-D74E-8C4E-6792DF5A4BA3}"/>
              </a:ext>
            </a:extLst>
          </p:cNvPr>
          <p:cNvPicPr>
            <a:picLocks noChangeAspect="1"/>
          </p:cNvPicPr>
          <p:nvPr userDrawn="1"/>
        </p:nvPicPr>
        <p:blipFill>
          <a:blip r:embed="rId15"/>
          <a:stretch>
            <a:fillRect/>
          </a:stretch>
        </p:blipFill>
        <p:spPr>
          <a:xfrm>
            <a:off x="8201231" y="3991500"/>
            <a:ext cx="942769" cy="1152000"/>
          </a:xfrm>
          <a:prstGeom prst="rect">
            <a:avLst/>
          </a:prstGeom>
        </p:spPr>
      </p:pic>
      <p:pic>
        <p:nvPicPr>
          <p:cNvPr id="7" name="Picture 6">
            <a:extLst>
              <a:ext uri="{FF2B5EF4-FFF2-40B4-BE49-F238E27FC236}">
                <a16:creationId xmlns:a16="http://schemas.microsoft.com/office/drawing/2014/main" id="{65078E3C-D35B-BB7F-89ED-553AC4EAC01F}"/>
              </a:ext>
            </a:extLst>
          </p:cNvPr>
          <p:cNvPicPr>
            <a:picLocks noChangeAspect="1"/>
          </p:cNvPicPr>
          <p:nvPr userDrawn="1"/>
        </p:nvPicPr>
        <p:blipFill>
          <a:blip r:embed="rId16"/>
          <a:srcRect/>
          <a:stretch/>
        </p:blipFill>
        <p:spPr>
          <a:xfrm>
            <a:off x="51526" y="4059283"/>
            <a:ext cx="982617" cy="982617"/>
          </a:xfrm>
          <a:prstGeom prst="rect">
            <a:avLst/>
          </a:prstGeom>
        </p:spPr>
      </p:pic>
    </p:spTree>
    <p:extLst>
      <p:ext uri="{BB962C8B-B14F-4D97-AF65-F5344CB8AC3E}">
        <p14:creationId xmlns:p14="http://schemas.microsoft.com/office/powerpoint/2010/main" val="830479098"/>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703" r:id="rId3"/>
    <p:sldLayoutId id="2147483661" r:id="rId4"/>
    <p:sldLayoutId id="2147483671" r:id="rId5"/>
    <p:sldLayoutId id="2147483675" r:id="rId6"/>
    <p:sldLayoutId id="2147483665" r:id="rId7"/>
    <p:sldLayoutId id="2147483674" r:id="rId8"/>
    <p:sldLayoutId id="2147483676" r:id="rId9"/>
    <p:sldLayoutId id="2147483664" r:id="rId10"/>
    <p:sldLayoutId id="2147483667" r:id="rId11"/>
    <p:sldLayoutId id="2147483668" r:id="rId12"/>
  </p:sldLayoutIdLst>
  <p:txStyles>
    <p:titleStyle>
      <a:lvl1pPr algn="l" defTabSz="914400" rtl="0" eaLnBrk="1" latinLnBrk="0" hangingPunct="1">
        <a:lnSpc>
          <a:spcPct val="90000"/>
        </a:lnSpc>
        <a:spcBef>
          <a:spcPct val="0"/>
        </a:spcBef>
        <a:buNone/>
        <a:defRPr sz="4000" b="1" i="0" kern="1200">
          <a:solidFill>
            <a:schemeClr val="bg1"/>
          </a:solidFill>
          <a:latin typeface="Nunito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Nunito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Nunito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Nunito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1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ACB4C-1A70-0048-ACB7-534208BA216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A758E10-146A-0745-91AC-2C876E01784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0A34A8-9FF7-E043-B141-DFCE033BE40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bg1">
                    <a:lumMod val="75000"/>
                  </a:schemeClr>
                </a:solidFill>
                <a:latin typeface="Nunito Sans ExtraLight" pitchFamily="2" charset="77"/>
              </a:defRPr>
            </a:lvl1pPr>
          </a:lstStyle>
          <a:p>
            <a:fld id="{85EB7218-BCBC-F340-A5FA-07AEE2025FA5}" type="datetimeFigureOut">
              <a:rPr lang="en-US" smtClean="0"/>
              <a:pPr/>
              <a:t>1/15/25</a:t>
            </a:fld>
            <a:endParaRPr lang="en-US"/>
          </a:p>
        </p:txBody>
      </p:sp>
      <p:sp>
        <p:nvSpPr>
          <p:cNvPr id="5" name="Footer Placeholder 4">
            <a:extLst>
              <a:ext uri="{FF2B5EF4-FFF2-40B4-BE49-F238E27FC236}">
                <a16:creationId xmlns:a16="http://schemas.microsoft.com/office/drawing/2014/main" id="{846EB291-C687-B649-8C22-E9C6A0097AE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bg1">
                    <a:lumMod val="75000"/>
                  </a:schemeClr>
                </a:solidFill>
                <a:latin typeface="Nunito Sans ExtraLight" pitchFamily="2" charset="77"/>
              </a:defRPr>
            </a:lvl1pPr>
          </a:lstStyle>
          <a:p>
            <a:endParaRPr lang="en-US"/>
          </a:p>
        </p:txBody>
      </p:sp>
      <p:sp>
        <p:nvSpPr>
          <p:cNvPr id="6" name="Slide Number Placeholder 5">
            <a:extLst>
              <a:ext uri="{FF2B5EF4-FFF2-40B4-BE49-F238E27FC236}">
                <a16:creationId xmlns:a16="http://schemas.microsoft.com/office/drawing/2014/main" id="{AFCC049D-A263-2F41-8E90-4D30D33589BA}"/>
              </a:ext>
            </a:extLst>
          </p:cNvPr>
          <p:cNvSpPr>
            <a:spLocks noGrp="1"/>
          </p:cNvSpPr>
          <p:nvPr>
            <p:ph type="sldNum" sz="quarter" idx="4"/>
          </p:nvPr>
        </p:nvSpPr>
        <p:spPr>
          <a:xfrm>
            <a:off x="6457950" y="4767263"/>
            <a:ext cx="1651907" cy="274637"/>
          </a:xfrm>
          <a:prstGeom prst="rect">
            <a:avLst/>
          </a:prstGeom>
        </p:spPr>
        <p:txBody>
          <a:bodyPr vert="horz" lIns="91440" tIns="45720" rIns="91440" bIns="45720" rtlCol="0" anchor="ctr"/>
          <a:lstStyle>
            <a:lvl1pPr algn="r">
              <a:defRPr sz="1200" b="0" i="0">
                <a:solidFill>
                  <a:schemeClr val="bg1">
                    <a:lumMod val="75000"/>
                  </a:schemeClr>
                </a:solidFill>
                <a:latin typeface="Nunito Sans ExtraLight" pitchFamily="2" charset="77"/>
              </a:defRPr>
            </a:lvl1pPr>
          </a:lstStyle>
          <a:p>
            <a:fld id="{A9538ED6-9A7B-2D44-91DE-FAD0B3136EF2}" type="slidenum">
              <a:rPr lang="en-US" smtClean="0"/>
              <a:pPr/>
              <a:t>‹#›</a:t>
            </a:fld>
            <a:endParaRPr lang="en-US"/>
          </a:p>
        </p:txBody>
      </p:sp>
      <p:pic>
        <p:nvPicPr>
          <p:cNvPr id="8" name="Picture 7">
            <a:extLst>
              <a:ext uri="{FF2B5EF4-FFF2-40B4-BE49-F238E27FC236}">
                <a16:creationId xmlns:a16="http://schemas.microsoft.com/office/drawing/2014/main" id="{A5C1E572-E94D-D74E-8C4E-6792DF5A4BA3}"/>
              </a:ext>
            </a:extLst>
          </p:cNvPr>
          <p:cNvPicPr>
            <a:picLocks noChangeAspect="1"/>
          </p:cNvPicPr>
          <p:nvPr/>
        </p:nvPicPr>
        <p:blipFill>
          <a:blip r:embed="rId14"/>
          <a:stretch>
            <a:fillRect/>
          </a:stretch>
        </p:blipFill>
        <p:spPr>
          <a:xfrm>
            <a:off x="8201231" y="3991500"/>
            <a:ext cx="942769" cy="1152000"/>
          </a:xfrm>
          <a:prstGeom prst="rect">
            <a:avLst/>
          </a:prstGeom>
        </p:spPr>
      </p:pic>
      <p:pic>
        <p:nvPicPr>
          <p:cNvPr id="9" name="Picture 8">
            <a:extLst>
              <a:ext uri="{FF2B5EF4-FFF2-40B4-BE49-F238E27FC236}">
                <a16:creationId xmlns:a16="http://schemas.microsoft.com/office/drawing/2014/main" id="{26C26928-4729-924A-BF0D-657DE8D44A5E}"/>
              </a:ext>
            </a:extLst>
          </p:cNvPr>
          <p:cNvPicPr>
            <a:picLocks noChangeAspect="1"/>
          </p:cNvPicPr>
          <p:nvPr userDrawn="1"/>
        </p:nvPicPr>
        <p:blipFill>
          <a:blip r:embed="rId14"/>
          <a:stretch>
            <a:fillRect/>
          </a:stretch>
        </p:blipFill>
        <p:spPr>
          <a:xfrm>
            <a:off x="8201231" y="3991500"/>
            <a:ext cx="942769" cy="1152000"/>
          </a:xfrm>
          <a:prstGeom prst="rect">
            <a:avLst/>
          </a:prstGeom>
        </p:spPr>
      </p:pic>
    </p:spTree>
    <p:extLst>
      <p:ext uri="{BB962C8B-B14F-4D97-AF65-F5344CB8AC3E}">
        <p14:creationId xmlns:p14="http://schemas.microsoft.com/office/powerpoint/2010/main" val="2689892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702"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000" b="1" i="0" kern="1200">
          <a:solidFill>
            <a:schemeClr val="bg1"/>
          </a:solidFill>
          <a:latin typeface="Nunito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Nunito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Nunito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Nunito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unito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ACB4C-1A70-0048-ACB7-534208BA216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A758E10-146A-0745-91AC-2C876E01784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0A34A8-9FF7-E043-B141-DFCE033BE40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2"/>
                </a:solidFill>
                <a:latin typeface="Nunito Sans ExtraLight" pitchFamily="2" charset="77"/>
              </a:defRPr>
            </a:lvl1pPr>
          </a:lstStyle>
          <a:p>
            <a:fld id="{85EB7218-BCBC-F340-A5FA-07AEE2025FA5}" type="datetimeFigureOut">
              <a:rPr lang="en-US" smtClean="0"/>
              <a:pPr/>
              <a:t>1/15/25</a:t>
            </a:fld>
            <a:endParaRPr lang="en-US"/>
          </a:p>
        </p:txBody>
      </p:sp>
      <p:sp>
        <p:nvSpPr>
          <p:cNvPr id="5" name="Footer Placeholder 4">
            <a:extLst>
              <a:ext uri="{FF2B5EF4-FFF2-40B4-BE49-F238E27FC236}">
                <a16:creationId xmlns:a16="http://schemas.microsoft.com/office/drawing/2014/main" id="{846EB291-C687-B649-8C22-E9C6A0097AE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2"/>
                </a:solidFill>
                <a:latin typeface="Nunito Sans ExtraLight" pitchFamily="2" charset="77"/>
              </a:defRPr>
            </a:lvl1pPr>
          </a:lstStyle>
          <a:p>
            <a:endParaRPr lang="en-US"/>
          </a:p>
        </p:txBody>
      </p:sp>
      <p:sp>
        <p:nvSpPr>
          <p:cNvPr id="6" name="Slide Number Placeholder 5">
            <a:extLst>
              <a:ext uri="{FF2B5EF4-FFF2-40B4-BE49-F238E27FC236}">
                <a16:creationId xmlns:a16="http://schemas.microsoft.com/office/drawing/2014/main" id="{AFCC049D-A263-2F41-8E90-4D30D33589BA}"/>
              </a:ext>
            </a:extLst>
          </p:cNvPr>
          <p:cNvSpPr>
            <a:spLocks noGrp="1"/>
          </p:cNvSpPr>
          <p:nvPr>
            <p:ph type="sldNum" sz="quarter" idx="4"/>
          </p:nvPr>
        </p:nvSpPr>
        <p:spPr>
          <a:xfrm>
            <a:off x="6457950" y="4767263"/>
            <a:ext cx="1651907" cy="274637"/>
          </a:xfrm>
          <a:prstGeom prst="rect">
            <a:avLst/>
          </a:prstGeom>
        </p:spPr>
        <p:txBody>
          <a:bodyPr vert="horz" lIns="91440" tIns="45720" rIns="91440" bIns="45720" rtlCol="0" anchor="ctr"/>
          <a:lstStyle>
            <a:lvl1pPr algn="r">
              <a:defRPr sz="1200" b="0" i="0">
                <a:solidFill>
                  <a:schemeClr val="tx2"/>
                </a:solidFill>
                <a:latin typeface="Nunito Sans ExtraLight" pitchFamily="2" charset="77"/>
              </a:defRPr>
            </a:lvl1pPr>
          </a:lstStyle>
          <a:p>
            <a:fld id="{A9538ED6-9A7B-2D44-91DE-FAD0B3136EF2}" type="slidenum">
              <a:rPr lang="en-US" smtClean="0"/>
              <a:pPr/>
              <a:t>‹#›</a:t>
            </a:fld>
            <a:endParaRPr lang="en-US"/>
          </a:p>
        </p:txBody>
      </p:sp>
      <p:pic>
        <p:nvPicPr>
          <p:cNvPr id="8" name="Picture 7">
            <a:extLst>
              <a:ext uri="{FF2B5EF4-FFF2-40B4-BE49-F238E27FC236}">
                <a16:creationId xmlns:a16="http://schemas.microsoft.com/office/drawing/2014/main" id="{A5C1E572-E94D-D74E-8C4E-6792DF5A4BA3}"/>
              </a:ext>
            </a:extLst>
          </p:cNvPr>
          <p:cNvPicPr>
            <a:picLocks noChangeAspect="1"/>
          </p:cNvPicPr>
          <p:nvPr/>
        </p:nvPicPr>
        <p:blipFill>
          <a:blip r:embed="rId14"/>
          <a:srcRect/>
          <a:stretch/>
        </p:blipFill>
        <p:spPr>
          <a:xfrm>
            <a:off x="8201231" y="3991500"/>
            <a:ext cx="942769" cy="1151999"/>
          </a:xfrm>
          <a:prstGeom prst="rect">
            <a:avLst/>
          </a:prstGeom>
        </p:spPr>
      </p:pic>
      <p:pic>
        <p:nvPicPr>
          <p:cNvPr id="9" name="Picture 8">
            <a:extLst>
              <a:ext uri="{FF2B5EF4-FFF2-40B4-BE49-F238E27FC236}">
                <a16:creationId xmlns:a16="http://schemas.microsoft.com/office/drawing/2014/main" id="{B1514DF1-27BD-6D43-A51D-4C796547FE7A}"/>
              </a:ext>
            </a:extLst>
          </p:cNvPr>
          <p:cNvPicPr>
            <a:picLocks noChangeAspect="1"/>
          </p:cNvPicPr>
          <p:nvPr userDrawn="1"/>
        </p:nvPicPr>
        <p:blipFill>
          <a:blip r:embed="rId14"/>
          <a:srcRect/>
          <a:stretch/>
        </p:blipFill>
        <p:spPr>
          <a:xfrm>
            <a:off x="8201231" y="3991500"/>
            <a:ext cx="942769" cy="1151999"/>
          </a:xfrm>
          <a:prstGeom prst="rect">
            <a:avLst/>
          </a:prstGeom>
        </p:spPr>
      </p:pic>
    </p:spTree>
    <p:extLst>
      <p:ext uri="{BB962C8B-B14F-4D97-AF65-F5344CB8AC3E}">
        <p14:creationId xmlns:p14="http://schemas.microsoft.com/office/powerpoint/2010/main" val="32585593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000" b="1" i="0" kern="1200">
          <a:solidFill>
            <a:schemeClr val="tx1"/>
          </a:solidFill>
          <a:latin typeface="Nunito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unito San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unito San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unito San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San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coutsvictoria.com.au/age-sections-adults/venturers/venturer-section-resour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8AA6-86FE-4BD2-88A6-F5188E624775}"/>
              </a:ext>
            </a:extLst>
          </p:cNvPr>
          <p:cNvSpPr>
            <a:spLocks noGrp="1"/>
          </p:cNvSpPr>
          <p:nvPr>
            <p:ph type="ctrTitle"/>
          </p:nvPr>
        </p:nvSpPr>
        <p:spPr>
          <a:xfrm>
            <a:off x="749508" y="1684422"/>
            <a:ext cx="7659973" cy="2189242"/>
          </a:xfrm>
        </p:spPr>
        <p:txBody>
          <a:bodyPr>
            <a:noAutofit/>
          </a:bodyPr>
          <a:lstStyle/>
          <a:p>
            <a:r>
              <a:rPr lang="en-AU" sz="4400" dirty="0"/>
              <a:t>King’s Scout Award Badge Presentation Ceremony</a:t>
            </a:r>
          </a:p>
        </p:txBody>
      </p:sp>
      <p:pic>
        <p:nvPicPr>
          <p:cNvPr id="6" name="Picture 5" descr="Logo&#10;&#10;Description automatically generated">
            <a:extLst>
              <a:ext uri="{FF2B5EF4-FFF2-40B4-BE49-F238E27FC236}">
                <a16:creationId xmlns:a16="http://schemas.microsoft.com/office/drawing/2014/main" id="{29BE8024-D0E0-44BC-9826-2C5906909AE3}"/>
              </a:ext>
            </a:extLst>
          </p:cNvPr>
          <p:cNvPicPr>
            <a:picLocks noChangeAspect="1"/>
          </p:cNvPicPr>
          <p:nvPr/>
        </p:nvPicPr>
        <p:blipFill>
          <a:blip r:embed="rId3"/>
          <a:stretch>
            <a:fillRect/>
          </a:stretch>
        </p:blipFill>
        <p:spPr>
          <a:xfrm>
            <a:off x="4368647" y="147130"/>
            <a:ext cx="4484034" cy="1910980"/>
          </a:xfrm>
          <a:prstGeom prst="rect">
            <a:avLst/>
          </a:prstGeom>
        </p:spPr>
      </p:pic>
      <p:pic>
        <p:nvPicPr>
          <p:cNvPr id="18" name="Picture 17">
            <a:extLst>
              <a:ext uri="{FF2B5EF4-FFF2-40B4-BE49-F238E27FC236}">
                <a16:creationId xmlns:a16="http://schemas.microsoft.com/office/drawing/2014/main" id="{46040F9F-637F-4529-ACA8-E78D9DA8ED23}"/>
              </a:ext>
            </a:extLst>
          </p:cNvPr>
          <p:cNvPicPr>
            <a:picLocks noChangeAspect="1"/>
          </p:cNvPicPr>
          <p:nvPr/>
        </p:nvPicPr>
        <p:blipFill>
          <a:blip r:embed="rId4"/>
          <a:srcRect/>
          <a:stretch/>
        </p:blipFill>
        <p:spPr>
          <a:xfrm>
            <a:off x="490690" y="85613"/>
            <a:ext cx="2042648" cy="2042648"/>
          </a:xfrm>
          <a:prstGeom prst="rect">
            <a:avLst/>
          </a:prstGeom>
        </p:spPr>
      </p:pic>
    </p:spTree>
    <p:extLst>
      <p:ext uri="{BB962C8B-B14F-4D97-AF65-F5344CB8AC3E}">
        <p14:creationId xmlns:p14="http://schemas.microsoft.com/office/powerpoint/2010/main" val="145634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AA41A-8C29-2CE9-C213-77B86B446D30}"/>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53E3E9F5-4BB2-BFA6-8A33-0C4BE9393AE9}"/>
              </a:ext>
            </a:extLst>
          </p:cNvPr>
          <p:cNvGraphicFramePr>
            <a:graphicFrameLocks/>
          </p:cNvGraphicFramePr>
          <p:nvPr>
            <p:extLst>
              <p:ext uri="{D42A27DB-BD31-4B8C-83A1-F6EECF244321}">
                <p14:modId xmlns:p14="http://schemas.microsoft.com/office/powerpoint/2010/main" val="3950624421"/>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accent1">
                              <a:lumMod val="50000"/>
                            </a:schemeClr>
                          </a:solidFill>
                        </a:rPr>
                        <a:t>Procession of Group sectional Flags, World Scout Flag, Australian Flag, King’s</a:t>
                      </a:r>
                      <a:r>
                        <a:rPr lang="en-AU" sz="1050" dirty="0">
                          <a:solidFill>
                            <a:schemeClr val="accent1">
                              <a:lumMod val="50000"/>
                            </a:schemeClr>
                          </a:solidFill>
                        </a:rPr>
                        <a:t> </a:t>
                      </a:r>
                      <a:r>
                        <a:rPr lang="en-AU" sz="1050" b="0" dirty="0">
                          <a:solidFill>
                            <a:schemeClr val="accent1">
                              <a:lumMod val="50000"/>
                            </a:schemeClr>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Break</a:t>
                      </a:r>
                    </a:p>
                    <a:p>
                      <a:pPr marL="285750" indent="-285750">
                        <a:buFont typeface="Tw Cen MT" panose="020B0602020104020603" pitchFamily="34" charset="0"/>
                        <a:buChar char="-"/>
                      </a:pPr>
                      <a:r>
                        <a:rPr lang="en-AU" sz="1050" dirty="0">
                          <a:solidFill>
                            <a:schemeClr val="accent1">
                              <a:lumMod val="40000"/>
                              <a:lumOff val="6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Welcome to Special Guests, Dignitaries and Audience</a:t>
                      </a:r>
                    </a:p>
                    <a:p>
                      <a:pPr marL="285750" indent="-285750">
                        <a:buFont typeface="Tw Cen MT" panose="020B0602020104020603" pitchFamily="34" charset="0"/>
                        <a:buChar char="-"/>
                      </a:pPr>
                      <a:r>
                        <a:rPr lang="en-AU" sz="1050" dirty="0">
                          <a:solidFill>
                            <a:schemeClr val="accent1">
                              <a:lumMod val="40000"/>
                              <a:lumOff val="6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Brief explanation of King’s Scout Award Pathway</a:t>
                      </a:r>
                    </a:p>
                    <a:p>
                      <a:pPr marL="285750" indent="-285750">
                        <a:buFont typeface="Tw Cen MT" panose="020B0602020104020603" pitchFamily="34" charset="0"/>
                        <a:buChar char="-"/>
                      </a:pPr>
                      <a:r>
                        <a:rPr lang="en-AU" sz="1050" dirty="0">
                          <a:solidFill>
                            <a:schemeClr val="accent1">
                              <a:lumMod val="50000"/>
                            </a:schemeClr>
                          </a:solidFill>
                        </a:rPr>
                        <a:t>Overview of Awardee’s Scouting journey</a:t>
                      </a:r>
                    </a:p>
                    <a:p>
                      <a:pPr marL="285750" indent="-285750">
                        <a:buFont typeface="Tw Cen MT" panose="020B0602020104020603" pitchFamily="34" charset="0"/>
                        <a:buChar char="-"/>
                      </a:pPr>
                      <a:r>
                        <a:rPr lang="en-AU" sz="1050" dirty="0">
                          <a:solidFill>
                            <a:schemeClr val="accent1">
                              <a:lumMod val="5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accent1">
                              <a:lumMod val="40000"/>
                              <a:lumOff val="60000"/>
                            </a:schemeClr>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accent1">
                              <a:lumMod val="40000"/>
                              <a:lumOff val="60000"/>
                            </a:schemeClr>
                          </a:solidFill>
                        </a:rPr>
                        <a:t>King’s Scout Awardee re-confirms Australian Scout Promise</a:t>
                      </a:r>
                    </a:p>
                    <a:p>
                      <a:pPr marL="285750" indent="-285750">
                        <a:buFontTx/>
                        <a:buChar char="-"/>
                      </a:pPr>
                      <a:r>
                        <a:rPr lang="en-AU" sz="1050" dirty="0">
                          <a:solidFill>
                            <a:schemeClr val="accent1">
                              <a:lumMod val="40000"/>
                              <a:lumOff val="60000"/>
                            </a:schemeClr>
                          </a:solidFill>
                        </a:rPr>
                        <a:t>Presentation of King’s Scout Award Badge</a:t>
                      </a:r>
                    </a:p>
                    <a:p>
                      <a:pPr marL="285750" indent="-285750">
                        <a:buFontTx/>
                        <a:buChar char="-"/>
                      </a:pPr>
                      <a:r>
                        <a:rPr lang="en-AU" sz="1050" dirty="0">
                          <a:solidFill>
                            <a:schemeClr val="accent1">
                              <a:lumMod val="40000"/>
                              <a:lumOff val="6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sp>
        <p:nvSpPr>
          <p:cNvPr id="4" name="Title 3">
            <a:extLst>
              <a:ext uri="{FF2B5EF4-FFF2-40B4-BE49-F238E27FC236}">
                <a16:creationId xmlns:a16="http://schemas.microsoft.com/office/drawing/2014/main" id="{40F8297A-BF5A-D85A-E634-CEFC017B8365}"/>
              </a:ext>
            </a:extLst>
          </p:cNvPr>
          <p:cNvSpPr>
            <a:spLocks noGrp="1"/>
          </p:cNvSpPr>
          <p:nvPr>
            <p:ph type="title"/>
          </p:nvPr>
        </p:nvSpPr>
        <p:spPr>
          <a:xfrm>
            <a:off x="857251" y="0"/>
            <a:ext cx="7429499" cy="1108928"/>
          </a:xfrm>
        </p:spPr>
        <p:txBody>
          <a:bodyPr>
            <a:normAutofit/>
          </a:bodyPr>
          <a:lstStyle/>
          <a:p>
            <a:r>
              <a:rPr lang="en-AU" dirty="0"/>
              <a:t>Desirable Elements</a:t>
            </a:r>
          </a:p>
        </p:txBody>
      </p:sp>
      <p:graphicFrame>
        <p:nvGraphicFramePr>
          <p:cNvPr id="6" name="Table 6">
            <a:extLst>
              <a:ext uri="{FF2B5EF4-FFF2-40B4-BE49-F238E27FC236}">
                <a16:creationId xmlns:a16="http://schemas.microsoft.com/office/drawing/2014/main" id="{466FB65C-DA1B-1A53-0DE8-BEDF61CB79C8}"/>
              </a:ext>
            </a:extLst>
          </p:cNvPr>
          <p:cNvGraphicFramePr>
            <a:graphicFrameLocks noGrp="1"/>
          </p:cNvGraphicFramePr>
          <p:nvPr>
            <p:ph idx="1"/>
            <p:extLst>
              <p:ext uri="{D42A27DB-BD31-4B8C-83A1-F6EECF244321}">
                <p14:modId xmlns:p14="http://schemas.microsoft.com/office/powerpoint/2010/main" val="3199138753"/>
              </p:ext>
            </p:extLst>
          </p:nvPr>
        </p:nvGraphicFramePr>
        <p:xfrm>
          <a:off x="665018" y="1815571"/>
          <a:ext cx="7147723" cy="3318068"/>
        </p:xfrm>
        <a:graphic>
          <a:graphicData uri="http://schemas.openxmlformats.org/drawingml/2006/table">
            <a:tbl>
              <a:tblPr firstRow="1" bandRow="1">
                <a:tableStyleId>{22838BEF-8BB2-4498-84A7-C5851F593DF1}</a:tableStyleId>
              </a:tblPr>
              <a:tblGrid>
                <a:gridCol w="1397273">
                  <a:extLst>
                    <a:ext uri="{9D8B030D-6E8A-4147-A177-3AD203B41FA5}">
                      <a16:colId xmlns:a16="http://schemas.microsoft.com/office/drawing/2014/main" val="4019199266"/>
                    </a:ext>
                  </a:extLst>
                </a:gridCol>
                <a:gridCol w="5750450">
                  <a:extLst>
                    <a:ext uri="{9D8B030D-6E8A-4147-A177-3AD203B41FA5}">
                      <a16:colId xmlns:a16="http://schemas.microsoft.com/office/drawing/2014/main" val="1537634726"/>
                    </a:ext>
                  </a:extLst>
                </a:gridCol>
              </a:tblGrid>
              <a:tr h="54864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Brief explanation of King’s Scout Award Pathway</a:t>
                      </a:r>
                    </a:p>
                    <a:p>
                      <a:pPr marL="285750" indent="-285750">
                        <a:buFont typeface="Tw Cen MT" panose="020B0602020104020603" pitchFamily="34" charset="0"/>
                        <a:buChar char="-"/>
                      </a:pPr>
                      <a:r>
                        <a:rPr lang="en-AU" sz="2000" b="1" dirty="0">
                          <a:solidFill>
                            <a:schemeClr val="accent4">
                              <a:lumMod val="20000"/>
                              <a:lumOff val="80000"/>
                            </a:schemeClr>
                          </a:solidFill>
                        </a:rPr>
                        <a:t>Overview of Awardee’s Scouting journey</a:t>
                      </a:r>
                    </a:p>
                    <a:p>
                      <a:pPr marL="285750" indent="-285750">
                        <a:buFont typeface="Tw Cen MT" panose="020B0602020104020603" pitchFamily="34" charset="0"/>
                        <a:buChar char="-"/>
                      </a:pPr>
                      <a:r>
                        <a:rPr lang="en-AU" sz="2000" b="1" dirty="0">
                          <a:solidFill>
                            <a:schemeClr val="accent4">
                              <a:lumMod val="20000"/>
                              <a:lumOff val="8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2805819609"/>
                  </a:ext>
                </a:extLst>
              </a:tr>
              <a:tr h="670790">
                <a:tc>
                  <a:txBody>
                    <a:bodyPr/>
                    <a:lstStyle/>
                    <a:p>
                      <a:endParaRPr lang="en-AU" sz="105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5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2127849968"/>
                  </a:ext>
                </a:extLst>
              </a:tr>
              <a:tr h="612738">
                <a:tc>
                  <a:txBody>
                    <a:bodyPr/>
                    <a:lstStyle/>
                    <a:p>
                      <a:endParaRPr lang="en-AU" sz="105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5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2506424524"/>
                  </a:ext>
                </a:extLst>
              </a:tr>
            </a:tbl>
          </a:graphicData>
        </a:graphic>
      </p:graphicFrame>
      <p:sp>
        <p:nvSpPr>
          <p:cNvPr id="2" name="TextBox 1">
            <a:extLst>
              <a:ext uri="{FF2B5EF4-FFF2-40B4-BE49-F238E27FC236}">
                <a16:creationId xmlns:a16="http://schemas.microsoft.com/office/drawing/2014/main" id="{18C30B51-C802-A1F9-3511-07CB8C49012E}"/>
              </a:ext>
            </a:extLst>
          </p:cNvPr>
          <p:cNvSpPr txBox="1"/>
          <p:nvPr/>
        </p:nvSpPr>
        <p:spPr>
          <a:xfrm>
            <a:off x="1266669" y="706643"/>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spTree>
    <p:extLst>
      <p:ext uri="{BB962C8B-B14F-4D97-AF65-F5344CB8AC3E}">
        <p14:creationId xmlns:p14="http://schemas.microsoft.com/office/powerpoint/2010/main" val="413578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6D5A8E2A-EB4D-EB59-5DEF-DAC190506EF3}"/>
              </a:ext>
            </a:extLst>
          </p:cNvPr>
          <p:cNvGraphicFramePr>
            <a:graphicFrameLocks/>
          </p:cNvGraphicFramePr>
          <p:nvPr>
            <p:extLst>
              <p:ext uri="{D42A27DB-BD31-4B8C-83A1-F6EECF244321}">
                <p14:modId xmlns:p14="http://schemas.microsoft.com/office/powerpoint/2010/main" val="3350375890"/>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accent1">
                              <a:lumMod val="50000"/>
                            </a:schemeClr>
                          </a:solidFill>
                        </a:rPr>
                        <a:t>Procession of Group sectional Flags, World Scout Flag, Australian Flag, King’s</a:t>
                      </a:r>
                      <a:r>
                        <a:rPr lang="en-AU" sz="1050" dirty="0">
                          <a:solidFill>
                            <a:schemeClr val="accent1">
                              <a:lumMod val="50000"/>
                            </a:schemeClr>
                          </a:solidFill>
                        </a:rPr>
                        <a:t> </a:t>
                      </a:r>
                      <a:r>
                        <a:rPr lang="en-AU" sz="1050" b="0" dirty="0">
                          <a:solidFill>
                            <a:schemeClr val="accent1">
                              <a:lumMod val="50000"/>
                            </a:schemeClr>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Break</a:t>
                      </a:r>
                    </a:p>
                    <a:p>
                      <a:pPr marL="285750" indent="-285750">
                        <a:buFont typeface="Tw Cen MT" panose="020B0602020104020603" pitchFamily="34" charset="0"/>
                        <a:buChar char="-"/>
                      </a:pPr>
                      <a:r>
                        <a:rPr lang="en-AU" sz="1050" dirty="0">
                          <a:solidFill>
                            <a:schemeClr val="accent1">
                              <a:lumMod val="40000"/>
                              <a:lumOff val="6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Welcome to Special Guests, Dignitaries and Audience</a:t>
                      </a:r>
                    </a:p>
                    <a:p>
                      <a:pPr marL="285750" indent="-285750">
                        <a:buFont typeface="Tw Cen MT" panose="020B0602020104020603" pitchFamily="34" charset="0"/>
                        <a:buChar char="-"/>
                      </a:pPr>
                      <a:r>
                        <a:rPr lang="en-AU" sz="1050" dirty="0">
                          <a:solidFill>
                            <a:schemeClr val="accent1">
                              <a:lumMod val="40000"/>
                              <a:lumOff val="6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accent1">
                              <a:lumMod val="40000"/>
                              <a:lumOff val="6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Brief explanation of King’s Scout Award Pathway</a:t>
                      </a:r>
                    </a:p>
                    <a:p>
                      <a:pPr marL="285750" indent="-285750">
                        <a:buFont typeface="Tw Cen MT" panose="020B0602020104020603" pitchFamily="34" charset="0"/>
                        <a:buChar char="-"/>
                      </a:pPr>
                      <a:r>
                        <a:rPr lang="en-AU" sz="1050" dirty="0">
                          <a:solidFill>
                            <a:schemeClr val="accent1">
                              <a:lumMod val="40000"/>
                              <a:lumOff val="60000"/>
                            </a:schemeClr>
                          </a:solidFill>
                        </a:rPr>
                        <a:t>Overview of Awardee’s Scouting journey</a:t>
                      </a:r>
                    </a:p>
                    <a:p>
                      <a:pPr marL="285750" indent="-285750">
                        <a:buFont typeface="Tw Cen MT" panose="020B0602020104020603" pitchFamily="34" charset="0"/>
                        <a:buChar char="-"/>
                      </a:pPr>
                      <a:r>
                        <a:rPr lang="en-AU" sz="1050" dirty="0">
                          <a:solidFill>
                            <a:schemeClr val="accent1">
                              <a:lumMod val="40000"/>
                              <a:lumOff val="6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accent1">
                              <a:lumMod val="40000"/>
                              <a:lumOff val="60000"/>
                            </a:schemeClr>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accent1">
                              <a:lumMod val="40000"/>
                              <a:lumOff val="60000"/>
                            </a:schemeClr>
                          </a:solidFill>
                        </a:rPr>
                        <a:t>King’s Scout Awardee re-confirms Australian Scout Promise</a:t>
                      </a:r>
                    </a:p>
                    <a:p>
                      <a:pPr marL="285750" indent="-285750">
                        <a:buFontTx/>
                        <a:buChar char="-"/>
                      </a:pPr>
                      <a:r>
                        <a:rPr lang="en-AU" sz="1050" dirty="0">
                          <a:solidFill>
                            <a:schemeClr val="accent1">
                              <a:lumMod val="40000"/>
                              <a:lumOff val="60000"/>
                            </a:schemeClr>
                          </a:solidFill>
                        </a:rPr>
                        <a:t>Presentation of King’s Scout Award Badge</a:t>
                      </a:r>
                    </a:p>
                    <a:p>
                      <a:pPr marL="285750" indent="-285750">
                        <a:buFontTx/>
                        <a:buChar char="-"/>
                      </a:pPr>
                      <a:r>
                        <a:rPr lang="en-AU" sz="1050" dirty="0">
                          <a:solidFill>
                            <a:schemeClr val="accent1">
                              <a:lumMod val="40000"/>
                              <a:lumOff val="6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accent1">
                              <a:lumMod val="40000"/>
                              <a:lumOff val="6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accent1">
                              <a:lumMod val="40000"/>
                              <a:lumOff val="6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accent1">
                              <a:lumMod val="40000"/>
                              <a:lumOff val="6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sp>
        <p:nvSpPr>
          <p:cNvPr id="4" name="Title 3">
            <a:extLst>
              <a:ext uri="{FF2B5EF4-FFF2-40B4-BE49-F238E27FC236}">
                <a16:creationId xmlns:a16="http://schemas.microsoft.com/office/drawing/2014/main" id="{8B5362E6-D3E8-4499-B875-69466592B6E1}"/>
              </a:ext>
            </a:extLst>
          </p:cNvPr>
          <p:cNvSpPr>
            <a:spLocks noGrp="1"/>
          </p:cNvSpPr>
          <p:nvPr>
            <p:ph type="title"/>
          </p:nvPr>
        </p:nvSpPr>
        <p:spPr>
          <a:xfrm>
            <a:off x="857251" y="0"/>
            <a:ext cx="7429499" cy="1108928"/>
          </a:xfrm>
        </p:spPr>
        <p:txBody>
          <a:bodyPr>
            <a:normAutofit/>
          </a:bodyPr>
          <a:lstStyle/>
          <a:p>
            <a:r>
              <a:rPr lang="en-AU" dirty="0"/>
              <a:t>Possible Elements</a:t>
            </a:r>
          </a:p>
        </p:txBody>
      </p:sp>
      <p:graphicFrame>
        <p:nvGraphicFramePr>
          <p:cNvPr id="6" name="Table 6">
            <a:extLst>
              <a:ext uri="{FF2B5EF4-FFF2-40B4-BE49-F238E27FC236}">
                <a16:creationId xmlns:a16="http://schemas.microsoft.com/office/drawing/2014/main" id="{4EE97F8A-ADA0-48D2-B540-926B5603223A}"/>
              </a:ext>
            </a:extLst>
          </p:cNvPr>
          <p:cNvGraphicFramePr>
            <a:graphicFrameLocks noGrp="1"/>
          </p:cNvGraphicFramePr>
          <p:nvPr>
            <p:ph idx="1"/>
            <p:extLst>
              <p:ext uri="{D42A27DB-BD31-4B8C-83A1-F6EECF244321}">
                <p14:modId xmlns:p14="http://schemas.microsoft.com/office/powerpoint/2010/main" val="2295906950"/>
              </p:ext>
            </p:extLst>
          </p:nvPr>
        </p:nvGraphicFramePr>
        <p:xfrm>
          <a:off x="726141" y="1078948"/>
          <a:ext cx="7332134" cy="4058217"/>
        </p:xfrm>
        <a:graphic>
          <a:graphicData uri="http://schemas.openxmlformats.org/drawingml/2006/table">
            <a:tbl>
              <a:tblPr firstRow="1" bandRow="1">
                <a:tableStyleId>{22838BEF-8BB2-4498-84A7-C5851F593DF1}</a:tableStyleId>
              </a:tblPr>
              <a:tblGrid>
                <a:gridCol w="1433177">
                  <a:extLst>
                    <a:ext uri="{9D8B030D-6E8A-4147-A177-3AD203B41FA5}">
                      <a16:colId xmlns:a16="http://schemas.microsoft.com/office/drawing/2014/main" val="4019199266"/>
                    </a:ext>
                  </a:extLst>
                </a:gridCol>
                <a:gridCol w="5898957">
                  <a:extLst>
                    <a:ext uri="{9D8B030D-6E8A-4147-A177-3AD203B41FA5}">
                      <a16:colId xmlns:a16="http://schemas.microsoft.com/office/drawing/2014/main" val="1537634726"/>
                    </a:ext>
                  </a:extLst>
                </a:gridCol>
              </a:tblGrid>
              <a:tr h="228600">
                <a:tc>
                  <a:txBody>
                    <a:bodyPr/>
                    <a:lstStyle/>
                    <a:p>
                      <a:endParaRPr lang="en-AU" sz="18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800" b="1" dirty="0">
                          <a:solidFill>
                            <a:schemeClr val="accent4">
                              <a:lumMod val="20000"/>
                              <a:lumOff val="80000"/>
                            </a:schemeClr>
                          </a:solidFill>
                        </a:rPr>
                        <a:t>Procession of Group sectional Flags, World Scout Flag, Australian Flag,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4140764967"/>
                  </a:ext>
                </a:extLst>
              </a:tr>
              <a:tr h="411427">
                <a:tc>
                  <a:txBody>
                    <a:bodyPr/>
                    <a:lstStyle/>
                    <a:p>
                      <a:endParaRPr lang="en-AU" sz="100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endParaRPr lang="en-AU" sz="10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endParaRPr lang="en-AU" sz="18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800" b="1" dirty="0">
                          <a:solidFill>
                            <a:schemeClr val="accent4">
                              <a:lumMod val="20000"/>
                              <a:lumOff val="8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1052660299"/>
                  </a:ext>
                </a:extLst>
              </a:tr>
              <a:tr h="228600">
                <a:tc>
                  <a:txBody>
                    <a:bodyPr/>
                    <a:lstStyle/>
                    <a:p>
                      <a:endParaRPr lang="en-AU" sz="100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endParaRPr lang="en-AU" sz="18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800" b="1" dirty="0">
                          <a:solidFill>
                            <a:schemeClr val="accent4">
                              <a:lumMod val="20000"/>
                              <a:lumOff val="8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496228750"/>
                  </a:ext>
                </a:extLst>
              </a:tr>
              <a:tr h="228600">
                <a:tc>
                  <a:txBody>
                    <a:bodyPr/>
                    <a:lstStyle/>
                    <a:p>
                      <a:endParaRPr lang="en-AU" sz="100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endParaRPr lang="en-AU" sz="18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800" b="1" dirty="0">
                          <a:solidFill>
                            <a:schemeClr val="accent4">
                              <a:lumMod val="20000"/>
                              <a:lumOff val="8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3766373393"/>
                  </a:ext>
                </a:extLst>
              </a:tr>
              <a:tr h="377810">
                <a:tc>
                  <a:txBody>
                    <a:bodyPr/>
                    <a:lstStyle/>
                    <a:p>
                      <a:endParaRPr lang="en-AU" sz="100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00" b="1"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endParaRPr lang="en-AU" sz="18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800" b="1" dirty="0">
                          <a:solidFill>
                            <a:schemeClr val="accent4">
                              <a:lumMod val="20000"/>
                              <a:lumOff val="8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666144747"/>
                  </a:ext>
                </a:extLst>
              </a:tr>
            </a:tbl>
          </a:graphicData>
        </a:graphic>
      </p:graphicFrame>
      <p:sp>
        <p:nvSpPr>
          <p:cNvPr id="2" name="TextBox 1">
            <a:extLst>
              <a:ext uri="{FF2B5EF4-FFF2-40B4-BE49-F238E27FC236}">
                <a16:creationId xmlns:a16="http://schemas.microsoft.com/office/drawing/2014/main" id="{76B97942-5371-C42E-E45E-91340A42F9EF}"/>
              </a:ext>
            </a:extLst>
          </p:cNvPr>
          <p:cNvSpPr txBox="1"/>
          <p:nvPr/>
        </p:nvSpPr>
        <p:spPr>
          <a:xfrm>
            <a:off x="1266669" y="709616"/>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spTree>
    <p:extLst>
      <p:ext uri="{BB962C8B-B14F-4D97-AF65-F5344CB8AC3E}">
        <p14:creationId xmlns:p14="http://schemas.microsoft.com/office/powerpoint/2010/main" val="121649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A05F6-A2CA-B66B-1C79-DB99F6D15F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6BB443-4C1A-9338-6C0B-55D594D79D90}"/>
              </a:ext>
            </a:extLst>
          </p:cNvPr>
          <p:cNvSpPr>
            <a:spLocks noGrp="1"/>
          </p:cNvSpPr>
          <p:nvPr>
            <p:ph type="title"/>
          </p:nvPr>
        </p:nvSpPr>
        <p:spPr>
          <a:xfrm>
            <a:off x="857251" y="0"/>
            <a:ext cx="7429499" cy="1108928"/>
          </a:xfrm>
        </p:spPr>
        <p:txBody>
          <a:bodyPr>
            <a:normAutofit/>
          </a:bodyPr>
          <a:lstStyle/>
          <a:p>
            <a:r>
              <a:rPr lang="en-AU" dirty="0"/>
              <a:t>All Elements</a:t>
            </a:r>
          </a:p>
        </p:txBody>
      </p:sp>
      <p:graphicFrame>
        <p:nvGraphicFramePr>
          <p:cNvPr id="6" name="Table 6">
            <a:extLst>
              <a:ext uri="{FF2B5EF4-FFF2-40B4-BE49-F238E27FC236}">
                <a16:creationId xmlns:a16="http://schemas.microsoft.com/office/drawing/2014/main" id="{9226852E-9784-C282-AB6F-784EA0420796}"/>
              </a:ext>
            </a:extLst>
          </p:cNvPr>
          <p:cNvGraphicFramePr>
            <a:graphicFrameLocks noGrp="1"/>
          </p:cNvGraphicFramePr>
          <p:nvPr>
            <p:ph idx="1"/>
            <p:extLst>
              <p:ext uri="{D42A27DB-BD31-4B8C-83A1-F6EECF244321}">
                <p14:modId xmlns:p14="http://schemas.microsoft.com/office/powerpoint/2010/main" val="1835588237"/>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bg1"/>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bg1"/>
                          </a:solidFill>
                        </a:rPr>
                        <a:t>Procession of Group sectional Flags, World Scout Flag, Australian Flag, King’s</a:t>
                      </a:r>
                      <a:r>
                        <a:rPr lang="en-AU" sz="1050" dirty="0">
                          <a:solidFill>
                            <a:schemeClr val="bg1"/>
                          </a:solidFill>
                        </a:rPr>
                        <a:t> </a:t>
                      </a:r>
                      <a:r>
                        <a:rPr lang="en-AU" sz="1050" b="0" dirty="0">
                          <a:solidFill>
                            <a:schemeClr val="bg1"/>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bg1"/>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Flag Break</a:t>
                      </a:r>
                    </a:p>
                    <a:p>
                      <a:pPr marL="285750" indent="-285750">
                        <a:buFont typeface="Tw Cen MT" panose="020B0602020104020603" pitchFamily="34" charset="0"/>
                        <a:buChar char="-"/>
                      </a:pPr>
                      <a:r>
                        <a:rPr lang="en-AU" sz="1050" dirty="0">
                          <a:solidFill>
                            <a:schemeClr val="bg1"/>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bg1"/>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Welcome to Special Guests, Dignitaries and Audience</a:t>
                      </a:r>
                    </a:p>
                    <a:p>
                      <a:pPr marL="285750" indent="-285750">
                        <a:buFont typeface="Tw Cen MT" panose="020B0602020104020603" pitchFamily="34" charset="0"/>
                        <a:buChar char="-"/>
                      </a:pPr>
                      <a:r>
                        <a:rPr lang="en-AU" sz="1050" dirty="0">
                          <a:solidFill>
                            <a:schemeClr val="bg1"/>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bg1"/>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Brief explanation of King’s Scout Award Pathway</a:t>
                      </a:r>
                    </a:p>
                    <a:p>
                      <a:pPr marL="285750" indent="-285750">
                        <a:buFont typeface="Tw Cen MT" panose="020B0602020104020603" pitchFamily="34" charset="0"/>
                        <a:buChar char="-"/>
                      </a:pPr>
                      <a:r>
                        <a:rPr lang="en-AU" sz="1050" dirty="0">
                          <a:solidFill>
                            <a:schemeClr val="bg1"/>
                          </a:solidFill>
                        </a:rPr>
                        <a:t>Overview of Awardee’s Scouting journey</a:t>
                      </a:r>
                    </a:p>
                    <a:p>
                      <a:pPr marL="285750" indent="-285750">
                        <a:buFont typeface="Tw Cen MT" panose="020B0602020104020603" pitchFamily="34" charset="0"/>
                        <a:buChar char="-"/>
                      </a:pPr>
                      <a:r>
                        <a:rPr lang="en-AU" sz="1050" dirty="0">
                          <a:solidFill>
                            <a:schemeClr val="bg1"/>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bg1"/>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bg1"/>
                          </a:solidFill>
                        </a:rPr>
                        <a:t>King’s Scout Awardee re-confirms Australian Scout Promise</a:t>
                      </a:r>
                    </a:p>
                    <a:p>
                      <a:pPr marL="285750" indent="-285750">
                        <a:buFontTx/>
                        <a:buChar char="-"/>
                      </a:pPr>
                      <a:r>
                        <a:rPr lang="en-AU" sz="1050" dirty="0">
                          <a:solidFill>
                            <a:schemeClr val="bg1"/>
                          </a:solidFill>
                        </a:rPr>
                        <a:t>Presentation of King’s Scout Award Badge</a:t>
                      </a:r>
                    </a:p>
                    <a:p>
                      <a:pPr marL="285750" indent="-285750">
                        <a:buFontTx/>
                        <a:buChar char="-"/>
                      </a:pPr>
                      <a:r>
                        <a:rPr lang="en-AU" sz="1050" dirty="0">
                          <a:solidFill>
                            <a:schemeClr val="bg1"/>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bg1"/>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bg1"/>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bg1"/>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bg1"/>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bg1"/>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bg1"/>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bg1"/>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bg1"/>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bg1"/>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bg1"/>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sp>
        <p:nvSpPr>
          <p:cNvPr id="2" name="TextBox 1">
            <a:extLst>
              <a:ext uri="{FF2B5EF4-FFF2-40B4-BE49-F238E27FC236}">
                <a16:creationId xmlns:a16="http://schemas.microsoft.com/office/drawing/2014/main" id="{4CEEF761-053F-48AF-2F52-47349496BB1F}"/>
              </a:ext>
            </a:extLst>
          </p:cNvPr>
          <p:cNvSpPr txBox="1"/>
          <p:nvPr/>
        </p:nvSpPr>
        <p:spPr>
          <a:xfrm>
            <a:off x="1266669" y="709616"/>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spTree>
    <p:extLst>
      <p:ext uri="{BB962C8B-B14F-4D97-AF65-F5344CB8AC3E}">
        <p14:creationId xmlns:p14="http://schemas.microsoft.com/office/powerpoint/2010/main" val="88280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6BC-27CE-47C7-A16C-56D4A4FD60C6}"/>
              </a:ext>
            </a:extLst>
          </p:cNvPr>
          <p:cNvSpPr>
            <a:spLocks noGrp="1"/>
          </p:cNvSpPr>
          <p:nvPr>
            <p:ph type="title"/>
          </p:nvPr>
        </p:nvSpPr>
        <p:spPr>
          <a:xfrm>
            <a:off x="856060" y="463888"/>
            <a:ext cx="7429499" cy="1136312"/>
          </a:xfrm>
        </p:spPr>
        <p:txBody>
          <a:bodyPr/>
          <a:lstStyle/>
          <a:p>
            <a:r>
              <a:rPr lang="en-AU" dirty="0"/>
              <a:t>Key People</a:t>
            </a:r>
          </a:p>
        </p:txBody>
      </p:sp>
      <p:sp>
        <p:nvSpPr>
          <p:cNvPr id="3" name="Content Placeholder 2">
            <a:extLst>
              <a:ext uri="{FF2B5EF4-FFF2-40B4-BE49-F238E27FC236}">
                <a16:creationId xmlns:a16="http://schemas.microsoft.com/office/drawing/2014/main" id="{494E1AF1-C2D8-48DE-8DF2-3773C7858D64}"/>
              </a:ext>
            </a:extLst>
          </p:cNvPr>
          <p:cNvSpPr>
            <a:spLocks noGrp="1"/>
          </p:cNvSpPr>
          <p:nvPr>
            <p:ph idx="1"/>
          </p:nvPr>
        </p:nvSpPr>
        <p:spPr>
          <a:xfrm>
            <a:off x="856060" y="1600200"/>
            <a:ext cx="7429499" cy="2743202"/>
          </a:xfrm>
        </p:spPr>
        <p:txBody>
          <a:bodyPr>
            <a:normAutofit/>
          </a:bodyPr>
          <a:lstStyle/>
          <a:p>
            <a:r>
              <a:rPr lang="en-AU" dirty="0"/>
              <a:t>Master of Ceremonies (MC)</a:t>
            </a:r>
          </a:p>
          <a:p>
            <a:r>
              <a:rPr lang="en-AU" dirty="0"/>
              <a:t>King’s Scout Awardee</a:t>
            </a:r>
          </a:p>
          <a:p>
            <a:r>
              <a:rPr lang="en-AU" dirty="0"/>
              <a:t>Presenter of King’s Scout Award Badge</a:t>
            </a:r>
            <a:r>
              <a:rPr lang="en-AU" baseline="30000" dirty="0"/>
              <a:t>§</a:t>
            </a:r>
          </a:p>
          <a:p>
            <a:r>
              <a:rPr lang="en-AU" dirty="0"/>
              <a:t>Proclaimer of King’s Scout Charge</a:t>
            </a:r>
            <a:r>
              <a:rPr lang="en-AU" baseline="30000" dirty="0"/>
              <a:t>§</a:t>
            </a:r>
          </a:p>
          <a:p>
            <a:pPr marL="0" indent="0">
              <a:buNone/>
            </a:pPr>
            <a:endParaRPr lang="en-AU" dirty="0"/>
          </a:p>
          <a:p>
            <a:pPr marL="0" indent="0">
              <a:buNone/>
            </a:pPr>
            <a:endParaRPr lang="en-AU" dirty="0"/>
          </a:p>
        </p:txBody>
      </p:sp>
      <p:sp>
        <p:nvSpPr>
          <p:cNvPr id="4" name="TextBox 3">
            <a:extLst>
              <a:ext uri="{FF2B5EF4-FFF2-40B4-BE49-F238E27FC236}">
                <a16:creationId xmlns:a16="http://schemas.microsoft.com/office/drawing/2014/main" id="{57FB0561-DB94-8DD4-07B7-E316842715DF}"/>
              </a:ext>
            </a:extLst>
          </p:cNvPr>
          <p:cNvSpPr txBox="1"/>
          <p:nvPr/>
        </p:nvSpPr>
        <p:spPr>
          <a:xfrm>
            <a:off x="2017059" y="4047565"/>
            <a:ext cx="4477870" cy="646331"/>
          </a:xfrm>
          <a:prstGeom prst="rect">
            <a:avLst/>
          </a:prstGeom>
          <a:noFill/>
        </p:spPr>
        <p:txBody>
          <a:bodyPr wrap="square" rtlCol="0">
            <a:spAutoFit/>
          </a:bodyPr>
          <a:lstStyle/>
          <a:p>
            <a:r>
              <a:rPr lang="en-AU" baseline="30000" dirty="0">
                <a:solidFill>
                  <a:schemeClr val="bg1"/>
                </a:solidFill>
              </a:rPr>
              <a:t>§ </a:t>
            </a:r>
            <a:r>
              <a:rPr lang="en-AU" dirty="0">
                <a:solidFill>
                  <a:schemeClr val="bg1"/>
                </a:solidFill>
              </a:rPr>
              <a:t>Nominated by the King’s Scout Awardee</a:t>
            </a:r>
          </a:p>
          <a:p>
            <a:endParaRPr lang="en-US" dirty="0">
              <a:solidFill>
                <a:schemeClr val="bg1"/>
              </a:solidFill>
            </a:endParaRPr>
          </a:p>
        </p:txBody>
      </p:sp>
    </p:spTree>
    <p:extLst>
      <p:ext uri="{BB962C8B-B14F-4D97-AF65-F5344CB8AC3E}">
        <p14:creationId xmlns:p14="http://schemas.microsoft.com/office/powerpoint/2010/main" val="404660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FB42-5D9C-43BD-B921-E37385B39F64}"/>
              </a:ext>
            </a:extLst>
          </p:cNvPr>
          <p:cNvSpPr>
            <a:spLocks noGrp="1"/>
          </p:cNvSpPr>
          <p:nvPr>
            <p:ph type="title"/>
          </p:nvPr>
        </p:nvSpPr>
        <p:spPr>
          <a:xfrm>
            <a:off x="856060" y="463889"/>
            <a:ext cx="7429499" cy="544030"/>
          </a:xfrm>
        </p:spPr>
        <p:txBody>
          <a:bodyPr>
            <a:normAutofit fontScale="90000"/>
          </a:bodyPr>
          <a:lstStyle/>
          <a:p>
            <a:r>
              <a:rPr lang="en-AU" dirty="0"/>
              <a:t>Master of Ceremonies (MC)</a:t>
            </a:r>
          </a:p>
        </p:txBody>
      </p:sp>
      <p:sp>
        <p:nvSpPr>
          <p:cNvPr id="3" name="Content Placeholder 2">
            <a:extLst>
              <a:ext uri="{FF2B5EF4-FFF2-40B4-BE49-F238E27FC236}">
                <a16:creationId xmlns:a16="http://schemas.microsoft.com/office/drawing/2014/main" id="{A01D2074-BABB-431E-8525-F6B14BDA5D73}"/>
              </a:ext>
            </a:extLst>
          </p:cNvPr>
          <p:cNvSpPr>
            <a:spLocks noGrp="1"/>
          </p:cNvSpPr>
          <p:nvPr>
            <p:ph idx="1"/>
          </p:nvPr>
        </p:nvSpPr>
        <p:spPr>
          <a:xfrm>
            <a:off x="856059" y="1103900"/>
            <a:ext cx="7429499" cy="3754820"/>
          </a:xfrm>
        </p:spPr>
        <p:txBody>
          <a:bodyPr>
            <a:normAutofit fontScale="62500" lnSpcReduction="20000"/>
          </a:bodyPr>
          <a:lstStyle/>
          <a:p>
            <a:pPr marL="0" indent="0">
              <a:lnSpc>
                <a:spcPct val="120000"/>
              </a:lnSpc>
              <a:buNone/>
            </a:pPr>
            <a:r>
              <a:rPr lang="en-AU" dirty="0"/>
              <a:t>Who they are:</a:t>
            </a:r>
          </a:p>
          <a:p>
            <a:pPr lvl="1">
              <a:lnSpc>
                <a:spcPct val="120000"/>
              </a:lnSpc>
            </a:pPr>
            <a:r>
              <a:rPr lang="en-AU" dirty="0"/>
              <a:t>A Venturer usually Unit Chairperson or another Unit member</a:t>
            </a:r>
          </a:p>
          <a:p>
            <a:pPr lvl="1">
              <a:lnSpc>
                <a:spcPct val="120000"/>
              </a:lnSpc>
            </a:pPr>
            <a:r>
              <a:rPr lang="en-AU" dirty="0"/>
              <a:t>Another person can be requested by the Awardee because they are significant to the Awardee</a:t>
            </a:r>
          </a:p>
          <a:p>
            <a:pPr marL="0" indent="0">
              <a:lnSpc>
                <a:spcPct val="120000"/>
              </a:lnSpc>
              <a:buNone/>
            </a:pPr>
            <a:r>
              <a:rPr lang="en-AU" dirty="0"/>
              <a:t>What they do:</a:t>
            </a:r>
          </a:p>
          <a:p>
            <a:pPr lvl="1">
              <a:lnSpc>
                <a:spcPct val="120000"/>
              </a:lnSpc>
            </a:pPr>
            <a:r>
              <a:rPr lang="en-AU" dirty="0"/>
              <a:t>Introduce the Ceremony and Presenters and Speakers.</a:t>
            </a:r>
          </a:p>
          <a:p>
            <a:pPr lvl="1">
              <a:lnSpc>
                <a:spcPct val="120000"/>
              </a:lnSpc>
            </a:pPr>
            <a:r>
              <a:rPr lang="en-AU" dirty="0"/>
              <a:t>Ensure the event runs to time</a:t>
            </a:r>
          </a:p>
          <a:p>
            <a:pPr marL="0" indent="0">
              <a:lnSpc>
                <a:spcPct val="120000"/>
              </a:lnSpc>
              <a:buNone/>
            </a:pPr>
            <a:r>
              <a:rPr lang="en-AU" dirty="0"/>
              <a:t>What they should have:</a:t>
            </a:r>
          </a:p>
          <a:p>
            <a:pPr lvl="1">
              <a:lnSpc>
                <a:spcPct val="120000"/>
              </a:lnSpc>
            </a:pPr>
            <a:r>
              <a:rPr lang="en-AU" dirty="0"/>
              <a:t>Notes and information on Speakers, Presenters and program</a:t>
            </a:r>
          </a:p>
          <a:p>
            <a:pPr lvl="1">
              <a:lnSpc>
                <a:spcPct val="120000"/>
              </a:lnSpc>
            </a:pPr>
            <a:r>
              <a:rPr lang="en-AU" dirty="0"/>
              <a:t>A Running Sheet / Timetable / Program</a:t>
            </a:r>
          </a:p>
          <a:p>
            <a:pPr lvl="1">
              <a:lnSpc>
                <a:spcPct val="120000"/>
              </a:lnSpc>
            </a:pPr>
            <a:r>
              <a:rPr lang="en-AU" dirty="0"/>
              <a:t>A clear view of a time-keeping device</a:t>
            </a:r>
          </a:p>
          <a:p>
            <a:pPr lvl="1">
              <a:lnSpc>
                <a:spcPct val="120000"/>
              </a:lnSpc>
            </a:pPr>
            <a:r>
              <a:rPr lang="en-AU" dirty="0"/>
              <a:t>The information to step into any part of the program</a:t>
            </a:r>
          </a:p>
        </p:txBody>
      </p:sp>
    </p:spTree>
    <p:extLst>
      <p:ext uri="{BB962C8B-B14F-4D97-AF65-F5344CB8AC3E}">
        <p14:creationId xmlns:p14="http://schemas.microsoft.com/office/powerpoint/2010/main" val="49687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1D1-1707-4960-92DA-F5376C9E316A}"/>
              </a:ext>
            </a:extLst>
          </p:cNvPr>
          <p:cNvSpPr>
            <a:spLocks noGrp="1"/>
          </p:cNvSpPr>
          <p:nvPr>
            <p:ph type="title"/>
          </p:nvPr>
        </p:nvSpPr>
        <p:spPr/>
        <p:txBody>
          <a:bodyPr/>
          <a:lstStyle/>
          <a:p>
            <a:r>
              <a:rPr lang="en-AU" dirty="0"/>
              <a:t>King’s Scout Awardee</a:t>
            </a:r>
          </a:p>
        </p:txBody>
      </p:sp>
      <p:sp>
        <p:nvSpPr>
          <p:cNvPr id="3" name="Content Placeholder 2">
            <a:extLst>
              <a:ext uri="{FF2B5EF4-FFF2-40B4-BE49-F238E27FC236}">
                <a16:creationId xmlns:a16="http://schemas.microsoft.com/office/drawing/2014/main" id="{EDACFAF8-164F-4C3E-8435-212F7D5817AF}"/>
              </a:ext>
            </a:extLst>
          </p:cNvPr>
          <p:cNvSpPr>
            <a:spLocks noGrp="1"/>
          </p:cNvSpPr>
          <p:nvPr>
            <p:ph idx="1"/>
          </p:nvPr>
        </p:nvSpPr>
        <p:spPr/>
        <p:txBody>
          <a:bodyPr>
            <a:normAutofit lnSpcReduction="10000"/>
          </a:bodyPr>
          <a:lstStyle/>
          <a:p>
            <a:pPr marL="0" indent="0">
              <a:lnSpc>
                <a:spcPct val="100000"/>
              </a:lnSpc>
              <a:buNone/>
            </a:pPr>
            <a:r>
              <a:rPr lang="en-AU" dirty="0"/>
              <a:t>Who they are:</a:t>
            </a:r>
          </a:p>
          <a:p>
            <a:pPr lvl="1">
              <a:lnSpc>
                <a:spcPct val="100000"/>
              </a:lnSpc>
            </a:pPr>
            <a:r>
              <a:rPr lang="en-AU" dirty="0"/>
              <a:t>Venturer Scout receiving the King’s Scout Award Badge</a:t>
            </a:r>
          </a:p>
          <a:p>
            <a:pPr marL="0" indent="0">
              <a:lnSpc>
                <a:spcPct val="100000"/>
              </a:lnSpc>
              <a:buNone/>
            </a:pPr>
            <a:r>
              <a:rPr lang="en-AU" dirty="0"/>
              <a:t>What they do:</a:t>
            </a:r>
          </a:p>
          <a:p>
            <a:pPr lvl="1">
              <a:lnSpc>
                <a:spcPct val="100000"/>
              </a:lnSpc>
            </a:pPr>
            <a:r>
              <a:rPr lang="en-AU" dirty="0"/>
              <a:t>Make a speech thanking everyone who has helped them achieve the King’s Scout Award. This speech usually acknowledges the Awardees parents.</a:t>
            </a:r>
          </a:p>
        </p:txBody>
      </p:sp>
    </p:spTree>
    <p:extLst>
      <p:ext uri="{BB962C8B-B14F-4D97-AF65-F5344CB8AC3E}">
        <p14:creationId xmlns:p14="http://schemas.microsoft.com/office/powerpoint/2010/main" val="373434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82D1-05D3-4D9A-9988-AC0A46D43B4D}"/>
              </a:ext>
            </a:extLst>
          </p:cNvPr>
          <p:cNvSpPr>
            <a:spLocks noGrp="1"/>
          </p:cNvSpPr>
          <p:nvPr>
            <p:ph type="title"/>
          </p:nvPr>
        </p:nvSpPr>
        <p:spPr/>
        <p:txBody>
          <a:bodyPr>
            <a:normAutofit fontScale="90000"/>
          </a:bodyPr>
          <a:lstStyle/>
          <a:p>
            <a:r>
              <a:rPr lang="en-AU" dirty="0"/>
              <a:t>Presenter of King’s Scout Award Badge</a:t>
            </a:r>
          </a:p>
        </p:txBody>
      </p:sp>
      <p:sp>
        <p:nvSpPr>
          <p:cNvPr id="3" name="Content Placeholder 2">
            <a:extLst>
              <a:ext uri="{FF2B5EF4-FFF2-40B4-BE49-F238E27FC236}">
                <a16:creationId xmlns:a16="http://schemas.microsoft.com/office/drawing/2014/main" id="{51E90D4F-5F55-4F65-BE61-7DAB65C2956D}"/>
              </a:ext>
            </a:extLst>
          </p:cNvPr>
          <p:cNvSpPr>
            <a:spLocks noGrp="1"/>
          </p:cNvSpPr>
          <p:nvPr>
            <p:ph idx="1"/>
          </p:nvPr>
        </p:nvSpPr>
        <p:spPr/>
        <p:txBody>
          <a:bodyPr/>
          <a:lstStyle/>
          <a:p>
            <a:pPr marL="0" indent="0">
              <a:lnSpc>
                <a:spcPct val="100000"/>
              </a:lnSpc>
              <a:buNone/>
            </a:pPr>
            <a:r>
              <a:rPr lang="en-AU" dirty="0"/>
              <a:t>Who they are:</a:t>
            </a:r>
          </a:p>
          <a:p>
            <a:pPr lvl="1">
              <a:lnSpc>
                <a:spcPct val="100000"/>
              </a:lnSpc>
            </a:pPr>
            <a:r>
              <a:rPr lang="en-AU" dirty="0"/>
              <a:t>Chosen by the King’s Scout Awardee</a:t>
            </a:r>
          </a:p>
          <a:p>
            <a:pPr lvl="1">
              <a:lnSpc>
                <a:spcPct val="100000"/>
              </a:lnSpc>
            </a:pPr>
            <a:r>
              <a:rPr lang="en-AU" dirty="0"/>
              <a:t>Often a person of special significance to the Awardee</a:t>
            </a:r>
          </a:p>
          <a:p>
            <a:pPr marL="0" indent="0">
              <a:lnSpc>
                <a:spcPct val="100000"/>
              </a:lnSpc>
              <a:buNone/>
            </a:pPr>
            <a:r>
              <a:rPr lang="en-AU" dirty="0"/>
              <a:t>What they do:</a:t>
            </a:r>
          </a:p>
          <a:p>
            <a:pPr lvl="1">
              <a:lnSpc>
                <a:spcPct val="100000"/>
              </a:lnSpc>
            </a:pPr>
            <a:r>
              <a:rPr lang="en-AU" dirty="0"/>
              <a:t>Present the Award Badge</a:t>
            </a:r>
          </a:p>
          <a:p>
            <a:pPr lvl="1">
              <a:lnSpc>
                <a:spcPct val="100000"/>
              </a:lnSpc>
            </a:pPr>
            <a:r>
              <a:rPr lang="en-AU" dirty="0"/>
              <a:t>May also give a short speech about Awardee</a:t>
            </a:r>
          </a:p>
        </p:txBody>
      </p:sp>
    </p:spTree>
    <p:extLst>
      <p:ext uri="{BB962C8B-B14F-4D97-AF65-F5344CB8AC3E}">
        <p14:creationId xmlns:p14="http://schemas.microsoft.com/office/powerpoint/2010/main" val="170643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8896-07D1-4402-AF1D-060B3A2B7A0A}"/>
              </a:ext>
            </a:extLst>
          </p:cNvPr>
          <p:cNvSpPr>
            <a:spLocks noGrp="1"/>
          </p:cNvSpPr>
          <p:nvPr>
            <p:ph type="title"/>
          </p:nvPr>
        </p:nvSpPr>
        <p:spPr/>
        <p:txBody>
          <a:bodyPr>
            <a:normAutofit fontScale="90000"/>
          </a:bodyPr>
          <a:lstStyle/>
          <a:p>
            <a:r>
              <a:rPr lang="en-AU" dirty="0"/>
              <a:t>Proclaimer of King’s Scout Charge</a:t>
            </a:r>
          </a:p>
        </p:txBody>
      </p:sp>
      <p:sp>
        <p:nvSpPr>
          <p:cNvPr id="3" name="Content Placeholder 2">
            <a:extLst>
              <a:ext uri="{FF2B5EF4-FFF2-40B4-BE49-F238E27FC236}">
                <a16:creationId xmlns:a16="http://schemas.microsoft.com/office/drawing/2014/main" id="{24957722-C1CF-4031-924A-21D1E6EE7D01}"/>
              </a:ext>
            </a:extLst>
          </p:cNvPr>
          <p:cNvSpPr>
            <a:spLocks noGrp="1"/>
          </p:cNvSpPr>
          <p:nvPr>
            <p:ph idx="1"/>
          </p:nvPr>
        </p:nvSpPr>
        <p:spPr/>
        <p:txBody>
          <a:bodyPr/>
          <a:lstStyle/>
          <a:p>
            <a:pPr marL="0" indent="0">
              <a:lnSpc>
                <a:spcPct val="100000"/>
              </a:lnSpc>
              <a:buNone/>
            </a:pPr>
            <a:r>
              <a:rPr lang="en-AU" dirty="0"/>
              <a:t>Who they are:</a:t>
            </a:r>
          </a:p>
          <a:p>
            <a:pPr lvl="1">
              <a:lnSpc>
                <a:spcPct val="100000"/>
              </a:lnSpc>
            </a:pPr>
            <a:r>
              <a:rPr lang="en-AU" dirty="0"/>
              <a:t>A King’s or Queen’s Scout</a:t>
            </a:r>
          </a:p>
          <a:p>
            <a:pPr lvl="1">
              <a:lnSpc>
                <a:spcPct val="100000"/>
              </a:lnSpc>
            </a:pPr>
            <a:r>
              <a:rPr lang="en-AU" dirty="0"/>
              <a:t>May be a person of significance to the Awardee</a:t>
            </a:r>
          </a:p>
          <a:p>
            <a:pPr marL="0" indent="0">
              <a:lnSpc>
                <a:spcPct val="100000"/>
              </a:lnSpc>
              <a:buNone/>
            </a:pPr>
            <a:r>
              <a:rPr lang="en-AU" dirty="0"/>
              <a:t>What they do:</a:t>
            </a:r>
          </a:p>
          <a:p>
            <a:pPr lvl="1">
              <a:lnSpc>
                <a:spcPct val="100000"/>
              </a:lnSpc>
            </a:pPr>
            <a:r>
              <a:rPr lang="en-AU" dirty="0"/>
              <a:t>Read or “proclaim” the King’s Scout Charge</a:t>
            </a:r>
          </a:p>
        </p:txBody>
      </p:sp>
    </p:spTree>
    <p:extLst>
      <p:ext uri="{BB962C8B-B14F-4D97-AF65-F5344CB8AC3E}">
        <p14:creationId xmlns:p14="http://schemas.microsoft.com/office/powerpoint/2010/main" val="350450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5EDD-4837-460A-0FA7-B2FF4234645F}"/>
              </a:ext>
            </a:extLst>
          </p:cNvPr>
          <p:cNvSpPr>
            <a:spLocks noGrp="1"/>
          </p:cNvSpPr>
          <p:nvPr>
            <p:ph type="title"/>
          </p:nvPr>
        </p:nvSpPr>
        <p:spPr/>
        <p:txBody>
          <a:bodyPr/>
          <a:lstStyle/>
          <a:p>
            <a:r>
              <a:rPr lang="en-US" dirty="0"/>
              <a:t>Versions</a:t>
            </a:r>
          </a:p>
        </p:txBody>
      </p:sp>
      <p:sp>
        <p:nvSpPr>
          <p:cNvPr id="3" name="Content Placeholder 2">
            <a:extLst>
              <a:ext uri="{FF2B5EF4-FFF2-40B4-BE49-F238E27FC236}">
                <a16:creationId xmlns:a16="http://schemas.microsoft.com/office/drawing/2014/main" id="{2A08A28F-C31A-7A31-1744-503A39173BAF}"/>
              </a:ext>
            </a:extLst>
          </p:cNvPr>
          <p:cNvSpPr>
            <a:spLocks noGrp="1"/>
          </p:cNvSpPr>
          <p:nvPr>
            <p:ph idx="1"/>
          </p:nvPr>
        </p:nvSpPr>
        <p:spPr/>
        <p:txBody>
          <a:bodyPr/>
          <a:lstStyle/>
          <a:p>
            <a:r>
              <a:rPr lang="en-US" dirty="0"/>
              <a:t>Original document prepared by Faye Linnell</a:t>
            </a:r>
          </a:p>
          <a:p>
            <a:r>
              <a:rPr lang="en-US" dirty="0"/>
              <a:t>Modified Michael Wong Sep 2024</a:t>
            </a:r>
          </a:p>
          <a:p>
            <a:r>
              <a:rPr lang="en-US" dirty="0"/>
              <a:t>Updated Ernie Gibbs Jan 2025</a:t>
            </a:r>
          </a:p>
        </p:txBody>
      </p:sp>
    </p:spTree>
    <p:extLst>
      <p:ext uri="{BB962C8B-B14F-4D97-AF65-F5344CB8AC3E}">
        <p14:creationId xmlns:p14="http://schemas.microsoft.com/office/powerpoint/2010/main" val="378550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0BDD1-990D-77FA-01CA-E4DAD61685DF}"/>
              </a:ext>
            </a:extLst>
          </p:cNvPr>
          <p:cNvSpPr>
            <a:spLocks noGrp="1"/>
          </p:cNvSpPr>
          <p:nvPr>
            <p:ph type="title"/>
          </p:nvPr>
        </p:nvSpPr>
        <p:spPr/>
        <p:txBody>
          <a:bodyPr/>
          <a:lstStyle/>
          <a:p>
            <a:r>
              <a:rPr lang="en-US" dirty="0"/>
              <a:t>What’s in this Pack</a:t>
            </a:r>
          </a:p>
        </p:txBody>
      </p:sp>
      <p:sp>
        <p:nvSpPr>
          <p:cNvPr id="5" name="Content Placeholder 4">
            <a:extLst>
              <a:ext uri="{FF2B5EF4-FFF2-40B4-BE49-F238E27FC236}">
                <a16:creationId xmlns:a16="http://schemas.microsoft.com/office/drawing/2014/main" id="{16213C1B-2357-C384-A660-009F2728E6D7}"/>
              </a:ext>
            </a:extLst>
          </p:cNvPr>
          <p:cNvSpPr>
            <a:spLocks noGrp="1"/>
          </p:cNvSpPr>
          <p:nvPr>
            <p:ph idx="1"/>
          </p:nvPr>
        </p:nvSpPr>
        <p:spPr/>
        <p:txBody>
          <a:bodyPr>
            <a:normAutofit fontScale="92500" lnSpcReduction="10000"/>
          </a:bodyPr>
          <a:lstStyle/>
          <a:p>
            <a:r>
              <a:rPr lang="en-US" dirty="0"/>
              <a:t>Further Resources </a:t>
            </a:r>
          </a:p>
          <a:p>
            <a:r>
              <a:rPr lang="en-US" dirty="0"/>
              <a:t>Contents of the Presentation Toolkit</a:t>
            </a:r>
          </a:p>
          <a:p>
            <a:r>
              <a:rPr lang="en-US" dirty="0"/>
              <a:t>Purpose of the Ceremony</a:t>
            </a:r>
          </a:p>
          <a:p>
            <a:r>
              <a:rPr lang="en-US" dirty="0"/>
              <a:t>Planning &amp; Delivering the Ceremony</a:t>
            </a:r>
          </a:p>
          <a:p>
            <a:r>
              <a:rPr lang="en-US" dirty="0"/>
              <a:t>Key Elements of the Ceremony</a:t>
            </a:r>
          </a:p>
          <a:p>
            <a:r>
              <a:rPr lang="en-US" dirty="0"/>
              <a:t>Key People</a:t>
            </a:r>
          </a:p>
          <a:p>
            <a:r>
              <a:rPr lang="en-US" dirty="0"/>
              <a:t>Details of the Key Elements</a:t>
            </a:r>
          </a:p>
        </p:txBody>
      </p:sp>
    </p:spTree>
    <p:extLst>
      <p:ext uri="{BB962C8B-B14F-4D97-AF65-F5344CB8AC3E}">
        <p14:creationId xmlns:p14="http://schemas.microsoft.com/office/powerpoint/2010/main" val="17784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8EA5-02B1-4FEF-B471-62FB98E488D0}"/>
              </a:ext>
            </a:extLst>
          </p:cNvPr>
          <p:cNvSpPr>
            <a:spLocks noGrp="1"/>
          </p:cNvSpPr>
          <p:nvPr>
            <p:ph type="title"/>
          </p:nvPr>
        </p:nvSpPr>
        <p:spPr/>
        <p:txBody>
          <a:bodyPr>
            <a:normAutofit/>
          </a:bodyPr>
          <a:lstStyle/>
          <a:p>
            <a:r>
              <a:rPr lang="en-AU" dirty="0"/>
              <a:t>Further Resources</a:t>
            </a:r>
          </a:p>
        </p:txBody>
      </p:sp>
      <p:sp>
        <p:nvSpPr>
          <p:cNvPr id="3" name="Content Placeholder 2">
            <a:extLst>
              <a:ext uri="{FF2B5EF4-FFF2-40B4-BE49-F238E27FC236}">
                <a16:creationId xmlns:a16="http://schemas.microsoft.com/office/drawing/2014/main" id="{58483ED7-C2A3-4A46-9645-16B545EDF99E}"/>
              </a:ext>
            </a:extLst>
          </p:cNvPr>
          <p:cNvSpPr>
            <a:spLocks noGrp="1"/>
          </p:cNvSpPr>
          <p:nvPr>
            <p:ph idx="1"/>
          </p:nvPr>
        </p:nvSpPr>
        <p:spPr/>
        <p:txBody>
          <a:bodyPr/>
          <a:lstStyle/>
          <a:p>
            <a:r>
              <a:rPr lang="en-AU" dirty="0"/>
              <a:t>Scouts Victoria website in the Venturers pages at </a:t>
            </a:r>
          </a:p>
          <a:p>
            <a:pPr marL="0" indent="0">
              <a:buNone/>
            </a:pPr>
            <a:r>
              <a:rPr lang="en-AU" dirty="0"/>
              <a:t>     </a:t>
            </a:r>
            <a:r>
              <a:rPr lang="en-AU" dirty="0">
                <a:hlinkClick r:id="rId3"/>
              </a:rPr>
              <a:t>https://scoutsvictoria.com.au/age-sections-adults/venturers/venturer-section-resources/</a:t>
            </a:r>
            <a:endParaRPr lang="en-AU" dirty="0"/>
          </a:p>
          <a:p>
            <a:pPr marL="0" indent="0">
              <a:buNone/>
            </a:pPr>
            <a:r>
              <a:rPr lang="en-AU" dirty="0"/>
              <a:t>  you will find the “King’s Scout Presentation Toolkit”</a:t>
            </a:r>
          </a:p>
        </p:txBody>
      </p:sp>
    </p:spTree>
    <p:extLst>
      <p:ext uri="{BB962C8B-B14F-4D97-AF65-F5344CB8AC3E}">
        <p14:creationId xmlns:p14="http://schemas.microsoft.com/office/powerpoint/2010/main" val="384527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73A4-0E55-17F6-DA11-0166F700F89A}"/>
              </a:ext>
            </a:extLst>
          </p:cNvPr>
          <p:cNvSpPr>
            <a:spLocks noGrp="1"/>
          </p:cNvSpPr>
          <p:nvPr>
            <p:ph type="title"/>
          </p:nvPr>
        </p:nvSpPr>
        <p:spPr/>
        <p:txBody>
          <a:bodyPr/>
          <a:lstStyle/>
          <a:p>
            <a:r>
              <a:rPr lang="en-US" dirty="0"/>
              <a:t>Presentation Toolkit</a:t>
            </a:r>
          </a:p>
        </p:txBody>
      </p:sp>
      <p:pic>
        <p:nvPicPr>
          <p:cNvPr id="4" name="Picture 3">
            <a:extLst>
              <a:ext uri="{FF2B5EF4-FFF2-40B4-BE49-F238E27FC236}">
                <a16:creationId xmlns:a16="http://schemas.microsoft.com/office/drawing/2014/main" id="{4B1C96CD-FEEF-1945-5F2C-51DE4FCD6E14}"/>
              </a:ext>
            </a:extLst>
          </p:cNvPr>
          <p:cNvPicPr>
            <a:picLocks noChangeAspect="1"/>
          </p:cNvPicPr>
          <p:nvPr/>
        </p:nvPicPr>
        <p:blipFill>
          <a:blip r:embed="rId3"/>
          <a:stretch>
            <a:fillRect/>
          </a:stretch>
        </p:blipFill>
        <p:spPr>
          <a:xfrm>
            <a:off x="1226648" y="3396695"/>
            <a:ext cx="2093150" cy="1170645"/>
          </a:xfrm>
          <a:prstGeom prst="rect">
            <a:avLst/>
          </a:prstGeom>
        </p:spPr>
      </p:pic>
      <p:sp>
        <p:nvSpPr>
          <p:cNvPr id="5" name="TextBox 4">
            <a:extLst>
              <a:ext uri="{FF2B5EF4-FFF2-40B4-BE49-F238E27FC236}">
                <a16:creationId xmlns:a16="http://schemas.microsoft.com/office/drawing/2014/main" id="{8FEB874C-3A6D-9295-4514-F054D74AB9A8}"/>
              </a:ext>
            </a:extLst>
          </p:cNvPr>
          <p:cNvSpPr txBox="1"/>
          <p:nvPr/>
        </p:nvSpPr>
        <p:spPr>
          <a:xfrm>
            <a:off x="1844259" y="4567340"/>
            <a:ext cx="857927" cy="307777"/>
          </a:xfrm>
          <a:prstGeom prst="rect">
            <a:avLst/>
          </a:prstGeom>
          <a:noFill/>
        </p:spPr>
        <p:txBody>
          <a:bodyPr wrap="none" rtlCol="0">
            <a:spAutoFit/>
          </a:bodyPr>
          <a:lstStyle/>
          <a:p>
            <a:pPr algn="ctr"/>
            <a:r>
              <a:rPr lang="en-US" sz="1400" dirty="0">
                <a:solidFill>
                  <a:schemeClr val="bg1"/>
                </a:solidFill>
              </a:rPr>
              <a:t>This pack</a:t>
            </a:r>
          </a:p>
        </p:txBody>
      </p:sp>
      <p:pic>
        <p:nvPicPr>
          <p:cNvPr id="6" name="Picture 5">
            <a:extLst>
              <a:ext uri="{FF2B5EF4-FFF2-40B4-BE49-F238E27FC236}">
                <a16:creationId xmlns:a16="http://schemas.microsoft.com/office/drawing/2014/main" id="{FF511EA8-A2A6-740F-6B9A-55CAD1B16A7B}"/>
              </a:ext>
            </a:extLst>
          </p:cNvPr>
          <p:cNvPicPr>
            <a:picLocks noChangeAspect="1"/>
          </p:cNvPicPr>
          <p:nvPr/>
        </p:nvPicPr>
        <p:blipFill>
          <a:blip r:embed="rId4"/>
          <a:stretch>
            <a:fillRect/>
          </a:stretch>
        </p:blipFill>
        <p:spPr>
          <a:xfrm>
            <a:off x="3803179" y="3341459"/>
            <a:ext cx="1101886" cy="1378800"/>
          </a:xfrm>
          <a:prstGeom prst="rect">
            <a:avLst/>
          </a:prstGeom>
        </p:spPr>
      </p:pic>
      <p:sp>
        <p:nvSpPr>
          <p:cNvPr id="7" name="TextBox 6">
            <a:extLst>
              <a:ext uri="{FF2B5EF4-FFF2-40B4-BE49-F238E27FC236}">
                <a16:creationId xmlns:a16="http://schemas.microsoft.com/office/drawing/2014/main" id="{550C534B-8D50-3FB1-B3C0-60E3C9176313}"/>
              </a:ext>
            </a:extLst>
          </p:cNvPr>
          <p:cNvSpPr txBox="1"/>
          <p:nvPr/>
        </p:nvSpPr>
        <p:spPr>
          <a:xfrm>
            <a:off x="3969350" y="4693657"/>
            <a:ext cx="845352" cy="288147"/>
          </a:xfrm>
          <a:prstGeom prst="rect">
            <a:avLst/>
          </a:prstGeom>
          <a:noFill/>
        </p:spPr>
        <p:txBody>
          <a:bodyPr wrap="square" lIns="36000" tIns="36000" rIns="36000" bIns="36000" rtlCol="0">
            <a:spAutoFit/>
          </a:bodyPr>
          <a:lstStyle/>
          <a:p>
            <a:pPr algn="ctr"/>
            <a:r>
              <a:rPr lang="en-US" sz="1400" dirty="0">
                <a:solidFill>
                  <a:schemeClr val="bg1"/>
                </a:solidFill>
              </a:rPr>
              <a:t>Key Words</a:t>
            </a:r>
          </a:p>
        </p:txBody>
      </p:sp>
      <p:pic>
        <p:nvPicPr>
          <p:cNvPr id="8" name="Picture 7">
            <a:extLst>
              <a:ext uri="{FF2B5EF4-FFF2-40B4-BE49-F238E27FC236}">
                <a16:creationId xmlns:a16="http://schemas.microsoft.com/office/drawing/2014/main" id="{FE034CC2-B298-F250-28E3-18BB5C8F265D}"/>
              </a:ext>
            </a:extLst>
          </p:cNvPr>
          <p:cNvPicPr>
            <a:picLocks noChangeAspect="1"/>
          </p:cNvPicPr>
          <p:nvPr/>
        </p:nvPicPr>
        <p:blipFill>
          <a:blip r:embed="rId5"/>
          <a:stretch>
            <a:fillRect/>
          </a:stretch>
        </p:blipFill>
        <p:spPr>
          <a:xfrm>
            <a:off x="2190868" y="1268413"/>
            <a:ext cx="975663" cy="1377951"/>
          </a:xfrm>
          <a:prstGeom prst="rect">
            <a:avLst/>
          </a:prstGeom>
        </p:spPr>
      </p:pic>
      <p:sp>
        <p:nvSpPr>
          <p:cNvPr id="9" name="TextBox 8">
            <a:extLst>
              <a:ext uri="{FF2B5EF4-FFF2-40B4-BE49-F238E27FC236}">
                <a16:creationId xmlns:a16="http://schemas.microsoft.com/office/drawing/2014/main" id="{40A0C5B9-97E7-2E7C-0862-43B97397DB85}"/>
              </a:ext>
            </a:extLst>
          </p:cNvPr>
          <p:cNvSpPr txBox="1"/>
          <p:nvPr/>
        </p:nvSpPr>
        <p:spPr>
          <a:xfrm>
            <a:off x="2115930" y="2626760"/>
            <a:ext cx="1092488" cy="503590"/>
          </a:xfrm>
          <a:prstGeom prst="rect">
            <a:avLst/>
          </a:prstGeom>
          <a:noFill/>
        </p:spPr>
        <p:txBody>
          <a:bodyPr wrap="square" lIns="36000" tIns="36000" rIns="36000" bIns="36000" rtlCol="0">
            <a:spAutoFit/>
          </a:bodyPr>
          <a:lstStyle/>
          <a:p>
            <a:pPr algn="ctr"/>
            <a:r>
              <a:rPr lang="en-US" sz="1400" dirty="0">
                <a:solidFill>
                  <a:schemeClr val="bg1"/>
                </a:solidFill>
              </a:rPr>
              <a:t>Running Sheet</a:t>
            </a:r>
          </a:p>
        </p:txBody>
      </p:sp>
      <p:pic>
        <p:nvPicPr>
          <p:cNvPr id="13" name="Picture 12">
            <a:extLst>
              <a:ext uri="{FF2B5EF4-FFF2-40B4-BE49-F238E27FC236}">
                <a16:creationId xmlns:a16="http://schemas.microsoft.com/office/drawing/2014/main" id="{57C601D1-F7BA-6AFF-AE9D-015A8C1CDB4E}"/>
              </a:ext>
            </a:extLst>
          </p:cNvPr>
          <p:cNvPicPr>
            <a:picLocks noChangeAspect="1"/>
          </p:cNvPicPr>
          <p:nvPr/>
        </p:nvPicPr>
        <p:blipFill>
          <a:blip r:embed="rId6"/>
          <a:stretch>
            <a:fillRect/>
          </a:stretch>
        </p:blipFill>
        <p:spPr>
          <a:xfrm>
            <a:off x="744232" y="1268413"/>
            <a:ext cx="981596" cy="1378800"/>
          </a:xfrm>
          <a:prstGeom prst="rect">
            <a:avLst/>
          </a:prstGeom>
        </p:spPr>
      </p:pic>
      <p:sp>
        <p:nvSpPr>
          <p:cNvPr id="16" name="TextBox 15">
            <a:extLst>
              <a:ext uri="{FF2B5EF4-FFF2-40B4-BE49-F238E27FC236}">
                <a16:creationId xmlns:a16="http://schemas.microsoft.com/office/drawing/2014/main" id="{D50A5022-0945-73A6-4BE4-F43A3B46D9DA}"/>
              </a:ext>
            </a:extLst>
          </p:cNvPr>
          <p:cNvSpPr txBox="1"/>
          <p:nvPr/>
        </p:nvSpPr>
        <p:spPr>
          <a:xfrm>
            <a:off x="744230" y="2626760"/>
            <a:ext cx="981597" cy="523220"/>
          </a:xfrm>
          <a:prstGeom prst="rect">
            <a:avLst/>
          </a:prstGeom>
          <a:noFill/>
        </p:spPr>
        <p:txBody>
          <a:bodyPr wrap="square" lIns="36000" tIns="36000" rIns="36000" bIns="36000" rtlCol="0">
            <a:spAutoFit/>
          </a:bodyPr>
          <a:lstStyle/>
          <a:p>
            <a:pPr algn="ctr"/>
            <a:r>
              <a:rPr lang="en-US" sz="1400" dirty="0">
                <a:solidFill>
                  <a:schemeClr val="bg1"/>
                </a:solidFill>
              </a:rPr>
              <a:t>Planning Guide</a:t>
            </a:r>
          </a:p>
        </p:txBody>
      </p:sp>
      <p:pic>
        <p:nvPicPr>
          <p:cNvPr id="18" name="Picture 17">
            <a:extLst>
              <a:ext uri="{FF2B5EF4-FFF2-40B4-BE49-F238E27FC236}">
                <a16:creationId xmlns:a16="http://schemas.microsoft.com/office/drawing/2014/main" id="{A4ADD83E-ADE6-C4CF-821D-0E8DD93295C5}"/>
              </a:ext>
            </a:extLst>
          </p:cNvPr>
          <p:cNvPicPr>
            <a:picLocks noChangeAspect="1"/>
          </p:cNvPicPr>
          <p:nvPr/>
        </p:nvPicPr>
        <p:blipFill>
          <a:blip r:embed="rId7"/>
          <a:stretch>
            <a:fillRect/>
          </a:stretch>
        </p:blipFill>
        <p:spPr>
          <a:xfrm>
            <a:off x="3673458" y="1267989"/>
            <a:ext cx="978356" cy="1378800"/>
          </a:xfrm>
          <a:prstGeom prst="rect">
            <a:avLst/>
          </a:prstGeom>
        </p:spPr>
      </p:pic>
      <p:sp>
        <p:nvSpPr>
          <p:cNvPr id="19" name="TextBox 18">
            <a:extLst>
              <a:ext uri="{FF2B5EF4-FFF2-40B4-BE49-F238E27FC236}">
                <a16:creationId xmlns:a16="http://schemas.microsoft.com/office/drawing/2014/main" id="{03B7E50B-6240-83EE-9FC2-6BBC22DD0CEB}"/>
              </a:ext>
            </a:extLst>
          </p:cNvPr>
          <p:cNvSpPr txBox="1"/>
          <p:nvPr/>
        </p:nvSpPr>
        <p:spPr>
          <a:xfrm>
            <a:off x="3670902" y="2626760"/>
            <a:ext cx="980911" cy="523220"/>
          </a:xfrm>
          <a:prstGeom prst="rect">
            <a:avLst/>
          </a:prstGeom>
          <a:noFill/>
        </p:spPr>
        <p:txBody>
          <a:bodyPr wrap="square" lIns="36000" tIns="36000" rIns="36000" bIns="36000" rtlCol="0">
            <a:spAutoFit/>
          </a:bodyPr>
          <a:lstStyle/>
          <a:p>
            <a:pPr algn="ctr"/>
            <a:r>
              <a:rPr lang="en-US" sz="1400" dirty="0">
                <a:solidFill>
                  <a:schemeClr val="bg1"/>
                </a:solidFill>
              </a:rPr>
              <a:t>Example Program</a:t>
            </a:r>
          </a:p>
        </p:txBody>
      </p:sp>
      <p:pic>
        <p:nvPicPr>
          <p:cNvPr id="20" name="Picture 19">
            <a:extLst>
              <a:ext uri="{FF2B5EF4-FFF2-40B4-BE49-F238E27FC236}">
                <a16:creationId xmlns:a16="http://schemas.microsoft.com/office/drawing/2014/main" id="{694E33CE-C122-B174-0BEF-25CEF21571F1}"/>
              </a:ext>
            </a:extLst>
          </p:cNvPr>
          <p:cNvPicPr>
            <a:picLocks noChangeAspect="1"/>
          </p:cNvPicPr>
          <p:nvPr/>
        </p:nvPicPr>
        <p:blipFill>
          <a:blip r:embed="rId8"/>
          <a:stretch>
            <a:fillRect/>
          </a:stretch>
        </p:blipFill>
        <p:spPr>
          <a:xfrm>
            <a:off x="6710719" y="1280915"/>
            <a:ext cx="1035245" cy="1378800"/>
          </a:xfrm>
          <a:prstGeom prst="rect">
            <a:avLst/>
          </a:prstGeom>
        </p:spPr>
      </p:pic>
      <p:sp>
        <p:nvSpPr>
          <p:cNvPr id="21" name="TextBox 20">
            <a:extLst>
              <a:ext uri="{FF2B5EF4-FFF2-40B4-BE49-F238E27FC236}">
                <a16:creationId xmlns:a16="http://schemas.microsoft.com/office/drawing/2014/main" id="{C545E932-B816-907B-F759-68516CE344D7}"/>
              </a:ext>
            </a:extLst>
          </p:cNvPr>
          <p:cNvSpPr txBox="1"/>
          <p:nvPr/>
        </p:nvSpPr>
        <p:spPr>
          <a:xfrm>
            <a:off x="6737885" y="2633113"/>
            <a:ext cx="980911" cy="288147"/>
          </a:xfrm>
          <a:prstGeom prst="rect">
            <a:avLst/>
          </a:prstGeom>
          <a:noFill/>
        </p:spPr>
        <p:txBody>
          <a:bodyPr wrap="square" lIns="36000" tIns="36000" rIns="36000" bIns="36000" rtlCol="0">
            <a:spAutoFit/>
          </a:bodyPr>
          <a:lstStyle/>
          <a:p>
            <a:pPr algn="ctr"/>
            <a:r>
              <a:rPr lang="en-US" sz="1400" dirty="0">
                <a:solidFill>
                  <a:schemeClr val="bg1"/>
                </a:solidFill>
              </a:rPr>
              <a:t>Charge</a:t>
            </a:r>
          </a:p>
        </p:txBody>
      </p:sp>
      <p:pic>
        <p:nvPicPr>
          <p:cNvPr id="22" name="Picture 21">
            <a:extLst>
              <a:ext uri="{FF2B5EF4-FFF2-40B4-BE49-F238E27FC236}">
                <a16:creationId xmlns:a16="http://schemas.microsoft.com/office/drawing/2014/main" id="{DD0253A8-802F-0662-9767-F9B9737EE2EF}"/>
              </a:ext>
            </a:extLst>
          </p:cNvPr>
          <p:cNvPicPr>
            <a:picLocks noChangeAspect="1"/>
          </p:cNvPicPr>
          <p:nvPr/>
        </p:nvPicPr>
        <p:blipFill>
          <a:blip r:embed="rId9"/>
          <a:stretch>
            <a:fillRect/>
          </a:stretch>
        </p:blipFill>
        <p:spPr>
          <a:xfrm>
            <a:off x="6791929" y="3342762"/>
            <a:ext cx="970603" cy="1378800"/>
          </a:xfrm>
          <a:prstGeom prst="rect">
            <a:avLst/>
          </a:prstGeom>
        </p:spPr>
      </p:pic>
      <p:pic>
        <p:nvPicPr>
          <p:cNvPr id="23" name="Picture 22">
            <a:extLst>
              <a:ext uri="{FF2B5EF4-FFF2-40B4-BE49-F238E27FC236}">
                <a16:creationId xmlns:a16="http://schemas.microsoft.com/office/drawing/2014/main" id="{74E4E256-6CB0-DE51-AB84-12B1B275264C}"/>
              </a:ext>
            </a:extLst>
          </p:cNvPr>
          <p:cNvPicPr>
            <a:picLocks noChangeAspect="1"/>
          </p:cNvPicPr>
          <p:nvPr/>
        </p:nvPicPr>
        <p:blipFill>
          <a:blip r:embed="rId10"/>
          <a:stretch>
            <a:fillRect/>
          </a:stretch>
        </p:blipFill>
        <p:spPr>
          <a:xfrm>
            <a:off x="5364787" y="3342762"/>
            <a:ext cx="967420" cy="1378800"/>
          </a:xfrm>
          <a:prstGeom prst="rect">
            <a:avLst/>
          </a:prstGeom>
        </p:spPr>
      </p:pic>
      <p:pic>
        <p:nvPicPr>
          <p:cNvPr id="24" name="Picture 23">
            <a:extLst>
              <a:ext uri="{FF2B5EF4-FFF2-40B4-BE49-F238E27FC236}">
                <a16:creationId xmlns:a16="http://schemas.microsoft.com/office/drawing/2014/main" id="{1380488B-6968-70A4-23BB-E375302E4643}"/>
              </a:ext>
            </a:extLst>
          </p:cNvPr>
          <p:cNvPicPr>
            <a:picLocks noChangeAspect="1"/>
          </p:cNvPicPr>
          <p:nvPr/>
        </p:nvPicPr>
        <p:blipFill>
          <a:blip r:embed="rId11"/>
          <a:stretch>
            <a:fillRect/>
          </a:stretch>
        </p:blipFill>
        <p:spPr>
          <a:xfrm>
            <a:off x="5195965" y="1247960"/>
            <a:ext cx="970603" cy="1378800"/>
          </a:xfrm>
          <a:prstGeom prst="rect">
            <a:avLst/>
          </a:prstGeom>
        </p:spPr>
      </p:pic>
      <p:sp>
        <p:nvSpPr>
          <p:cNvPr id="25" name="TextBox 24">
            <a:extLst>
              <a:ext uri="{FF2B5EF4-FFF2-40B4-BE49-F238E27FC236}">
                <a16:creationId xmlns:a16="http://schemas.microsoft.com/office/drawing/2014/main" id="{F4391BA2-F0C5-17C7-39ED-E10B6382AC46}"/>
              </a:ext>
            </a:extLst>
          </p:cNvPr>
          <p:cNvSpPr txBox="1"/>
          <p:nvPr/>
        </p:nvSpPr>
        <p:spPr>
          <a:xfrm>
            <a:off x="5190811" y="2625459"/>
            <a:ext cx="980911" cy="288147"/>
          </a:xfrm>
          <a:prstGeom prst="rect">
            <a:avLst/>
          </a:prstGeom>
          <a:noFill/>
        </p:spPr>
        <p:txBody>
          <a:bodyPr wrap="square" lIns="36000" tIns="36000" rIns="36000" bIns="36000" rtlCol="0">
            <a:spAutoFit/>
          </a:bodyPr>
          <a:lstStyle/>
          <a:p>
            <a:pPr algn="ctr"/>
            <a:r>
              <a:rPr lang="en-US" sz="1400" dirty="0">
                <a:solidFill>
                  <a:schemeClr val="bg1"/>
                </a:solidFill>
              </a:rPr>
              <a:t>Introduction</a:t>
            </a:r>
          </a:p>
        </p:txBody>
      </p:sp>
      <p:sp>
        <p:nvSpPr>
          <p:cNvPr id="26" name="TextBox 25">
            <a:extLst>
              <a:ext uri="{FF2B5EF4-FFF2-40B4-BE49-F238E27FC236}">
                <a16:creationId xmlns:a16="http://schemas.microsoft.com/office/drawing/2014/main" id="{6829AFA6-C925-17A8-7B4C-395A300FE543}"/>
              </a:ext>
            </a:extLst>
          </p:cNvPr>
          <p:cNvSpPr txBox="1"/>
          <p:nvPr/>
        </p:nvSpPr>
        <p:spPr>
          <a:xfrm>
            <a:off x="5348785" y="4720260"/>
            <a:ext cx="980911" cy="288147"/>
          </a:xfrm>
          <a:prstGeom prst="rect">
            <a:avLst/>
          </a:prstGeom>
          <a:noFill/>
        </p:spPr>
        <p:txBody>
          <a:bodyPr wrap="square" lIns="36000" tIns="36000" rIns="36000" bIns="36000" rtlCol="0">
            <a:spAutoFit/>
          </a:bodyPr>
          <a:lstStyle/>
          <a:p>
            <a:pPr algn="ctr"/>
            <a:r>
              <a:rPr lang="en-US" sz="1400" dirty="0">
                <a:solidFill>
                  <a:schemeClr val="bg1"/>
                </a:solidFill>
              </a:rPr>
              <a:t>Background</a:t>
            </a:r>
          </a:p>
        </p:txBody>
      </p:sp>
      <p:sp>
        <p:nvSpPr>
          <p:cNvPr id="27" name="TextBox 26">
            <a:extLst>
              <a:ext uri="{FF2B5EF4-FFF2-40B4-BE49-F238E27FC236}">
                <a16:creationId xmlns:a16="http://schemas.microsoft.com/office/drawing/2014/main" id="{15E9243B-A676-7091-D58D-C3847725641E}"/>
              </a:ext>
            </a:extLst>
          </p:cNvPr>
          <p:cNvSpPr txBox="1"/>
          <p:nvPr/>
        </p:nvSpPr>
        <p:spPr>
          <a:xfrm>
            <a:off x="6786774" y="4720259"/>
            <a:ext cx="980911" cy="288147"/>
          </a:xfrm>
          <a:prstGeom prst="rect">
            <a:avLst/>
          </a:prstGeom>
          <a:noFill/>
        </p:spPr>
        <p:txBody>
          <a:bodyPr wrap="square" lIns="36000" tIns="36000" rIns="36000" bIns="36000" rtlCol="0">
            <a:spAutoFit/>
          </a:bodyPr>
          <a:lstStyle/>
          <a:p>
            <a:pPr algn="ctr"/>
            <a:r>
              <a:rPr lang="en-US" sz="1400" dirty="0">
                <a:solidFill>
                  <a:schemeClr val="bg1"/>
                </a:solidFill>
              </a:rPr>
              <a:t>History</a:t>
            </a:r>
          </a:p>
        </p:txBody>
      </p:sp>
    </p:spTree>
    <p:extLst>
      <p:ext uri="{BB962C8B-B14F-4D97-AF65-F5344CB8AC3E}">
        <p14:creationId xmlns:p14="http://schemas.microsoft.com/office/powerpoint/2010/main" val="82254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BB1F-1D23-4C8A-B76A-6F90E4A29CCB}"/>
              </a:ext>
            </a:extLst>
          </p:cNvPr>
          <p:cNvSpPr>
            <a:spLocks noGrp="1"/>
          </p:cNvSpPr>
          <p:nvPr>
            <p:ph type="title"/>
          </p:nvPr>
        </p:nvSpPr>
        <p:spPr/>
        <p:txBody>
          <a:bodyPr>
            <a:normAutofit/>
          </a:bodyPr>
          <a:lstStyle/>
          <a:p>
            <a:r>
              <a:rPr lang="en-AU" dirty="0"/>
              <a:t>Purpose</a:t>
            </a:r>
          </a:p>
        </p:txBody>
      </p:sp>
      <p:sp>
        <p:nvSpPr>
          <p:cNvPr id="3" name="Content Placeholder 2">
            <a:extLst>
              <a:ext uri="{FF2B5EF4-FFF2-40B4-BE49-F238E27FC236}">
                <a16:creationId xmlns:a16="http://schemas.microsoft.com/office/drawing/2014/main" id="{65B86F3F-AFB5-4C57-A8EB-581F02F6F713}"/>
              </a:ext>
            </a:extLst>
          </p:cNvPr>
          <p:cNvSpPr>
            <a:spLocks noGrp="1"/>
          </p:cNvSpPr>
          <p:nvPr>
            <p:ph idx="1"/>
          </p:nvPr>
        </p:nvSpPr>
        <p:spPr/>
        <p:txBody>
          <a:bodyPr>
            <a:normAutofit/>
          </a:bodyPr>
          <a:lstStyle/>
          <a:p>
            <a:pPr marL="541338" indent="-541338">
              <a:buSzPct val="100000"/>
              <a:buFont typeface="+mj-lt"/>
              <a:buAutoNum type="arabicPeriod"/>
            </a:pPr>
            <a:r>
              <a:rPr lang="en-AU" dirty="0"/>
              <a:t>Present the King’s Scout Award badge</a:t>
            </a:r>
          </a:p>
          <a:p>
            <a:pPr marL="541338" indent="-541338">
              <a:buSzPct val="100000"/>
              <a:buFont typeface="+mj-lt"/>
              <a:buAutoNum type="arabicPeriod"/>
            </a:pPr>
            <a:r>
              <a:rPr lang="en-AU" dirty="0"/>
              <a:t>Re-affirmation of Australian Scout Promise by King’s Scout Awardee</a:t>
            </a:r>
          </a:p>
          <a:p>
            <a:pPr marL="541338" indent="-541338">
              <a:buSzPct val="100000"/>
              <a:buFont typeface="+mj-lt"/>
              <a:buAutoNum type="arabicPeriod"/>
            </a:pPr>
            <a:r>
              <a:rPr lang="en-AU" dirty="0"/>
              <a:t>King’s Scout Charge</a:t>
            </a:r>
          </a:p>
          <a:p>
            <a:pPr marL="541338" indent="-541338">
              <a:buSzPct val="100000"/>
              <a:buFont typeface="+mj-lt"/>
              <a:buAutoNum type="arabicPeriod"/>
            </a:pPr>
            <a:r>
              <a:rPr lang="en-AU" dirty="0"/>
              <a:t>Recognise and celebrate the achievements of the King’s Scout Awardee in completing their peak award.</a:t>
            </a:r>
          </a:p>
        </p:txBody>
      </p:sp>
      <p:sp>
        <p:nvSpPr>
          <p:cNvPr id="4" name="TextBox 3">
            <a:extLst>
              <a:ext uri="{FF2B5EF4-FFF2-40B4-BE49-F238E27FC236}">
                <a16:creationId xmlns:a16="http://schemas.microsoft.com/office/drawing/2014/main" id="{D4660337-B7F8-ACD8-1E11-727C0F10BA75}"/>
              </a:ext>
            </a:extLst>
          </p:cNvPr>
          <p:cNvSpPr txBox="1"/>
          <p:nvPr/>
        </p:nvSpPr>
        <p:spPr>
          <a:xfrm>
            <a:off x="1446551" y="1000681"/>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spTree>
    <p:extLst>
      <p:ext uri="{BB962C8B-B14F-4D97-AF65-F5344CB8AC3E}">
        <p14:creationId xmlns:p14="http://schemas.microsoft.com/office/powerpoint/2010/main" val="164224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0B3A-7CA1-4B28-87EC-2A96424A2167}"/>
              </a:ext>
            </a:extLst>
          </p:cNvPr>
          <p:cNvSpPr>
            <a:spLocks noGrp="1"/>
          </p:cNvSpPr>
          <p:nvPr>
            <p:ph type="title"/>
          </p:nvPr>
        </p:nvSpPr>
        <p:spPr/>
        <p:txBody>
          <a:bodyPr>
            <a:normAutofit/>
          </a:bodyPr>
          <a:lstStyle/>
          <a:p>
            <a:r>
              <a:rPr lang="en-AU" dirty="0"/>
              <a:t>Planning and Delivering</a:t>
            </a:r>
          </a:p>
        </p:txBody>
      </p:sp>
      <p:graphicFrame>
        <p:nvGraphicFramePr>
          <p:cNvPr id="4" name="Table 3">
            <a:extLst>
              <a:ext uri="{FF2B5EF4-FFF2-40B4-BE49-F238E27FC236}">
                <a16:creationId xmlns:a16="http://schemas.microsoft.com/office/drawing/2014/main" id="{4F2B199D-6E75-5D56-0570-278851B3E2FD}"/>
              </a:ext>
            </a:extLst>
          </p:cNvPr>
          <p:cNvGraphicFramePr>
            <a:graphicFrameLocks noGrp="1"/>
          </p:cNvGraphicFramePr>
          <p:nvPr>
            <p:extLst>
              <p:ext uri="{D42A27DB-BD31-4B8C-83A1-F6EECF244321}">
                <p14:modId xmlns:p14="http://schemas.microsoft.com/office/powerpoint/2010/main" val="3697253481"/>
              </p:ext>
            </p:extLst>
          </p:nvPr>
        </p:nvGraphicFramePr>
        <p:xfrm>
          <a:off x="820061" y="1460500"/>
          <a:ext cx="7919204" cy="3627120"/>
        </p:xfrm>
        <a:graphic>
          <a:graphicData uri="http://schemas.openxmlformats.org/drawingml/2006/table">
            <a:tbl>
              <a:tblPr firstRow="1" bandRow="1">
                <a:tableStyleId>{5C22544A-7EE6-4342-B048-85BDC9FD1C3A}</a:tableStyleId>
              </a:tblPr>
              <a:tblGrid>
                <a:gridCol w="1226800">
                  <a:extLst>
                    <a:ext uri="{9D8B030D-6E8A-4147-A177-3AD203B41FA5}">
                      <a16:colId xmlns:a16="http://schemas.microsoft.com/office/drawing/2014/main" val="1398117513"/>
                    </a:ext>
                  </a:extLst>
                </a:gridCol>
                <a:gridCol w="2958994">
                  <a:extLst>
                    <a:ext uri="{9D8B030D-6E8A-4147-A177-3AD203B41FA5}">
                      <a16:colId xmlns:a16="http://schemas.microsoft.com/office/drawing/2014/main" val="1870206126"/>
                    </a:ext>
                  </a:extLst>
                </a:gridCol>
                <a:gridCol w="3733410">
                  <a:extLst>
                    <a:ext uri="{9D8B030D-6E8A-4147-A177-3AD203B41FA5}">
                      <a16:colId xmlns:a16="http://schemas.microsoft.com/office/drawing/2014/main" val="729645021"/>
                    </a:ext>
                  </a:extLst>
                </a:gridCol>
              </a:tblGrid>
              <a:tr h="370840">
                <a:tc>
                  <a:txBody>
                    <a:bodyPr/>
                    <a:lstStyle/>
                    <a:p>
                      <a:endParaRPr lang="en-US" sz="1600" b="1" u="non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600" b="1" dirty="0">
                          <a:solidFill>
                            <a:schemeClr val="bg1"/>
                          </a:solidFill>
                        </a:rPr>
                        <a:t>WHO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600" b="1" dirty="0">
                          <a:solidFill>
                            <a:schemeClr val="bg1"/>
                          </a:solidFill>
                        </a:rPr>
                        <a:t>WHAT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774931"/>
                  </a:ext>
                </a:extLst>
              </a:tr>
              <a:tr h="370840">
                <a:tc>
                  <a:txBody>
                    <a:bodyPr/>
                    <a:lstStyle/>
                    <a:p>
                      <a:r>
                        <a:rPr lang="en-AU" sz="1600" b="1" u="none" dirty="0">
                          <a:solidFill>
                            <a:schemeClr val="bg1"/>
                          </a:solidFill>
                        </a:rPr>
                        <a:t>Planning</a:t>
                      </a:r>
                      <a:endParaRPr lang="en-US" sz="1600" b="1" u="none"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b="0" dirty="0">
                          <a:solidFill>
                            <a:schemeClr val="bg1"/>
                          </a:solidFill>
                        </a:rPr>
                        <a:t>Venturer Unit Council</a:t>
                      </a:r>
                      <a:endParaRPr lang="en-US" sz="16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dirty="0">
                          <a:solidFill>
                            <a:schemeClr val="bg1"/>
                          </a:solidFill>
                        </a:rPr>
                        <a:t>Takes the planning lead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633565"/>
                  </a:ext>
                </a:extLst>
              </a:tr>
              <a:tr h="370840">
                <a:tc>
                  <a:txBody>
                    <a:bodyPr/>
                    <a:lstStyle/>
                    <a:p>
                      <a:endParaRPr lang="en-US" sz="160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b="0" dirty="0">
                          <a:solidFill>
                            <a:schemeClr val="bg1"/>
                          </a:solidFill>
                        </a:rPr>
                        <a:t>King’s Scout Awardee</a:t>
                      </a:r>
                      <a:endParaRPr lang="en-US" sz="16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solidFill>
                        </a:rPr>
                        <a:t>Ceremony preferences</a:t>
                      </a:r>
                    </a:p>
                    <a:p>
                      <a:pPr marL="285750" indent="-285750">
                        <a:buFont typeface="Arial" panose="020B0604020202020204" pitchFamily="34" charset="0"/>
                        <a:buChar char="•"/>
                      </a:pPr>
                      <a:r>
                        <a:rPr lang="en-US" sz="1600" dirty="0">
                          <a:solidFill>
                            <a:schemeClr val="bg1"/>
                          </a:solidFill>
                        </a:rPr>
                        <a:t>Collation of photographs &amp; records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2963577"/>
                  </a:ext>
                </a:extLst>
              </a:tr>
              <a:tr h="370840">
                <a:tc>
                  <a:txBody>
                    <a:bodyPr/>
                    <a:lstStyle/>
                    <a:p>
                      <a:endParaRPr lang="en-US" sz="160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dirty="0">
                          <a:solidFill>
                            <a:schemeClr val="bg1"/>
                          </a:solidFill>
                        </a:rPr>
                        <a:t>Group (s)</a:t>
                      </a:r>
                      <a:endParaRPr lang="en-US" sz="16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solidFill>
                        </a:rPr>
                        <a:t>Access to hall</a:t>
                      </a:r>
                    </a:p>
                    <a:p>
                      <a:pPr marL="285750" indent="-285750">
                        <a:buFont typeface="Arial" panose="020B0604020202020204" pitchFamily="34" charset="0"/>
                        <a:buChar char="•"/>
                      </a:pPr>
                      <a:r>
                        <a:rPr lang="en-US" sz="1600" dirty="0">
                          <a:solidFill>
                            <a:schemeClr val="bg1"/>
                          </a:solidFill>
                        </a:rPr>
                        <a:t>Provision of refreshments</a:t>
                      </a:r>
                    </a:p>
                    <a:p>
                      <a:pPr marL="285750" indent="-285750">
                        <a:buFont typeface="Arial" panose="020B0604020202020204" pitchFamily="34" charset="0"/>
                        <a:buChar char="•"/>
                      </a:pPr>
                      <a:r>
                        <a:rPr lang="en-US" sz="1600" dirty="0">
                          <a:solidFill>
                            <a:schemeClr val="bg1"/>
                          </a:solidFill>
                        </a:rPr>
                        <a:t>Honour Board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805389"/>
                  </a:ext>
                </a:extLst>
              </a:tr>
              <a:tr h="370840">
                <a:tc>
                  <a:txBody>
                    <a:bodyPr/>
                    <a:lstStyle/>
                    <a:p>
                      <a:endParaRPr lang="en-US" sz="16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chemeClr val="bg1"/>
                          </a:solidFill>
                        </a:rPr>
                        <a:t>VVC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chemeClr val="bg1"/>
                          </a:solidFill>
                        </a:rPr>
                        <a:t>Engagement and recognition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1604378"/>
                  </a:ext>
                </a:extLst>
              </a:tr>
              <a:tr h="370840">
                <a:tc>
                  <a:txBody>
                    <a:bodyPr/>
                    <a:lstStyle/>
                    <a:p>
                      <a:r>
                        <a:rPr lang="en-AU" sz="1600" b="1" u="none" dirty="0">
                          <a:solidFill>
                            <a:schemeClr val="bg1"/>
                          </a:solidFill>
                        </a:rPr>
                        <a:t>Delivery</a:t>
                      </a:r>
                      <a:endParaRPr lang="en-US" sz="1600" b="1" u="none"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dirty="0">
                          <a:solidFill>
                            <a:schemeClr val="bg1"/>
                          </a:solidFill>
                        </a:rPr>
                        <a:t>Venturer Unit</a:t>
                      </a:r>
                      <a:endParaRPr lang="en-US" sz="16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dirty="0">
                          <a:solidFill>
                            <a:schemeClr val="bg1"/>
                          </a:solidFill>
                        </a:rPr>
                        <a:t>MC, Gift</a:t>
                      </a:r>
                      <a:endParaRPr lang="en-US" sz="16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0393775"/>
                  </a:ext>
                </a:extLst>
              </a:tr>
              <a:tr h="370840">
                <a:tc>
                  <a:txBody>
                    <a:bodyPr/>
                    <a:lstStyle/>
                    <a:p>
                      <a:endParaRPr lang="en-US" sz="16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600" dirty="0">
                          <a:solidFill>
                            <a:schemeClr val="bg1"/>
                          </a:solidFill>
                        </a:rPr>
                        <a:t>Group (s)</a:t>
                      </a:r>
                      <a:endParaRPr lang="en-US" sz="16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solidFill>
                        </a:rPr>
                        <a:t>Honour Board, Gift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847327"/>
                  </a:ext>
                </a:extLst>
              </a:tr>
              <a:tr h="370840">
                <a:tc>
                  <a:txBody>
                    <a:bodyPr/>
                    <a:lstStyle/>
                    <a:p>
                      <a:endParaRPr lang="en-US" sz="16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solidFill>
                        </a:rPr>
                        <a:t>VVC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solidFill>
                            <a:schemeClr val="bg1"/>
                          </a:solidFill>
                        </a:rPr>
                        <a:t>Gift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0601845"/>
                  </a:ext>
                </a:extLst>
              </a:tr>
            </a:tbl>
          </a:graphicData>
        </a:graphic>
      </p:graphicFrame>
      <p:sp>
        <p:nvSpPr>
          <p:cNvPr id="3" name="TextBox 2">
            <a:extLst>
              <a:ext uri="{FF2B5EF4-FFF2-40B4-BE49-F238E27FC236}">
                <a16:creationId xmlns:a16="http://schemas.microsoft.com/office/drawing/2014/main" id="{665668AE-C5F5-4672-EF98-C50AC507B149}"/>
              </a:ext>
            </a:extLst>
          </p:cNvPr>
          <p:cNvSpPr txBox="1"/>
          <p:nvPr/>
        </p:nvSpPr>
        <p:spPr>
          <a:xfrm>
            <a:off x="1446551" y="1000681"/>
            <a:ext cx="6250898" cy="369332"/>
          </a:xfrm>
          <a:prstGeom prst="rect">
            <a:avLst/>
          </a:prstGeom>
          <a:noFill/>
        </p:spPr>
        <p:txBody>
          <a:bodyPr wrap="square" rtlCol="0">
            <a:spAutoFit/>
          </a:bodyPr>
          <a:lstStyle/>
          <a:p>
            <a:r>
              <a:rPr lang="en-AU" dirty="0">
                <a:solidFill>
                  <a:schemeClr val="bg1"/>
                </a:solidFill>
                <a:latin typeface="Nunito Sans" pitchFamily="2" charset="77"/>
              </a:rPr>
              <a:t>the King’s Scout Award Badge Presentation Ceremony</a:t>
            </a:r>
            <a:endParaRPr lang="en-US" dirty="0">
              <a:solidFill>
                <a:schemeClr val="bg1"/>
              </a:solidFill>
              <a:latin typeface="Nunito Sans" pitchFamily="2" charset="77"/>
            </a:endParaRPr>
          </a:p>
        </p:txBody>
      </p:sp>
    </p:spTree>
    <p:extLst>
      <p:ext uri="{BB962C8B-B14F-4D97-AF65-F5344CB8AC3E}">
        <p14:creationId xmlns:p14="http://schemas.microsoft.com/office/powerpoint/2010/main" val="403127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362E6-D3E8-4499-B875-69466592B6E1}"/>
              </a:ext>
            </a:extLst>
          </p:cNvPr>
          <p:cNvSpPr>
            <a:spLocks noGrp="1"/>
          </p:cNvSpPr>
          <p:nvPr>
            <p:ph type="title"/>
          </p:nvPr>
        </p:nvSpPr>
        <p:spPr>
          <a:xfrm>
            <a:off x="857251" y="0"/>
            <a:ext cx="7429499" cy="1108928"/>
          </a:xfrm>
        </p:spPr>
        <p:txBody>
          <a:bodyPr>
            <a:normAutofit/>
          </a:bodyPr>
          <a:lstStyle/>
          <a:p>
            <a:r>
              <a:rPr lang="en-AU" dirty="0"/>
              <a:t>Essential Elements</a:t>
            </a:r>
          </a:p>
        </p:txBody>
      </p:sp>
      <p:sp>
        <p:nvSpPr>
          <p:cNvPr id="2" name="TextBox 1">
            <a:extLst>
              <a:ext uri="{FF2B5EF4-FFF2-40B4-BE49-F238E27FC236}">
                <a16:creationId xmlns:a16="http://schemas.microsoft.com/office/drawing/2014/main" id="{1FCFAB79-2523-1BF2-AD3B-48ABD88D19A3}"/>
              </a:ext>
            </a:extLst>
          </p:cNvPr>
          <p:cNvSpPr txBox="1"/>
          <p:nvPr/>
        </p:nvSpPr>
        <p:spPr>
          <a:xfrm>
            <a:off x="1251681" y="704510"/>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graphicFrame>
        <p:nvGraphicFramePr>
          <p:cNvPr id="3" name="Table 6">
            <a:extLst>
              <a:ext uri="{FF2B5EF4-FFF2-40B4-BE49-F238E27FC236}">
                <a16:creationId xmlns:a16="http://schemas.microsoft.com/office/drawing/2014/main" id="{B45098B0-954C-8DA6-51EF-84AEB62325D3}"/>
              </a:ext>
            </a:extLst>
          </p:cNvPr>
          <p:cNvGraphicFramePr>
            <a:graphicFrameLocks/>
          </p:cNvGraphicFramePr>
          <p:nvPr>
            <p:extLst>
              <p:ext uri="{D42A27DB-BD31-4B8C-83A1-F6EECF244321}">
                <p14:modId xmlns:p14="http://schemas.microsoft.com/office/powerpoint/2010/main" val="2113293138"/>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accent1">
                              <a:lumMod val="50000"/>
                            </a:schemeClr>
                          </a:solidFill>
                        </a:rPr>
                        <a:t>Procession of Group sectional Flags, World Scout Flag, Australian Flag, King’s</a:t>
                      </a:r>
                      <a:r>
                        <a:rPr lang="en-AU" sz="1050" dirty="0">
                          <a:solidFill>
                            <a:schemeClr val="accent1">
                              <a:lumMod val="50000"/>
                            </a:schemeClr>
                          </a:solidFill>
                        </a:rPr>
                        <a:t> </a:t>
                      </a:r>
                      <a:r>
                        <a:rPr lang="en-AU" sz="1050" b="0" dirty="0">
                          <a:solidFill>
                            <a:schemeClr val="accent1">
                              <a:lumMod val="50000"/>
                            </a:schemeClr>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accent1">
                              <a:lumMod val="5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Flag Break</a:t>
                      </a:r>
                    </a:p>
                    <a:p>
                      <a:pPr marL="285750" indent="-285750">
                        <a:buFont typeface="Tw Cen MT" panose="020B0602020104020603" pitchFamily="34" charset="0"/>
                        <a:buChar char="-"/>
                      </a:pPr>
                      <a:r>
                        <a:rPr lang="en-AU" sz="1050" dirty="0">
                          <a:solidFill>
                            <a:schemeClr val="accent1">
                              <a:lumMod val="5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Welcome to Special Guests, Dignitaries and Audience</a:t>
                      </a:r>
                    </a:p>
                    <a:p>
                      <a:pPr marL="285750" indent="-285750">
                        <a:buFont typeface="Tw Cen MT" panose="020B0602020104020603" pitchFamily="34" charset="0"/>
                        <a:buChar char="-"/>
                      </a:pPr>
                      <a:r>
                        <a:rPr lang="en-AU" sz="1050" dirty="0">
                          <a:solidFill>
                            <a:schemeClr val="accent1">
                              <a:lumMod val="5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Brief explanation of King’s Scout Award Pathway</a:t>
                      </a:r>
                    </a:p>
                    <a:p>
                      <a:pPr marL="285750" indent="-285750">
                        <a:buFont typeface="Tw Cen MT" panose="020B0602020104020603" pitchFamily="34" charset="0"/>
                        <a:buChar char="-"/>
                      </a:pPr>
                      <a:r>
                        <a:rPr lang="en-AU" sz="1050" dirty="0">
                          <a:solidFill>
                            <a:schemeClr val="accent1">
                              <a:lumMod val="50000"/>
                            </a:schemeClr>
                          </a:solidFill>
                        </a:rPr>
                        <a:t>Overview of Awardee’s Scouting journey</a:t>
                      </a:r>
                    </a:p>
                    <a:p>
                      <a:pPr marL="285750" indent="-285750">
                        <a:buFont typeface="Tw Cen MT" panose="020B0602020104020603" pitchFamily="34" charset="0"/>
                        <a:buChar char="-"/>
                      </a:pPr>
                      <a:r>
                        <a:rPr lang="en-AU" sz="1050" dirty="0">
                          <a:solidFill>
                            <a:schemeClr val="accent1">
                              <a:lumMod val="5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accent1">
                              <a:lumMod val="50000"/>
                            </a:schemeClr>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accent1">
                              <a:lumMod val="50000"/>
                            </a:schemeClr>
                          </a:solidFill>
                        </a:rPr>
                        <a:t>King’s Scout Awardee re-confirms Australian Scout Promise</a:t>
                      </a:r>
                    </a:p>
                    <a:p>
                      <a:pPr marL="285750" indent="-285750">
                        <a:buFontTx/>
                        <a:buChar char="-"/>
                      </a:pPr>
                      <a:r>
                        <a:rPr lang="en-AU" sz="1050" dirty="0">
                          <a:solidFill>
                            <a:schemeClr val="accent1">
                              <a:lumMod val="50000"/>
                            </a:schemeClr>
                          </a:solidFill>
                        </a:rPr>
                        <a:t>Presentation of King’s Scout Award Badge</a:t>
                      </a:r>
                    </a:p>
                    <a:p>
                      <a:pPr marL="285750" indent="-285750">
                        <a:buFontTx/>
                        <a:buChar char="-"/>
                      </a:pPr>
                      <a:r>
                        <a:rPr lang="en-AU" sz="1050" dirty="0">
                          <a:solidFill>
                            <a:schemeClr val="accent1">
                              <a:lumMod val="5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accent1">
                              <a:lumMod val="5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graphicFrame>
        <p:nvGraphicFramePr>
          <p:cNvPr id="6" name="Table 6">
            <a:extLst>
              <a:ext uri="{FF2B5EF4-FFF2-40B4-BE49-F238E27FC236}">
                <a16:creationId xmlns:a16="http://schemas.microsoft.com/office/drawing/2014/main" id="{4EE97F8A-ADA0-48D2-B540-926B5603223A}"/>
              </a:ext>
            </a:extLst>
          </p:cNvPr>
          <p:cNvGraphicFramePr>
            <a:graphicFrameLocks noGrp="1"/>
          </p:cNvGraphicFramePr>
          <p:nvPr>
            <p:ph idx="1"/>
            <p:extLst>
              <p:ext uri="{D42A27DB-BD31-4B8C-83A1-F6EECF244321}">
                <p14:modId xmlns:p14="http://schemas.microsoft.com/office/powerpoint/2010/main" val="3333396877"/>
              </p:ext>
            </p:extLst>
          </p:nvPr>
        </p:nvGraphicFramePr>
        <p:xfrm>
          <a:off x="605118" y="2419350"/>
          <a:ext cx="7681632" cy="1287780"/>
        </p:xfrm>
        <a:graphic>
          <a:graphicData uri="http://schemas.openxmlformats.org/drawingml/2006/table">
            <a:tbl>
              <a:tblPr firstRow="1" bandRow="1">
                <a:tableStyleId>{22838BEF-8BB2-4498-84A7-C5851F593DF1}</a:tableStyleId>
              </a:tblPr>
              <a:tblGrid>
                <a:gridCol w="1640541">
                  <a:extLst>
                    <a:ext uri="{9D8B030D-6E8A-4147-A177-3AD203B41FA5}">
                      <a16:colId xmlns:a16="http://schemas.microsoft.com/office/drawing/2014/main" val="4019199266"/>
                    </a:ext>
                  </a:extLst>
                </a:gridCol>
                <a:gridCol w="6041091">
                  <a:extLst>
                    <a:ext uri="{9D8B030D-6E8A-4147-A177-3AD203B41FA5}">
                      <a16:colId xmlns:a16="http://schemas.microsoft.com/office/drawing/2014/main" val="1537634726"/>
                    </a:ext>
                  </a:extLst>
                </a:gridCol>
              </a:tblGrid>
              <a:tr h="54864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2000" b="1" dirty="0">
                          <a:solidFill>
                            <a:schemeClr val="accent4">
                              <a:lumMod val="20000"/>
                              <a:lumOff val="80000"/>
                            </a:schemeClr>
                          </a:solidFill>
                        </a:rPr>
                        <a:t>King’s Scout Awardee re-confirms Australian Scout Promise</a:t>
                      </a:r>
                    </a:p>
                    <a:p>
                      <a:pPr marL="285750" indent="-285750">
                        <a:buFontTx/>
                        <a:buChar char="-"/>
                      </a:pPr>
                      <a:r>
                        <a:rPr lang="en-AU" sz="2000" b="1" dirty="0">
                          <a:solidFill>
                            <a:schemeClr val="accent4">
                              <a:lumMod val="20000"/>
                              <a:lumOff val="80000"/>
                            </a:schemeClr>
                          </a:solidFill>
                        </a:rPr>
                        <a:t>Presentation of King’s Scout Award Badge</a:t>
                      </a:r>
                    </a:p>
                    <a:p>
                      <a:pPr marL="285750" indent="-285750">
                        <a:buFontTx/>
                        <a:buChar char="-"/>
                      </a:pPr>
                      <a:r>
                        <a:rPr lang="en-AU" sz="2000" b="1" dirty="0">
                          <a:solidFill>
                            <a:schemeClr val="accent4">
                              <a:lumMod val="20000"/>
                              <a:lumOff val="8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bl>
          </a:graphicData>
        </a:graphic>
      </p:graphicFrame>
    </p:spTree>
    <p:extLst>
      <p:ext uri="{BB962C8B-B14F-4D97-AF65-F5344CB8AC3E}">
        <p14:creationId xmlns:p14="http://schemas.microsoft.com/office/powerpoint/2010/main" val="329865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362E6-D3E8-4499-B875-69466592B6E1}"/>
              </a:ext>
            </a:extLst>
          </p:cNvPr>
          <p:cNvSpPr>
            <a:spLocks noGrp="1"/>
          </p:cNvSpPr>
          <p:nvPr>
            <p:ph type="title"/>
          </p:nvPr>
        </p:nvSpPr>
        <p:spPr>
          <a:xfrm>
            <a:off x="857251" y="0"/>
            <a:ext cx="7429499" cy="1108928"/>
          </a:xfrm>
        </p:spPr>
        <p:txBody>
          <a:bodyPr>
            <a:normAutofit/>
          </a:bodyPr>
          <a:lstStyle/>
          <a:p>
            <a:r>
              <a:rPr lang="en-AU" dirty="0"/>
              <a:t>Necessary Elements</a:t>
            </a:r>
          </a:p>
        </p:txBody>
      </p:sp>
      <p:sp>
        <p:nvSpPr>
          <p:cNvPr id="2" name="TextBox 1">
            <a:extLst>
              <a:ext uri="{FF2B5EF4-FFF2-40B4-BE49-F238E27FC236}">
                <a16:creationId xmlns:a16="http://schemas.microsoft.com/office/drawing/2014/main" id="{6B8C075E-821C-4310-ED92-C5AB36297914}"/>
              </a:ext>
            </a:extLst>
          </p:cNvPr>
          <p:cNvSpPr txBox="1"/>
          <p:nvPr/>
        </p:nvSpPr>
        <p:spPr>
          <a:xfrm>
            <a:off x="1281659" y="709616"/>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graphicFrame>
        <p:nvGraphicFramePr>
          <p:cNvPr id="3" name="Table 6">
            <a:extLst>
              <a:ext uri="{FF2B5EF4-FFF2-40B4-BE49-F238E27FC236}">
                <a16:creationId xmlns:a16="http://schemas.microsoft.com/office/drawing/2014/main" id="{B9B9C51A-7B44-265F-F431-7123BB04F0B6}"/>
              </a:ext>
            </a:extLst>
          </p:cNvPr>
          <p:cNvGraphicFramePr>
            <a:graphicFrameLocks/>
          </p:cNvGraphicFramePr>
          <p:nvPr>
            <p:extLst>
              <p:ext uri="{D42A27DB-BD31-4B8C-83A1-F6EECF244321}">
                <p14:modId xmlns:p14="http://schemas.microsoft.com/office/powerpoint/2010/main" val="1949321991"/>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accent1">
                              <a:lumMod val="50000"/>
                            </a:schemeClr>
                          </a:solidFill>
                        </a:rPr>
                        <a:t>Procession of Group sectional Flags, World Scout Flag, Australian Flag, King’s</a:t>
                      </a:r>
                      <a:r>
                        <a:rPr lang="en-AU" sz="1050" dirty="0">
                          <a:solidFill>
                            <a:schemeClr val="accent1">
                              <a:lumMod val="50000"/>
                            </a:schemeClr>
                          </a:solidFill>
                        </a:rPr>
                        <a:t> </a:t>
                      </a:r>
                      <a:r>
                        <a:rPr lang="en-AU" sz="1050" b="0" dirty="0">
                          <a:solidFill>
                            <a:schemeClr val="accent1">
                              <a:lumMod val="50000"/>
                            </a:schemeClr>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accent1">
                              <a:lumMod val="5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Flag Break</a:t>
                      </a:r>
                    </a:p>
                    <a:p>
                      <a:pPr marL="285750" indent="-285750">
                        <a:buFont typeface="Tw Cen MT" panose="020B0602020104020603" pitchFamily="34" charset="0"/>
                        <a:buChar char="-"/>
                      </a:pPr>
                      <a:r>
                        <a:rPr lang="en-AU" sz="1050" dirty="0">
                          <a:solidFill>
                            <a:schemeClr val="accent1">
                              <a:lumMod val="5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Welcome to Special Guests, Dignitaries and Audience</a:t>
                      </a:r>
                    </a:p>
                    <a:p>
                      <a:pPr marL="285750" indent="-285750">
                        <a:buFont typeface="Tw Cen MT" panose="020B0602020104020603" pitchFamily="34" charset="0"/>
                        <a:buChar char="-"/>
                      </a:pPr>
                      <a:r>
                        <a:rPr lang="en-AU" sz="1050" dirty="0">
                          <a:solidFill>
                            <a:schemeClr val="accent1">
                              <a:lumMod val="5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Brief explanation of King’s Scout Award Pathway</a:t>
                      </a:r>
                    </a:p>
                    <a:p>
                      <a:pPr marL="285750" indent="-285750">
                        <a:buFont typeface="Tw Cen MT" panose="020B0602020104020603" pitchFamily="34" charset="0"/>
                        <a:buChar char="-"/>
                      </a:pPr>
                      <a:r>
                        <a:rPr lang="en-AU" sz="1050" dirty="0">
                          <a:solidFill>
                            <a:schemeClr val="accent1">
                              <a:lumMod val="50000"/>
                            </a:schemeClr>
                          </a:solidFill>
                        </a:rPr>
                        <a:t>Overview of Awardee’s Scouting journey</a:t>
                      </a:r>
                    </a:p>
                    <a:p>
                      <a:pPr marL="285750" indent="-285750">
                        <a:buFont typeface="Tw Cen MT" panose="020B0602020104020603" pitchFamily="34" charset="0"/>
                        <a:buChar char="-"/>
                      </a:pPr>
                      <a:r>
                        <a:rPr lang="en-AU" sz="1050" dirty="0">
                          <a:solidFill>
                            <a:schemeClr val="accent1">
                              <a:lumMod val="5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accent1">
                              <a:lumMod val="40000"/>
                              <a:lumOff val="60000"/>
                            </a:schemeClr>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accent1">
                              <a:lumMod val="40000"/>
                              <a:lumOff val="60000"/>
                            </a:schemeClr>
                          </a:solidFill>
                        </a:rPr>
                        <a:t>King’s Scout Awardee re-confirms Australian Scout Promise</a:t>
                      </a:r>
                    </a:p>
                    <a:p>
                      <a:pPr marL="285750" indent="-285750">
                        <a:buFontTx/>
                        <a:buChar char="-"/>
                      </a:pPr>
                      <a:r>
                        <a:rPr lang="en-AU" sz="1050" dirty="0">
                          <a:solidFill>
                            <a:schemeClr val="accent1">
                              <a:lumMod val="40000"/>
                              <a:lumOff val="60000"/>
                            </a:schemeClr>
                          </a:solidFill>
                        </a:rPr>
                        <a:t>Presentation of King’s Scout Award Badge</a:t>
                      </a:r>
                    </a:p>
                    <a:p>
                      <a:pPr marL="285750" indent="-285750">
                        <a:buFontTx/>
                        <a:buChar char="-"/>
                      </a:pPr>
                      <a:r>
                        <a:rPr lang="en-AU" sz="1050" dirty="0">
                          <a:solidFill>
                            <a:schemeClr val="accent1">
                              <a:lumMod val="40000"/>
                              <a:lumOff val="6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accent1">
                              <a:lumMod val="5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graphicFrame>
        <p:nvGraphicFramePr>
          <p:cNvPr id="6" name="Table 6">
            <a:extLst>
              <a:ext uri="{FF2B5EF4-FFF2-40B4-BE49-F238E27FC236}">
                <a16:creationId xmlns:a16="http://schemas.microsoft.com/office/drawing/2014/main" id="{4EE97F8A-ADA0-48D2-B540-926B5603223A}"/>
              </a:ext>
            </a:extLst>
          </p:cNvPr>
          <p:cNvGraphicFramePr>
            <a:graphicFrameLocks noGrp="1"/>
          </p:cNvGraphicFramePr>
          <p:nvPr>
            <p:ph idx="1"/>
            <p:extLst>
              <p:ext uri="{D42A27DB-BD31-4B8C-83A1-F6EECF244321}">
                <p14:modId xmlns:p14="http://schemas.microsoft.com/office/powerpoint/2010/main" val="852858057"/>
              </p:ext>
            </p:extLst>
          </p:nvPr>
        </p:nvGraphicFramePr>
        <p:xfrm>
          <a:off x="665018" y="897417"/>
          <a:ext cx="7040147" cy="3549964"/>
        </p:xfrm>
        <a:graphic>
          <a:graphicData uri="http://schemas.openxmlformats.org/drawingml/2006/table">
            <a:tbl>
              <a:tblPr firstRow="1" bandRow="1">
                <a:tableStyleId>{22838BEF-8BB2-4498-84A7-C5851F593DF1}</a:tableStyleId>
              </a:tblPr>
              <a:tblGrid>
                <a:gridCol w="1376243">
                  <a:extLst>
                    <a:ext uri="{9D8B030D-6E8A-4147-A177-3AD203B41FA5}">
                      <a16:colId xmlns:a16="http://schemas.microsoft.com/office/drawing/2014/main" val="4019199266"/>
                    </a:ext>
                  </a:extLst>
                </a:gridCol>
                <a:gridCol w="5663904">
                  <a:extLst>
                    <a:ext uri="{9D8B030D-6E8A-4147-A177-3AD203B41FA5}">
                      <a16:colId xmlns:a16="http://schemas.microsoft.com/office/drawing/2014/main" val="1537634726"/>
                    </a:ext>
                  </a:extLst>
                </a:gridCol>
              </a:tblGrid>
              <a:tr h="228600">
                <a:tc>
                  <a:txBody>
                    <a:bodyPr/>
                    <a:lstStyle/>
                    <a:p>
                      <a:endParaRPr lang="en-AU" sz="1050" b="0"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50" b="0"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Flag Break</a:t>
                      </a:r>
                    </a:p>
                    <a:p>
                      <a:pPr marL="285750" indent="-285750">
                        <a:buFont typeface="Tw Cen MT" panose="020B0602020104020603" pitchFamily="34" charset="0"/>
                        <a:buChar char="-"/>
                      </a:pPr>
                      <a:r>
                        <a:rPr lang="en-AU" sz="2000" b="1" dirty="0">
                          <a:solidFill>
                            <a:schemeClr val="accent4">
                              <a:lumMod val="20000"/>
                              <a:lumOff val="8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333481184"/>
                  </a:ext>
                </a:extLst>
              </a:tr>
              <a:tr h="2269804">
                <a:tc>
                  <a:txBody>
                    <a:bodyPr/>
                    <a:lstStyle/>
                    <a:p>
                      <a:endParaRPr lang="en-AU" sz="1050" b="1"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50"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1151914617"/>
                  </a:ext>
                </a:extLst>
              </a:tr>
            </a:tbl>
          </a:graphicData>
        </a:graphic>
      </p:graphicFrame>
    </p:spTree>
    <p:extLst>
      <p:ext uri="{BB962C8B-B14F-4D97-AF65-F5344CB8AC3E}">
        <p14:creationId xmlns:p14="http://schemas.microsoft.com/office/powerpoint/2010/main" val="232533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68CC-6EB7-1D63-64FB-9304DBEA089F}"/>
            </a:ext>
          </a:extLst>
        </p:cNvPr>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73182E3B-4287-9950-B030-7E3D1E85A6A0}"/>
              </a:ext>
            </a:extLst>
          </p:cNvPr>
          <p:cNvGraphicFramePr>
            <a:graphicFrameLocks/>
          </p:cNvGraphicFramePr>
          <p:nvPr>
            <p:extLst>
              <p:ext uri="{D42A27DB-BD31-4B8C-83A1-F6EECF244321}">
                <p14:modId xmlns:p14="http://schemas.microsoft.com/office/powerpoint/2010/main" val="3426551916"/>
              </p:ext>
            </p:extLst>
          </p:nvPr>
        </p:nvGraphicFramePr>
        <p:xfrm>
          <a:off x="1132609" y="982980"/>
          <a:ext cx="7554191" cy="4160520"/>
        </p:xfrm>
        <a:graphic>
          <a:graphicData uri="http://schemas.openxmlformats.org/drawingml/2006/table">
            <a:tbl>
              <a:tblPr firstRow="1" bandRow="1">
                <a:tableStyleId>{22838BEF-8BB2-4498-84A7-C5851F593DF1}</a:tableStyleId>
              </a:tblPr>
              <a:tblGrid>
                <a:gridCol w="1077191">
                  <a:extLst>
                    <a:ext uri="{9D8B030D-6E8A-4147-A177-3AD203B41FA5}">
                      <a16:colId xmlns:a16="http://schemas.microsoft.com/office/drawing/2014/main" val="4019199266"/>
                    </a:ext>
                  </a:extLst>
                </a:gridCol>
                <a:gridCol w="6477000">
                  <a:extLst>
                    <a:ext uri="{9D8B030D-6E8A-4147-A177-3AD203B41FA5}">
                      <a16:colId xmlns:a16="http://schemas.microsoft.com/office/drawing/2014/main" val="1537634726"/>
                    </a:ext>
                  </a:extLst>
                </a:gridCol>
              </a:tblGrid>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b="0" dirty="0">
                          <a:solidFill>
                            <a:schemeClr val="accent1">
                              <a:lumMod val="50000"/>
                            </a:schemeClr>
                          </a:solidFill>
                        </a:rPr>
                        <a:t>Procession of Group sectional Flags, World Scout Flag, Australian Flag, King’s</a:t>
                      </a:r>
                      <a:r>
                        <a:rPr lang="en-AU" sz="1050" dirty="0">
                          <a:solidFill>
                            <a:schemeClr val="accent1">
                              <a:lumMod val="50000"/>
                            </a:schemeClr>
                          </a:solidFill>
                        </a:rPr>
                        <a:t> </a:t>
                      </a:r>
                      <a:r>
                        <a:rPr lang="en-AU" sz="1050" b="0" dirty="0">
                          <a:solidFill>
                            <a:schemeClr val="accent1">
                              <a:lumMod val="50000"/>
                            </a:schemeClr>
                          </a:solidFill>
                        </a:rPr>
                        <a:t>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0764967"/>
                  </a:ext>
                </a:extLst>
              </a:tr>
              <a:tr h="38862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Break</a:t>
                      </a:r>
                    </a:p>
                    <a:p>
                      <a:pPr marL="285750" indent="-285750">
                        <a:buFont typeface="Tw Cen MT" panose="020B0602020104020603" pitchFamily="34" charset="0"/>
                        <a:buChar char="-"/>
                      </a:pPr>
                      <a:r>
                        <a:rPr lang="en-AU" sz="1050" dirty="0">
                          <a:solidFill>
                            <a:schemeClr val="accent1">
                              <a:lumMod val="40000"/>
                              <a:lumOff val="60000"/>
                            </a:schemeClr>
                          </a:solidFill>
                        </a:rPr>
                        <a:t>Acknowledgement of Country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81184"/>
                  </a:ext>
                </a:extLst>
              </a:tr>
              <a:tr h="38862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Welcome to Special Guests, Dignitaries and Audience</a:t>
                      </a:r>
                    </a:p>
                    <a:p>
                      <a:pPr marL="285750" indent="-285750">
                        <a:buFont typeface="Tw Cen MT" panose="020B0602020104020603" pitchFamily="34" charset="0"/>
                        <a:buChar char="-"/>
                      </a:pPr>
                      <a:r>
                        <a:rPr lang="en-AU" sz="1050" dirty="0">
                          <a:solidFill>
                            <a:schemeClr val="accent1">
                              <a:lumMod val="5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2624"/>
                  </a:ext>
                </a:extLst>
              </a:tr>
              <a:tr h="54864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Brief explanation of King’s Scout Award Pathway</a:t>
                      </a:r>
                    </a:p>
                    <a:p>
                      <a:pPr marL="285750" indent="-285750">
                        <a:buFont typeface="Tw Cen MT" panose="020B0602020104020603" pitchFamily="34" charset="0"/>
                        <a:buChar char="-"/>
                      </a:pPr>
                      <a:r>
                        <a:rPr lang="en-AU" sz="1050" dirty="0">
                          <a:solidFill>
                            <a:schemeClr val="accent1">
                              <a:lumMod val="50000"/>
                            </a:schemeClr>
                          </a:solidFill>
                        </a:rPr>
                        <a:t>Overview of Awardee’s Scouting journey</a:t>
                      </a:r>
                    </a:p>
                    <a:p>
                      <a:pPr marL="285750" indent="-285750">
                        <a:buFont typeface="Tw Cen MT" panose="020B0602020104020603" pitchFamily="34" charset="0"/>
                        <a:buChar char="-"/>
                      </a:pPr>
                      <a:r>
                        <a:rPr lang="en-AU" sz="1050" dirty="0">
                          <a:solidFill>
                            <a:schemeClr val="accent1">
                              <a:lumMod val="50000"/>
                            </a:schemeClr>
                          </a:solidFill>
                        </a:rPr>
                        <a:t>Highlights of Awardee’s King’s Scout Award pathway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548640">
                <a:tc>
                  <a:txBody>
                    <a:bodyPr/>
                    <a:lstStyle/>
                    <a:p>
                      <a:r>
                        <a:rPr lang="en-AU" sz="1050" b="1" u="none" dirty="0">
                          <a:solidFill>
                            <a:schemeClr val="accent1">
                              <a:lumMod val="40000"/>
                              <a:lumOff val="60000"/>
                            </a:schemeClr>
                          </a:solidFill>
                        </a:rPr>
                        <a:t>ESSENTIAL</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Tx/>
                        <a:buChar char="-"/>
                      </a:pPr>
                      <a:r>
                        <a:rPr lang="en-AU" sz="1050" dirty="0">
                          <a:solidFill>
                            <a:schemeClr val="accent1">
                              <a:lumMod val="40000"/>
                              <a:lumOff val="60000"/>
                            </a:schemeClr>
                          </a:solidFill>
                        </a:rPr>
                        <a:t>King’s Scout Awardee re-confirms Australian Scout Promise</a:t>
                      </a:r>
                    </a:p>
                    <a:p>
                      <a:pPr marL="285750" indent="-285750">
                        <a:buFontTx/>
                        <a:buChar char="-"/>
                      </a:pPr>
                      <a:r>
                        <a:rPr lang="en-AU" sz="1050" dirty="0">
                          <a:solidFill>
                            <a:schemeClr val="accent1">
                              <a:lumMod val="40000"/>
                              <a:lumOff val="60000"/>
                            </a:schemeClr>
                          </a:solidFill>
                        </a:rPr>
                        <a:t>Presentation of King’s Scout Award Badge</a:t>
                      </a:r>
                    </a:p>
                    <a:p>
                      <a:pPr marL="285750" indent="-285750">
                        <a:buFontTx/>
                        <a:buChar char="-"/>
                      </a:pPr>
                      <a:r>
                        <a:rPr lang="en-AU" sz="1050" dirty="0">
                          <a:solidFill>
                            <a:schemeClr val="accent1">
                              <a:lumMod val="40000"/>
                              <a:lumOff val="60000"/>
                            </a:schemeClr>
                          </a:solidFill>
                        </a:rPr>
                        <a:t>King’s Scout Charge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0552244"/>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Unveiling of King’s Scout Honour Board(s), Presentation of Official gifts to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60299"/>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26336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presents KS thankyou pins to Parents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7849968"/>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Awardee is welcomed by other King’s Scouts and Guides present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6228750"/>
                  </a:ext>
                </a:extLst>
              </a:tr>
              <a:tr h="228600">
                <a:tc>
                  <a:txBody>
                    <a:bodyPr/>
                    <a:lstStyle/>
                    <a:p>
                      <a:r>
                        <a:rPr lang="en-AU" sz="1050" b="1" u="none" dirty="0">
                          <a:solidFill>
                            <a:schemeClr val="accent1">
                              <a:lumMod val="50000"/>
                            </a:schemeClr>
                          </a:solidFill>
                        </a:rPr>
                        <a:t>Standard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787050"/>
                  </a:ext>
                </a:extLst>
              </a:tr>
              <a:tr h="228600">
                <a:tc>
                  <a:txBody>
                    <a:bodyPr/>
                    <a:lstStyle/>
                    <a:p>
                      <a:r>
                        <a:rPr lang="en-AU" sz="1050" b="1" u="none" dirty="0">
                          <a:solidFill>
                            <a:schemeClr val="accent1">
                              <a:lumMod val="40000"/>
                              <a:lumOff val="60000"/>
                            </a:schemeClr>
                          </a:solidFill>
                        </a:rPr>
                        <a:t>Necessary</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40000"/>
                              <a:lumOff val="60000"/>
                            </a:schemeClr>
                          </a:solidFill>
                        </a:rPr>
                        <a:t>Flag Down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914617"/>
                  </a:ext>
                </a:extLst>
              </a:tr>
              <a:tr h="228600">
                <a:tc>
                  <a:txBody>
                    <a:bodyPr/>
                    <a:lstStyle/>
                    <a:p>
                      <a:r>
                        <a:rPr lang="en-AU" sz="105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Retiring procession of Flags, King’s Scout Awardee and Venturer Unit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373393"/>
                  </a:ext>
                </a:extLst>
              </a:tr>
              <a:tr h="228600">
                <a:tc>
                  <a:txBody>
                    <a:bodyPr/>
                    <a:lstStyle/>
                    <a:p>
                      <a:r>
                        <a:rPr lang="en-AU" sz="1050" u="none" dirty="0">
                          <a:solidFill>
                            <a:schemeClr val="accent1">
                              <a:lumMod val="50000"/>
                            </a:schemeClr>
                          </a:solidFill>
                        </a:rPr>
                        <a:t>Desirable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Refreshments / Afternoon Tea / Supper</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424524"/>
                  </a:ext>
                </a:extLst>
              </a:tr>
              <a:tr h="228600">
                <a:tc>
                  <a:txBody>
                    <a:bodyPr/>
                    <a:lstStyle/>
                    <a:p>
                      <a:r>
                        <a:rPr lang="en-AU" sz="1050" b="0" u="none" dirty="0">
                          <a:solidFill>
                            <a:schemeClr val="accent1">
                              <a:lumMod val="50000"/>
                            </a:schemeClr>
                          </a:solidFill>
                        </a:rPr>
                        <a:t>Possible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1050" dirty="0">
                          <a:solidFill>
                            <a:schemeClr val="accent1">
                              <a:lumMod val="50000"/>
                            </a:schemeClr>
                          </a:solidFill>
                        </a:rPr>
                        <a:t>Decorated celebratory Cake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144747"/>
                  </a:ext>
                </a:extLst>
              </a:tr>
            </a:tbl>
          </a:graphicData>
        </a:graphic>
      </p:graphicFrame>
      <p:sp>
        <p:nvSpPr>
          <p:cNvPr id="4" name="Title 3">
            <a:extLst>
              <a:ext uri="{FF2B5EF4-FFF2-40B4-BE49-F238E27FC236}">
                <a16:creationId xmlns:a16="http://schemas.microsoft.com/office/drawing/2014/main" id="{B4B9A7D7-EFEB-ABC6-70DD-BF0F9A48CA2E}"/>
              </a:ext>
            </a:extLst>
          </p:cNvPr>
          <p:cNvSpPr>
            <a:spLocks noGrp="1"/>
          </p:cNvSpPr>
          <p:nvPr>
            <p:ph type="title"/>
          </p:nvPr>
        </p:nvSpPr>
        <p:spPr>
          <a:xfrm>
            <a:off x="857251" y="0"/>
            <a:ext cx="7429499" cy="1108928"/>
          </a:xfrm>
        </p:spPr>
        <p:txBody>
          <a:bodyPr>
            <a:normAutofit/>
          </a:bodyPr>
          <a:lstStyle/>
          <a:p>
            <a:r>
              <a:rPr lang="en-AU" dirty="0"/>
              <a:t>Standard Elements</a:t>
            </a:r>
          </a:p>
        </p:txBody>
      </p:sp>
      <p:sp>
        <p:nvSpPr>
          <p:cNvPr id="2" name="TextBox 1">
            <a:extLst>
              <a:ext uri="{FF2B5EF4-FFF2-40B4-BE49-F238E27FC236}">
                <a16:creationId xmlns:a16="http://schemas.microsoft.com/office/drawing/2014/main" id="{E6F31458-2863-1D91-DF66-D3F5ECD9FDC2}"/>
              </a:ext>
            </a:extLst>
          </p:cNvPr>
          <p:cNvSpPr txBox="1"/>
          <p:nvPr/>
        </p:nvSpPr>
        <p:spPr>
          <a:xfrm>
            <a:off x="1251681" y="714371"/>
            <a:ext cx="6250898" cy="369332"/>
          </a:xfrm>
          <a:prstGeom prst="rect">
            <a:avLst/>
          </a:prstGeom>
          <a:noFill/>
        </p:spPr>
        <p:txBody>
          <a:bodyPr wrap="square" rtlCol="0">
            <a:spAutoFit/>
          </a:bodyPr>
          <a:lstStyle/>
          <a:p>
            <a:r>
              <a:rPr lang="en-AU" dirty="0">
                <a:solidFill>
                  <a:schemeClr val="bg1"/>
                </a:solidFill>
                <a:latin typeface="Nunito Sans" pitchFamily="2" charset="77"/>
              </a:rPr>
              <a:t>of the King’s Scout Award Badge Presentation Ceremony</a:t>
            </a:r>
            <a:endParaRPr lang="en-US" dirty="0">
              <a:solidFill>
                <a:schemeClr val="bg1"/>
              </a:solidFill>
              <a:latin typeface="Nunito Sans" pitchFamily="2" charset="77"/>
            </a:endParaRPr>
          </a:p>
        </p:txBody>
      </p:sp>
      <p:graphicFrame>
        <p:nvGraphicFramePr>
          <p:cNvPr id="6" name="Table 6">
            <a:extLst>
              <a:ext uri="{FF2B5EF4-FFF2-40B4-BE49-F238E27FC236}">
                <a16:creationId xmlns:a16="http://schemas.microsoft.com/office/drawing/2014/main" id="{D84F29C3-7BFB-E5EE-B3FF-67A11E24C1D1}"/>
              </a:ext>
            </a:extLst>
          </p:cNvPr>
          <p:cNvGraphicFramePr>
            <a:graphicFrameLocks noGrp="1"/>
          </p:cNvGraphicFramePr>
          <p:nvPr>
            <p:ph idx="1"/>
            <p:extLst>
              <p:ext uri="{D42A27DB-BD31-4B8C-83A1-F6EECF244321}">
                <p14:modId xmlns:p14="http://schemas.microsoft.com/office/powerpoint/2010/main" val="3144687840"/>
              </p:ext>
            </p:extLst>
          </p:nvPr>
        </p:nvGraphicFramePr>
        <p:xfrm>
          <a:off x="641791" y="1510442"/>
          <a:ext cx="7157503" cy="3135965"/>
        </p:xfrm>
        <a:graphic>
          <a:graphicData uri="http://schemas.openxmlformats.org/drawingml/2006/table">
            <a:tbl>
              <a:tblPr firstRow="1" bandRow="1">
                <a:tableStyleId>{22838BEF-8BB2-4498-84A7-C5851F593DF1}</a:tableStyleId>
              </a:tblPr>
              <a:tblGrid>
                <a:gridCol w="1415809">
                  <a:extLst>
                    <a:ext uri="{9D8B030D-6E8A-4147-A177-3AD203B41FA5}">
                      <a16:colId xmlns:a16="http://schemas.microsoft.com/office/drawing/2014/main" val="4019199266"/>
                    </a:ext>
                  </a:extLst>
                </a:gridCol>
                <a:gridCol w="5741694">
                  <a:extLst>
                    <a:ext uri="{9D8B030D-6E8A-4147-A177-3AD203B41FA5}">
                      <a16:colId xmlns:a16="http://schemas.microsoft.com/office/drawing/2014/main" val="1537634726"/>
                    </a:ext>
                  </a:extLst>
                </a:gridCol>
              </a:tblGrid>
              <a:tr h="38862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dirty="0">
                          <a:solidFill>
                            <a:schemeClr val="accent4">
                              <a:lumMod val="20000"/>
                              <a:lumOff val="80000"/>
                            </a:schemeClr>
                          </a:solidFill>
                        </a:rPr>
                        <a:t>Welcome to Special Guests, Dignitaries and Audience</a:t>
                      </a:r>
                    </a:p>
                    <a:p>
                      <a:pPr marL="285750" indent="-285750">
                        <a:buFont typeface="Tw Cen MT" panose="020B0602020104020603" pitchFamily="34" charset="0"/>
                        <a:buChar char="-"/>
                      </a:pPr>
                      <a:r>
                        <a:rPr lang="en-AU" sz="2000" dirty="0">
                          <a:solidFill>
                            <a:schemeClr val="accent4">
                              <a:lumMod val="20000"/>
                              <a:lumOff val="80000"/>
                            </a:schemeClr>
                          </a:solidFill>
                        </a:rPr>
                        <a:t>Introduction of King’s Scout Awardee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256792624"/>
                  </a:ext>
                </a:extLst>
              </a:tr>
              <a:tr h="796625">
                <a:tc>
                  <a:txBody>
                    <a:bodyPr/>
                    <a:lstStyle/>
                    <a:p>
                      <a:endParaRPr lang="en-AU" sz="1050" u="none"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endParaRPr lang="en-AU" sz="1050" dirty="0">
                        <a:solidFill>
                          <a:schemeClr val="bg1"/>
                        </a:solidFill>
                      </a:endParaRPr>
                    </a:p>
                    <a:p>
                      <a:pPr marL="285750" indent="-285750">
                        <a:buFont typeface="Tw Cen MT" panose="020B0602020104020603" pitchFamily="34" charset="0"/>
                        <a:buChar char="-"/>
                      </a:pPr>
                      <a:endParaRPr lang="en-AU" sz="1050" dirty="0">
                        <a:solidFill>
                          <a:schemeClr val="bg1"/>
                        </a:solidFill>
                      </a:endParaRPr>
                    </a:p>
                    <a:p>
                      <a:pPr marL="285750" indent="-285750">
                        <a:buFont typeface="Tw Cen MT" panose="020B0602020104020603" pitchFamily="34" charset="0"/>
                        <a:buChar char="-"/>
                      </a:pPr>
                      <a:endParaRPr lang="en-AU" sz="1050" dirty="0">
                        <a:solidFill>
                          <a:schemeClr val="bg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5819609"/>
                  </a:ext>
                </a:extLst>
              </a:tr>
              <a:tr h="228600">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Awardee thank you speech to Parents, Examiners, Leaders,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1970263363"/>
                  </a:ext>
                </a:extLst>
              </a:tr>
              <a:tr h="292814">
                <a:tc>
                  <a:txBody>
                    <a:bodyPr/>
                    <a:lstStyle/>
                    <a:p>
                      <a:endParaRPr lang="en-AU" sz="2000" b="1" u="none" dirty="0">
                        <a:solidFill>
                          <a:schemeClr val="accent4">
                            <a:lumMod val="20000"/>
                            <a:lumOff val="8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Tw Cen MT" panose="020B0602020104020603" pitchFamily="34" charset="0"/>
                        <a:buChar char="-"/>
                      </a:pPr>
                      <a:r>
                        <a:rPr lang="en-AU" sz="2000" b="1" dirty="0">
                          <a:solidFill>
                            <a:schemeClr val="accent4">
                              <a:lumMod val="20000"/>
                              <a:lumOff val="80000"/>
                            </a:schemeClr>
                          </a:solidFill>
                        </a:rPr>
                        <a:t>General thank-you to Speakers, presenters, helpers, attendees, etc.</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94A"/>
                    </a:solidFill>
                  </a:tcPr>
                </a:tc>
                <a:extLst>
                  <a:ext uri="{0D108BD9-81ED-4DB2-BD59-A6C34878D82A}">
                    <a16:rowId xmlns:a16="http://schemas.microsoft.com/office/drawing/2014/main" val="524787050"/>
                  </a:ext>
                </a:extLst>
              </a:tr>
            </a:tbl>
          </a:graphicData>
        </a:graphic>
      </p:graphicFrame>
    </p:spTree>
    <p:extLst>
      <p:ext uri="{BB962C8B-B14F-4D97-AF65-F5344CB8AC3E}">
        <p14:creationId xmlns:p14="http://schemas.microsoft.com/office/powerpoint/2010/main" val="934211930"/>
      </p:ext>
    </p:extLst>
  </p:cSld>
  <p:clrMapOvr>
    <a:masterClrMapping/>
  </p:clrMapOvr>
</p:sld>
</file>

<file path=ppt/theme/theme1.xml><?xml version="1.0" encoding="utf-8"?>
<a:theme xmlns:a="http://schemas.openxmlformats.org/drawingml/2006/main" name="Custom Design">
  <a:themeElements>
    <a:clrScheme name="ScoutsVic Blue">
      <a:dk1>
        <a:srgbClr val="262661"/>
      </a:dk1>
      <a:lt1>
        <a:srgbClr val="FFFFFF"/>
      </a:lt1>
      <a:dk2>
        <a:srgbClr val="3C5C92"/>
      </a:dk2>
      <a:lt2>
        <a:srgbClr val="E7E6E6"/>
      </a:lt2>
      <a:accent1>
        <a:srgbClr val="4472C4"/>
      </a:accent1>
      <a:accent2>
        <a:srgbClr val="ED7D31"/>
      </a:accent2>
      <a:accent3>
        <a:srgbClr val="A5A5A5"/>
      </a:accent3>
      <a:accent4>
        <a:srgbClr val="FFC000"/>
      </a:accent4>
      <a:accent5>
        <a:srgbClr val="934166"/>
      </a:accent5>
      <a:accent6>
        <a:srgbClr val="70AD47"/>
      </a:accent6>
      <a:hlink>
        <a:srgbClr val="5CB8D8"/>
      </a:hlink>
      <a:folHlink>
        <a:srgbClr val="5CB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sVic 16-9" id="{633FB4DF-33C6-EE48-BF3B-00EBB50B7FAF}" vid="{0B36D611-6638-C14B-9E57-2675AAED4317}"/>
    </a:ext>
  </a:extLst>
</a:theme>
</file>

<file path=ppt/theme/theme2.xml><?xml version="1.0" encoding="utf-8"?>
<a:theme xmlns:a="http://schemas.openxmlformats.org/drawingml/2006/main" name="ScoutsVic_Blue_16-9">
  <a:themeElements>
    <a:clrScheme name="ScoutsVic Blue">
      <a:dk1>
        <a:srgbClr val="262661"/>
      </a:dk1>
      <a:lt1>
        <a:srgbClr val="FFFFFF"/>
      </a:lt1>
      <a:dk2>
        <a:srgbClr val="3C5C92"/>
      </a:dk2>
      <a:lt2>
        <a:srgbClr val="E7E6E6"/>
      </a:lt2>
      <a:accent1>
        <a:srgbClr val="4472C4"/>
      </a:accent1>
      <a:accent2>
        <a:srgbClr val="ED7D31"/>
      </a:accent2>
      <a:accent3>
        <a:srgbClr val="A5A5A5"/>
      </a:accent3>
      <a:accent4>
        <a:srgbClr val="FFC000"/>
      </a:accent4>
      <a:accent5>
        <a:srgbClr val="934166"/>
      </a:accent5>
      <a:accent6>
        <a:srgbClr val="70AD47"/>
      </a:accent6>
      <a:hlink>
        <a:srgbClr val="5CB8D8"/>
      </a:hlink>
      <a:folHlink>
        <a:srgbClr val="5CB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sVic 16-9" id="{633FB4DF-33C6-EE48-BF3B-00EBB50B7FAF}" vid="{E31ACBF1-9C25-6642-AAA2-A2B12E8576EC}"/>
    </a:ext>
  </a:extLst>
</a:theme>
</file>

<file path=ppt/theme/theme3.xml><?xml version="1.0" encoding="utf-8"?>
<a:theme xmlns:a="http://schemas.openxmlformats.org/drawingml/2006/main" name="ScoutsVic White">
  <a:themeElements>
    <a:clrScheme name="Custom 6">
      <a:dk1>
        <a:srgbClr val="262661"/>
      </a:dk1>
      <a:lt1>
        <a:srgbClr val="FFFFFF"/>
      </a:lt1>
      <a:dk2>
        <a:srgbClr val="262661"/>
      </a:dk2>
      <a:lt2>
        <a:srgbClr val="E7E6E6"/>
      </a:lt2>
      <a:accent1>
        <a:srgbClr val="4472C4"/>
      </a:accent1>
      <a:accent2>
        <a:srgbClr val="ED7D31"/>
      </a:accent2>
      <a:accent3>
        <a:srgbClr val="A5A5A5"/>
      </a:accent3>
      <a:accent4>
        <a:srgbClr val="FFC000"/>
      </a:accent4>
      <a:accent5>
        <a:srgbClr val="BB1C67"/>
      </a:accent5>
      <a:accent6>
        <a:srgbClr val="70AD47"/>
      </a:accent6>
      <a:hlink>
        <a:srgbClr val="75D5FF"/>
      </a:hlink>
      <a:folHlink>
        <a:srgbClr val="75D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sVic 16-9" id="{633FB4DF-33C6-EE48-BF3B-00EBB50B7FAF}" vid="{65B8D2AC-36A6-B342-932B-9C31DBF5F02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BD5DE8C002342874E17DC8C85D45A" ma:contentTypeVersion="18" ma:contentTypeDescription="Create a new document." ma:contentTypeScope="" ma:versionID="62ddd45c1575a2b5931f9ab3cfb9d704">
  <xsd:schema xmlns:xsd="http://www.w3.org/2001/XMLSchema" xmlns:xs="http://www.w3.org/2001/XMLSchema" xmlns:p="http://schemas.microsoft.com/office/2006/metadata/properties" xmlns:ns2="7c2efe60-cc7e-4ef0-af4d-417449a4e121" xmlns:ns3="e007978d-01bb-44b1-80ff-106867d2ac47" targetNamespace="http://schemas.microsoft.com/office/2006/metadata/properties" ma:root="true" ma:fieldsID="3cc5168823656fd923bc52a1e9d6e706" ns2:_="" ns3:_="">
    <xsd:import namespace="7c2efe60-cc7e-4ef0-af4d-417449a4e121"/>
    <xsd:import namespace="e007978d-01bb-44b1-80ff-106867d2ac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2efe60-cc7e-4ef0-af4d-417449a4e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acbac-51b2-49b2-a7b5-1c132358f2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07978d-01bb-44b1-80ff-106867d2ac4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e8e706-63dd-4e0f-98f7-8de9e00bfe8b}" ma:internalName="TaxCatchAll" ma:showField="CatchAllData" ma:web="e007978d-01bb-44b1-80ff-106867d2ac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07978d-01bb-44b1-80ff-106867d2ac47" xsi:nil="true"/>
    <lcf76f155ced4ddcb4097134ff3c332f xmlns="7c2efe60-cc7e-4ef0-af4d-417449a4e1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C613DD-95C8-47AA-957E-BD5B104C5C45}"/>
</file>

<file path=customXml/itemProps2.xml><?xml version="1.0" encoding="utf-8"?>
<ds:datastoreItem xmlns:ds="http://schemas.openxmlformats.org/officeDocument/2006/customXml" ds:itemID="{7B1F18A5-352E-4A48-A6C6-20D14FB424A8}"/>
</file>

<file path=customXml/itemProps3.xml><?xml version="1.0" encoding="utf-8"?>
<ds:datastoreItem xmlns:ds="http://schemas.openxmlformats.org/officeDocument/2006/customXml" ds:itemID="{AC176ED4-5C58-47D4-BCCD-4F3A3D2CD85C}"/>
</file>

<file path=docProps/app.xml><?xml version="1.0" encoding="utf-8"?>
<Properties xmlns="http://schemas.openxmlformats.org/officeDocument/2006/extended-properties" xmlns:vt="http://schemas.openxmlformats.org/officeDocument/2006/docPropsVTypes">
  <Template>Custom Design</Template>
  <TotalTime>1858</TotalTime>
  <Words>2987</Words>
  <Application>Microsoft Macintosh PowerPoint</Application>
  <PresentationFormat>On-screen Show (16:9)</PresentationFormat>
  <Paragraphs>426</Paragraphs>
  <Slides>18</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Nunito Sans</vt:lpstr>
      <vt:lpstr>Nunito Sans Black</vt:lpstr>
      <vt:lpstr>Nunito Sans ExtraLight</vt:lpstr>
      <vt:lpstr>Nunito Sans Light</vt:lpstr>
      <vt:lpstr>Tw Cen MT</vt:lpstr>
      <vt:lpstr>Custom Design</vt:lpstr>
      <vt:lpstr>ScoutsVic_Blue_16-9</vt:lpstr>
      <vt:lpstr>ScoutsVic White</vt:lpstr>
      <vt:lpstr>King’s Scout Award Badge Presentation Ceremony</vt:lpstr>
      <vt:lpstr>What’s in this Pack</vt:lpstr>
      <vt:lpstr>Further Resources</vt:lpstr>
      <vt:lpstr>Presentation Toolkit</vt:lpstr>
      <vt:lpstr>Purpose</vt:lpstr>
      <vt:lpstr>Planning and Delivering</vt:lpstr>
      <vt:lpstr>Essential Elements</vt:lpstr>
      <vt:lpstr>Necessary Elements</vt:lpstr>
      <vt:lpstr>Standard Elements</vt:lpstr>
      <vt:lpstr>Desirable Elements</vt:lpstr>
      <vt:lpstr>Possible Elements</vt:lpstr>
      <vt:lpstr>All Elements</vt:lpstr>
      <vt:lpstr>Key People</vt:lpstr>
      <vt:lpstr>Master of Ceremonies (MC)</vt:lpstr>
      <vt:lpstr>King’s Scout Awardee</vt:lpstr>
      <vt:lpstr>Presenter of King’s Scout Award Badge</vt:lpstr>
      <vt:lpstr>Proclaimer of King’s Scout Charge</vt:lpstr>
      <vt:lpstr>Versions</vt:lpstr>
    </vt:vector>
  </TitlesOfParts>
  <Manager/>
  <Company>Scouts Victoria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Scout Award Badge Presentation Ceremony</dc:title>
  <dc:subject>Guideines for the KSA Ceremony</dc:subject>
  <dc:creator>Faye Linnell</dc:creator>
  <cp:keywords/>
  <dc:description>From original by Faye Linnell, modified by Michael Wong and further updated by Ernie Gibbs in Jan 2025</dc:description>
  <cp:lastModifiedBy>E²G</cp:lastModifiedBy>
  <cp:revision>4</cp:revision>
  <dcterms:created xsi:type="dcterms:W3CDTF">2025-01-10T01:08:48Z</dcterms:created>
  <dcterms:modified xsi:type="dcterms:W3CDTF">2025-01-15T02:14:31Z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0x0101001ABBD5DE8C002342874E17DC8C85D45A</vt:lpwstr>
  </property>
</Properties>
</file>