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media/image10.jpg" ContentType="image/jpg"/>
  <Override PartName="/ppt/media/image11.jpg" ContentType="image/jpg"/>
  <Override PartName="/ppt/media/image12.jpg" ContentType="image/jpg"/>
  <Override PartName="/ppt/media/image13.jpg" ContentType="image/jpg"/>
  <Override PartName="/ppt/media/image14.jpg" ContentType="image/jpg"/>
  <Override PartName="/ppt/media/image15.jpg" ContentType="image/jpg"/>
  <Override PartName="/ppt/media/image16.jpg" ContentType="image/jpg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9" r:id="rId1"/>
    <p:sldMasterId id="2147483677" r:id="rId2"/>
    <p:sldMasterId id="2147483689" r:id="rId3"/>
  </p:sldMasterIdLst>
  <p:notesMasterIdLst>
    <p:notesMasterId r:id="rId15"/>
  </p:notesMasterIdLst>
  <p:sldIdLst>
    <p:sldId id="258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160"/>
    <a:srgbClr val="0E234A"/>
    <a:srgbClr val="0D2349"/>
    <a:srgbClr val="0F24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4"/>
    <p:restoredTop sz="94658"/>
  </p:normalViewPr>
  <p:slideViewPr>
    <p:cSldViewPr snapToGrid="0" snapToObjects="1" showGuides="1">
      <p:cViewPr varScale="1">
        <p:scale>
          <a:sx n="124" d="100"/>
          <a:sy n="124" d="100"/>
        </p:scale>
        <p:origin x="168" y="66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customXml" Target="../customXml/item2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2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164FAB-6F5E-1C45-B123-0E79156CDDF0}" type="datetimeFigureOut">
              <a:rPr lang="en-US" smtClean="0"/>
              <a:t>3/11/25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D5B8FF-D04E-FF4A-929A-BD91BF1D9C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6345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EB5DFE-DA21-AE4E-89E6-B936905C01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60E163F-BB09-5C46-9A0A-E6967B6C35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5C215D-6C08-ED44-873C-91BDBE5D3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A39CAF-1A70-DF43-A41F-9B74FD62DA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CF38B9-3709-7C4A-B0B4-BE3801007F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100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3B0F5-C745-3449-9B28-100EFBC7AF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51AFAE-EAB7-5449-805A-3DAEC95A01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7F2419-68F5-244E-8EF8-6834EC1D8C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C5FE259-5BAD-EB42-9391-E5D1FBD2D6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E467EA-E0E7-B24E-B9BE-B0935FCDA5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4EEA56B-F292-7D4D-95C6-54F2F9F26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C494400-4F74-DF43-98B8-A189D06B9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E52C60-2BD2-4041-8252-A88CBBE4E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1495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CCCEAF-8628-1D49-9626-F3EB2AF3E4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49EAD1-8510-B54F-AAC5-10EDB1E4C4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DF8762-4CE2-1A41-A346-4A0F4593DB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23B895-CD6A-D641-ACAF-283EB4C043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3C3EF1-EA25-734C-9642-C4AFC06CEB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6BD85F-012C-0A4D-AE5B-9241A92862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134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E3F42C-8D18-CF4E-BC2F-7488429EBD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74906C3-4849-DB40-B2E5-D047318B18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1F9C47-504F-4040-815A-3A0DDDEC66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6A2F06-5F83-9646-8A62-45BAF8670B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A97968-4128-5048-B666-8DAC5A03AA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C41B1B-B612-054C-AD5B-8AD73928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4850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2626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EB5DFE-DA21-AE4E-89E6-B936905C01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60E163F-BB09-5C46-9A0A-E6967B6C35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5C215D-6C08-ED44-873C-91BDBE5D3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A39CAF-1A70-DF43-A41F-9B74FD62DA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CF38B9-3709-7C4A-B0B4-BE3801007F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8396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rgbClr val="2626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07A96-F1A1-F940-B3E7-6DF93BAF74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42EB22-EB6A-3842-A9C6-0D2A7B3BF8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B6DA7C-38B3-674B-9F69-E4BD5830A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98DB25-95F4-7D49-8AAE-AFE34EBC6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C5553D-8C7C-3B4E-B5FB-CC9A2B60CC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4937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Alt">
    <p:bg>
      <p:bgPr>
        <a:solidFill>
          <a:srgbClr val="2626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07A96-F1A1-F940-B3E7-6DF93BAF74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677614"/>
            <a:ext cx="7886700" cy="1764000"/>
          </a:xfrm>
        </p:spPr>
        <p:txBody>
          <a:bodyPr anchor="b"/>
          <a:lstStyle>
            <a:lvl1pPr>
              <a:defRPr sz="6000" cap="small" baseline="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42EB22-EB6A-3842-A9C6-0D2A7B3BF8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4941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B6DA7C-38B3-674B-9F69-E4BD5830A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98DB25-95F4-7D49-8AAE-AFE34EBC6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C5553D-8C7C-3B4E-B5FB-CC9A2B60CC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6027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RH Graphic">
    <p:bg>
      <p:bgPr>
        <a:solidFill>
          <a:srgbClr val="2626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7DD983-8C69-2E4E-B3D3-E3E46DD71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481207" cy="99377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5974BC-48A5-A746-BC52-048F06FEB4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70013"/>
            <a:ext cx="7481207" cy="32623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55ADAD-64CF-524B-9C9B-D753530257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523B3D-F6ED-5F41-ADB9-0AA5D810B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8BD6EF-5D23-8E40-8255-F62FCA762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8389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LH Graphic">
    <p:bg>
      <p:bgPr>
        <a:solidFill>
          <a:srgbClr val="2626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7DD983-8C69-2E4E-B3D3-E3E46DD71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7428" y="274638"/>
            <a:ext cx="7317921" cy="99377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5974BC-48A5-A746-BC52-048F06FEB4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7428" y="1370013"/>
            <a:ext cx="7317921" cy="32623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55ADAD-64CF-524B-9C9B-D753530257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523B3D-F6ED-5F41-ADB9-0AA5D810B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8BD6EF-5D23-8E40-8255-F62FCA762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6014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">
    <p:bg>
      <p:bgPr>
        <a:solidFill>
          <a:srgbClr val="2626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EBF1B-6A65-9445-A3F6-617542780C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8B8EB5-D121-8941-A22A-A84E30A2C1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B6F010-D4FC-834B-9874-EDB088023D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9E24A0-1144-364D-91EB-688D60584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C33500-BCFF-184D-A766-BBC7404B2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3CAB1E-1DBB-6848-8462-BC1E406ED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1067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rgbClr val="2626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904EB7-2242-304F-B7AF-2EF83F34FB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217E349-6264-1D42-BD3D-857B668F74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100ABD-60F8-5346-BDBA-B07EEC57D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306358-36C8-DE4B-8570-19150658C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881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07A96-F1A1-F940-B3E7-6DF93BAF74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42EB22-EB6A-3842-A9C6-0D2A7B3BF8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B6DA7C-38B3-674B-9F69-E4BD5830A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98DB25-95F4-7D49-8AAE-AFE34EBC6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C5553D-8C7C-3B4E-B5FB-CC9A2B60CC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0370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rgbClr val="2626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27E0E15-6B59-FF4F-97B7-3230FD32F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BFEFAC-A0C9-A944-998D-1B753CFD0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326EFB-0095-FA47-9FBE-C7B278229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5898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Screen Picture">
    <p:bg>
      <p:bgPr>
        <a:solidFill>
          <a:srgbClr val="2626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292D379-8FCC-FB4B-8108-8E255190FE2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7653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solidFill>
          <a:srgbClr val="2626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3B0F5-C745-3449-9B28-100EFBC7AF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51AFAE-EAB7-5449-805A-3DAEC95A01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7F2419-68F5-244E-8EF8-6834EC1D8C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C5FE259-5BAD-EB42-9391-E5D1FBD2D6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E467EA-E0E7-B24E-B9BE-B0935FCDA5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4EEA56B-F292-7D4D-95C6-54F2F9F26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C494400-4F74-DF43-98B8-A189D06B9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E52C60-2BD2-4041-8252-A88CBBE4E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6953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solidFill>
          <a:srgbClr val="2626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CCCEAF-8628-1D49-9626-F3EB2AF3E4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49EAD1-8510-B54F-AAC5-10EDB1E4C4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DF8762-4CE2-1A41-A346-4A0F4593DB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23B895-CD6A-D641-ACAF-283EB4C043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3C3EF1-EA25-734C-9642-C4AFC06CEB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6BD85F-012C-0A4D-AE5B-9241A92862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00452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rgbClr val="2626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E3F42C-8D18-CF4E-BC2F-7488429EBD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74906C3-4849-DB40-B2E5-D047318B18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1F9C47-504F-4040-815A-3A0DDDEC66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6A2F06-5F83-9646-8A62-45BAF8670B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A97968-4128-5048-B666-8DAC5A03AA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C41B1B-B612-054C-AD5B-8AD73928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68550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EB5DFE-DA21-AE4E-89E6-B936905C01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60E163F-BB09-5C46-9A0A-E6967B6C35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5C215D-6C08-ED44-873C-91BDBE5D3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A39CAF-1A70-DF43-A41F-9B74FD62DA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CF38B9-3709-7C4A-B0B4-BE3801007F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4028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07A96-F1A1-F940-B3E7-6DF93BAF74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42EB22-EB6A-3842-A9C6-0D2A7B3BF8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B6DA7C-38B3-674B-9F69-E4BD5830A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98DB25-95F4-7D49-8AAE-AFE34EBC6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C5553D-8C7C-3B4E-B5FB-CC9A2B60CC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6560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07A96-F1A1-F940-B3E7-6DF93BAF74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22652"/>
            <a:ext cx="7886700" cy="1768510"/>
          </a:xfrm>
        </p:spPr>
        <p:txBody>
          <a:bodyPr anchor="b"/>
          <a:lstStyle>
            <a:lvl1pPr>
              <a:defRPr sz="6000" cap="small" baseline="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42EB22-EB6A-3842-A9C6-0D2A7B3BF8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502203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B6DA7C-38B3-674B-9F69-E4BD5830A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98DB25-95F4-7D49-8AAE-AFE34EBC6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C5553D-8C7C-3B4E-B5FB-CC9A2B60CC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08195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RH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7DD983-8C69-2E4E-B3D3-E3E46DD71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481207" cy="99377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5974BC-48A5-A746-BC52-048F06FEB4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70013"/>
            <a:ext cx="7481207" cy="32623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55ADAD-64CF-524B-9C9B-D753530257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523B3D-F6ED-5F41-ADB9-0AA5D810B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8BD6EF-5D23-8E40-8255-F62FCA762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45527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LH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7DD983-8C69-2E4E-B3D3-E3E46DD71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7428" y="274638"/>
            <a:ext cx="7317921" cy="99377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5974BC-48A5-A746-BC52-048F06FEB4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7428" y="1370013"/>
            <a:ext cx="7317921" cy="32623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55ADAD-64CF-524B-9C9B-D753530257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523B3D-F6ED-5F41-ADB9-0AA5D810B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8BD6EF-5D23-8E40-8255-F62FCA762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482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Al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07A96-F1A1-F940-B3E7-6DF93BAF74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02103"/>
            <a:ext cx="7886700" cy="1763684"/>
          </a:xfrm>
        </p:spPr>
        <p:txBody>
          <a:bodyPr anchor="b"/>
          <a:lstStyle>
            <a:lvl1pPr>
              <a:defRPr sz="6000" cap="small" baseline="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42EB22-EB6A-3842-A9C6-0D2A7B3BF8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455344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B6DA7C-38B3-674B-9F69-E4BD5830A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98DB25-95F4-7D49-8AAE-AFE34EBC6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C5553D-8C7C-3B4E-B5FB-CC9A2B60CC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5005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EBF1B-6A65-9445-A3F6-617542780C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8B8EB5-D121-8941-A22A-A84E30A2C1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B6F010-D4FC-834B-9874-EDB088023D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9E24A0-1144-364D-91EB-688D60584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C33500-BCFF-184D-A766-BBC7404B2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3CAB1E-1DBB-6848-8462-BC1E406ED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9202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904EB7-2242-304F-B7AF-2EF83F34FB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217E349-6264-1D42-BD3D-857B668F74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100ABD-60F8-5346-BDBA-B07EEC57D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306358-36C8-DE4B-8570-19150658C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98784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27E0E15-6B59-FF4F-97B7-3230FD32F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BFEFAC-A0C9-A944-998D-1B753CFD0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326EFB-0095-FA47-9FBE-C7B278229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0042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Screen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292D379-8FCC-FB4B-8108-8E255190FE2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35454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3B0F5-C745-3449-9B28-100EFBC7AF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51AFAE-EAB7-5449-805A-3DAEC95A01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7F2419-68F5-244E-8EF8-6834EC1D8C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C5FE259-5BAD-EB42-9391-E5D1FBD2D6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E467EA-E0E7-B24E-B9BE-B0935FCDA5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4EEA56B-F292-7D4D-95C6-54F2F9F26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C494400-4F74-DF43-98B8-A189D06B9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E52C60-2BD2-4041-8252-A88CBBE4E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33773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CCCEAF-8628-1D49-9626-F3EB2AF3E4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49EAD1-8510-B54F-AAC5-10EDB1E4C4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DF8762-4CE2-1A41-A346-4A0F4593DB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23B895-CD6A-D641-ACAF-283EB4C043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3C3EF1-EA25-734C-9642-C4AFC06CEB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6BD85F-012C-0A4D-AE5B-9241A92862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50527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E3F42C-8D18-CF4E-BC2F-7488429EBD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74906C3-4849-DB40-B2E5-D047318B18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1F9C47-504F-4040-815A-3A0DDDEC66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6A2F06-5F83-9646-8A62-45BAF8670B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A97968-4128-5048-B666-8DAC5A03AA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C41B1B-B612-054C-AD5B-8AD73928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511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RH Graphic"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7DD983-8C69-2E4E-B3D3-E3E46DD71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481207" cy="99377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5974BC-48A5-A746-BC52-048F06FEB4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70013"/>
            <a:ext cx="7481207" cy="32623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55ADAD-64CF-524B-9C9B-D753530257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523B3D-F6ED-5F41-ADB9-0AA5D810B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8BD6EF-5D23-8E40-8255-F62FCA762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421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LH Graphic"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7DD983-8C69-2E4E-B3D3-E3E46DD71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7428" y="274638"/>
            <a:ext cx="7317921" cy="99377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5974BC-48A5-A746-BC52-048F06FEB4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7428" y="1370013"/>
            <a:ext cx="7317921" cy="32623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55ADAD-64CF-524B-9C9B-D753530257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523B3D-F6ED-5F41-ADB9-0AA5D810B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8BD6EF-5D23-8E40-8255-F62FCA762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070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"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EBF1B-6A65-9445-A3F6-617542780C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8B8EB5-D121-8941-A22A-A84E30A2C1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B6F010-D4FC-834B-9874-EDB088023D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9E24A0-1144-364D-91EB-688D60584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C33500-BCFF-184D-A766-BBC7404B2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3CAB1E-1DBB-6848-8462-BC1E406ED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466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904EB7-2242-304F-B7AF-2EF83F34FB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217E349-6264-1D42-BD3D-857B668F74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100ABD-60F8-5346-BDBA-B07EEC57D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306358-36C8-DE4B-8570-19150658C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6741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27E0E15-6B59-FF4F-97B7-3230FD32F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B7218-BCBC-F340-A5FA-07AEE2025FA5}" type="datetimeFigureOut">
              <a:rPr lang="en-US" smtClean="0"/>
              <a:t>3/11/25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BFEFAC-A0C9-A944-998D-1B753CFD0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326EFB-0095-FA47-9FBE-C7B278229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538ED6-9A7B-2D44-91DE-FAD0B3136E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109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Screen Pictu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292D379-8FCC-FB4B-8108-8E255190FE2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997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9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ACB4C-1A70-0048-ACB7-534208BA2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758E10-146A-0745-91AC-2C876E0178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0A34A8-9FF7-E043-B141-DFCE033BE4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bg1">
                    <a:lumMod val="75000"/>
                  </a:schemeClr>
                </a:solidFill>
                <a:latin typeface="Nunito Sans ExtraLight" pitchFamily="2" charset="77"/>
              </a:defRPr>
            </a:lvl1pPr>
          </a:lstStyle>
          <a:p>
            <a:fld id="{85EB7218-BCBC-F340-A5FA-07AEE2025FA5}" type="datetimeFigureOut">
              <a:rPr lang="en-US" smtClean="0"/>
              <a:pPr/>
              <a:t>3/11/25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6EB291-C687-B649-8C22-E9C6A0097A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bg1">
                    <a:lumMod val="75000"/>
                  </a:schemeClr>
                </a:solidFill>
                <a:latin typeface="Nunito Sans ExtraLight" pitchFamily="2" charset="77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CC049D-A263-2F41-8E90-4D30D33589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1651907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bg1">
                    <a:lumMod val="75000"/>
                  </a:schemeClr>
                </a:solidFill>
                <a:latin typeface="Nunito Sans ExtraLight" pitchFamily="2" charset="77"/>
              </a:defRPr>
            </a:lvl1pPr>
          </a:lstStyle>
          <a:p>
            <a:fld id="{A9538ED6-9A7B-2D44-91DE-FAD0B3136EF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C1E572-E94D-D74E-8C4E-6792DF5A4BA3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8201231" y="3991500"/>
            <a:ext cx="942769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479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72" r:id="rId2"/>
    <p:sldLayoutId id="2147483703" r:id="rId3"/>
    <p:sldLayoutId id="2147483661" r:id="rId4"/>
    <p:sldLayoutId id="2147483671" r:id="rId5"/>
    <p:sldLayoutId id="2147483675" r:id="rId6"/>
    <p:sldLayoutId id="2147483665" r:id="rId7"/>
    <p:sldLayoutId id="2147483674" r:id="rId8"/>
    <p:sldLayoutId id="2147483676" r:id="rId9"/>
    <p:sldLayoutId id="2147483664" r:id="rId10"/>
    <p:sldLayoutId id="2147483667" r:id="rId11"/>
    <p:sldLayoutId id="214748366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i="0" kern="1200">
          <a:solidFill>
            <a:schemeClr val="bg1"/>
          </a:solidFill>
          <a:latin typeface="Nunito Sans Black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Nunito Sans Light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Nunito Sans Light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Nunito Sans Light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Nunito Sans Light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Nunito Sans Light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31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ACB4C-1A70-0048-ACB7-534208BA2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758E10-146A-0745-91AC-2C876E0178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0A34A8-9FF7-E043-B141-DFCE033BE4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bg1">
                    <a:lumMod val="75000"/>
                  </a:schemeClr>
                </a:solidFill>
                <a:latin typeface="Nunito Sans ExtraLight" pitchFamily="2" charset="77"/>
              </a:defRPr>
            </a:lvl1pPr>
          </a:lstStyle>
          <a:p>
            <a:fld id="{85EB7218-BCBC-F340-A5FA-07AEE2025FA5}" type="datetimeFigureOut">
              <a:rPr lang="en-US" smtClean="0"/>
              <a:pPr/>
              <a:t>3/11/25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6EB291-C687-B649-8C22-E9C6A0097A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bg1">
                    <a:lumMod val="75000"/>
                  </a:schemeClr>
                </a:solidFill>
                <a:latin typeface="Nunito Sans ExtraLight" pitchFamily="2" charset="77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CC049D-A263-2F41-8E90-4D30D33589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1651907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bg1">
                    <a:lumMod val="75000"/>
                  </a:schemeClr>
                </a:solidFill>
                <a:latin typeface="Nunito Sans ExtraLight" pitchFamily="2" charset="77"/>
              </a:defRPr>
            </a:lvl1pPr>
          </a:lstStyle>
          <a:p>
            <a:fld id="{A9538ED6-9A7B-2D44-91DE-FAD0B3136EF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C1E572-E94D-D74E-8C4E-6792DF5A4BA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201231" y="3991500"/>
            <a:ext cx="942769" cy="1152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6C26928-4729-924A-BF0D-657DE8D44A5E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8201231" y="3991500"/>
            <a:ext cx="942769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89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702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i="0" kern="1200">
          <a:solidFill>
            <a:schemeClr val="bg1"/>
          </a:solidFill>
          <a:latin typeface="Nunito Sans Black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Nunito Sans Light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Nunito Sans Light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Nunito Sans Light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Nunito Sans Light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Nunito Sans Light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ACB4C-1A70-0048-ACB7-534208BA2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758E10-146A-0745-91AC-2C876E0178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0A34A8-9FF7-E043-B141-DFCE033BE4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2"/>
                </a:solidFill>
                <a:latin typeface="Nunito Sans ExtraLight" pitchFamily="2" charset="77"/>
              </a:defRPr>
            </a:lvl1pPr>
          </a:lstStyle>
          <a:p>
            <a:fld id="{85EB7218-BCBC-F340-A5FA-07AEE2025FA5}" type="datetimeFigureOut">
              <a:rPr lang="en-US" smtClean="0"/>
              <a:pPr/>
              <a:t>3/11/25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6EB291-C687-B649-8C22-E9C6A0097A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2"/>
                </a:solidFill>
                <a:latin typeface="Nunito Sans ExtraLight" pitchFamily="2" charset="77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CC049D-A263-2F41-8E90-4D30D33589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1651907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2"/>
                </a:solidFill>
                <a:latin typeface="Nunito Sans ExtraLight" pitchFamily="2" charset="77"/>
              </a:defRPr>
            </a:lvl1pPr>
          </a:lstStyle>
          <a:p>
            <a:fld id="{A9538ED6-9A7B-2D44-91DE-FAD0B3136EF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C1E572-E94D-D74E-8C4E-6792DF5A4BA3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/>
          <a:stretch/>
        </p:blipFill>
        <p:spPr>
          <a:xfrm>
            <a:off x="8201231" y="3991500"/>
            <a:ext cx="942769" cy="11519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1514DF1-27BD-6D43-A51D-4C796547FE7A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/>
          <a:stretch/>
        </p:blipFill>
        <p:spPr>
          <a:xfrm>
            <a:off x="8201231" y="3991500"/>
            <a:ext cx="942769" cy="115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559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70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i="0" kern="1200">
          <a:solidFill>
            <a:schemeClr val="tx1"/>
          </a:solidFill>
          <a:latin typeface="Nunito Sans Black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Nunito Sans Light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Nunito Sans Light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Nunito Sans Light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Nunito Sans Light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Nunito Sans Light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hyperlink" Target="https://headspace.org.au/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011CCAB-3E11-314E-952A-B05D252A55B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sz="6000" spc="-150" dirty="0"/>
              <a:t>Taking</a:t>
            </a:r>
            <a:r>
              <a:rPr lang="en-AU" sz="6000" spc="-90" dirty="0"/>
              <a:t> </a:t>
            </a:r>
            <a:r>
              <a:rPr lang="en-AU" sz="6000" spc="-265" dirty="0"/>
              <a:t>Care</a:t>
            </a:r>
            <a:r>
              <a:rPr lang="en-AU" sz="6000" spc="-65" dirty="0"/>
              <a:t> </a:t>
            </a:r>
            <a:r>
              <a:rPr lang="en-AU" sz="6000" spc="-290" dirty="0"/>
              <a:t>of</a:t>
            </a:r>
            <a:r>
              <a:rPr lang="en-AU" sz="6000" spc="-40" dirty="0"/>
              <a:t> </a:t>
            </a:r>
            <a:r>
              <a:rPr lang="en-AU" sz="6000" spc="-45" dirty="0"/>
              <a:t>Your</a:t>
            </a:r>
            <a:r>
              <a:rPr lang="en-AU" sz="6000" i="1" spc="-45" dirty="0"/>
              <a:t> </a:t>
            </a:r>
            <a:r>
              <a:rPr lang="en-AU" sz="6000" i="1" spc="-20" dirty="0"/>
              <a:t>Unit</a:t>
            </a: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78D92F76-7B7F-8E4A-BCEB-540B6371D1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Venturer Scouts Unit Management Course</a:t>
            </a:r>
            <a:br>
              <a:rPr lang="en-US" b="1" dirty="0"/>
            </a:br>
            <a:br>
              <a:rPr lang="en-US" b="1" dirty="0"/>
            </a:br>
            <a:r>
              <a:rPr lang="en-US" b="1" dirty="0"/>
              <a:t>March 2025</a:t>
            </a:r>
          </a:p>
        </p:txBody>
      </p:sp>
    </p:spTree>
    <p:extLst>
      <p:ext uri="{BB962C8B-B14F-4D97-AF65-F5344CB8AC3E}">
        <p14:creationId xmlns:p14="http://schemas.microsoft.com/office/powerpoint/2010/main" val="38260549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28650" y="456054"/>
            <a:ext cx="7886700" cy="630942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9525">
              <a:lnSpc>
                <a:spcPct val="100000"/>
              </a:lnSpc>
              <a:spcBef>
                <a:spcPts val="120"/>
              </a:spcBef>
            </a:pPr>
            <a:r>
              <a:rPr spc="-30" dirty="0"/>
              <a:t>Finally…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69B8CE3-6AAC-67AA-C5D7-27623D432EA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297815" marR="67310" indent="-285750">
              <a:lnSpc>
                <a:spcPct val="114999"/>
              </a:lnSpc>
              <a:spcBef>
                <a:spcPts val="100"/>
              </a:spcBef>
              <a:tabLst>
                <a:tab pos="316865" algn="l"/>
                <a:tab pos="317500" algn="l"/>
              </a:tabLst>
            </a:pPr>
            <a:r>
              <a:rPr lang="en-AU" sz="1600" dirty="0">
                <a:latin typeface="Nunito Sans" pitchFamily="2" charset="77"/>
                <a:cs typeface="Arial"/>
              </a:rPr>
              <a:t>If</a:t>
            </a:r>
            <a:r>
              <a:rPr lang="en-AU" sz="1600" spc="-3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you</a:t>
            </a:r>
            <a:r>
              <a:rPr lang="en-AU" sz="1600" spc="-1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see</a:t>
            </a:r>
            <a:r>
              <a:rPr lang="en-AU" sz="1600" spc="-1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someone</a:t>
            </a:r>
            <a:r>
              <a:rPr lang="en-AU" sz="1600" spc="-1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being</a:t>
            </a:r>
            <a:r>
              <a:rPr lang="en-AU" sz="1600" spc="-1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teased</a:t>
            </a:r>
            <a:r>
              <a:rPr lang="en-AU" sz="1600" spc="-1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or</a:t>
            </a:r>
            <a:r>
              <a:rPr lang="en-AU" sz="1600" spc="-1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bullied</a:t>
            </a:r>
            <a:r>
              <a:rPr lang="en-AU" sz="1600" spc="-1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by</a:t>
            </a:r>
            <a:r>
              <a:rPr lang="en-AU" sz="1600" spc="-1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another</a:t>
            </a:r>
            <a:r>
              <a:rPr lang="en-AU" sz="1600" spc="-1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member</a:t>
            </a:r>
            <a:r>
              <a:rPr lang="en-AU" sz="1600" spc="-1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of</a:t>
            </a:r>
            <a:r>
              <a:rPr lang="en-AU" sz="1600" spc="-1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the</a:t>
            </a:r>
            <a:r>
              <a:rPr lang="en-AU" sz="1600" spc="-15" dirty="0">
                <a:latin typeface="Nunito Sans" pitchFamily="2" charset="77"/>
                <a:cs typeface="Arial"/>
              </a:rPr>
              <a:t> </a:t>
            </a:r>
            <a:r>
              <a:rPr lang="en-AU" sz="1600" spc="-10" dirty="0">
                <a:latin typeface="Nunito Sans" pitchFamily="2" charset="77"/>
                <a:cs typeface="Arial"/>
              </a:rPr>
              <a:t>unit, </a:t>
            </a:r>
            <a:r>
              <a:rPr lang="en-AU" sz="1600" dirty="0">
                <a:latin typeface="Nunito Sans" pitchFamily="2" charset="77"/>
                <a:cs typeface="Arial"/>
              </a:rPr>
              <a:t>don’t</a:t>
            </a:r>
            <a:r>
              <a:rPr lang="en-AU" sz="1600" spc="-1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be</a:t>
            </a:r>
            <a:r>
              <a:rPr lang="en-AU" sz="1600" spc="-1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a</a:t>
            </a:r>
            <a:r>
              <a:rPr lang="en-AU" sz="1600" spc="-10" dirty="0">
                <a:latin typeface="Nunito Sans" pitchFamily="2" charset="77"/>
                <a:cs typeface="Arial"/>
              </a:rPr>
              <a:t> </a:t>
            </a:r>
            <a:r>
              <a:rPr lang="en-AU" sz="1600" spc="-20" dirty="0">
                <a:latin typeface="Nunito Sans" pitchFamily="2" charset="77"/>
                <a:cs typeface="Arial"/>
              </a:rPr>
              <a:t>bystander.</a:t>
            </a:r>
            <a:r>
              <a:rPr lang="en-AU" sz="1600" spc="-10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Ask</a:t>
            </a:r>
            <a:r>
              <a:rPr lang="en-AU" sz="1600" spc="-1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the</a:t>
            </a:r>
            <a:r>
              <a:rPr lang="en-AU" sz="1600" spc="-1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person</a:t>
            </a:r>
            <a:r>
              <a:rPr lang="en-AU" sz="1600" spc="-1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if</a:t>
            </a:r>
            <a:r>
              <a:rPr lang="en-AU" sz="1600" spc="-1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they</a:t>
            </a:r>
            <a:r>
              <a:rPr lang="en-AU" sz="1600" spc="-1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are</a:t>
            </a:r>
            <a:r>
              <a:rPr lang="en-AU" sz="1600" spc="-1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okay</a:t>
            </a:r>
            <a:r>
              <a:rPr lang="en-AU" sz="1600" spc="-1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and</a:t>
            </a:r>
            <a:r>
              <a:rPr lang="en-AU" sz="1600" spc="-1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report</a:t>
            </a:r>
            <a:r>
              <a:rPr lang="en-AU" sz="1600" spc="-1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the</a:t>
            </a:r>
            <a:r>
              <a:rPr lang="en-AU" sz="1600" spc="-10" dirty="0">
                <a:latin typeface="Nunito Sans" pitchFamily="2" charset="77"/>
                <a:cs typeface="Arial"/>
              </a:rPr>
              <a:t> other Venturer</a:t>
            </a:r>
            <a:r>
              <a:rPr lang="en-AU" sz="1600" spc="-3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to</a:t>
            </a:r>
            <a:r>
              <a:rPr lang="en-AU" sz="1600" spc="-2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the</a:t>
            </a:r>
            <a:r>
              <a:rPr lang="en-AU" sz="1600" spc="-2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Unit</a:t>
            </a:r>
            <a:r>
              <a:rPr lang="en-AU" sz="1600" spc="-2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Council</a:t>
            </a:r>
            <a:r>
              <a:rPr lang="en-AU" sz="1600" spc="-2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so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that</a:t>
            </a:r>
            <a:r>
              <a:rPr lang="en-AU" sz="1600" spc="-2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appropriate</a:t>
            </a:r>
            <a:r>
              <a:rPr lang="en-AU" sz="1600" spc="-2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action</a:t>
            </a:r>
            <a:r>
              <a:rPr lang="en-AU" sz="1600" spc="-2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can</a:t>
            </a:r>
            <a:r>
              <a:rPr lang="en-AU" sz="1600" spc="-2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be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spc="-10" dirty="0">
                <a:latin typeface="Nunito Sans" pitchFamily="2" charset="77"/>
                <a:cs typeface="Arial"/>
              </a:rPr>
              <a:t>taken.</a:t>
            </a:r>
            <a:endParaRPr lang="en-AU" sz="1600" dirty="0">
              <a:latin typeface="Nunito Sans" pitchFamily="2" charset="77"/>
              <a:cs typeface="Arial"/>
            </a:endParaRPr>
          </a:p>
          <a:p>
            <a:pPr marL="297815" marR="5080" indent="-285750">
              <a:lnSpc>
                <a:spcPct val="114999"/>
              </a:lnSpc>
              <a:tabLst>
                <a:tab pos="316865" algn="l"/>
                <a:tab pos="317500" algn="l"/>
              </a:tabLst>
            </a:pPr>
            <a:r>
              <a:rPr lang="en-AU" sz="1600" dirty="0">
                <a:latin typeface="Nunito Sans" pitchFamily="2" charset="77"/>
                <a:cs typeface="Arial"/>
              </a:rPr>
              <a:t>Always</a:t>
            </a:r>
            <a:r>
              <a:rPr lang="en-AU" sz="1600" spc="-2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ask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for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help,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whether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you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need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support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with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a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personal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interest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or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spc="-25" dirty="0">
                <a:latin typeface="Nunito Sans" pitchFamily="2" charset="77"/>
                <a:cs typeface="Arial"/>
              </a:rPr>
              <a:t>if </a:t>
            </a:r>
            <a:r>
              <a:rPr lang="en-AU" sz="1600" dirty="0">
                <a:latin typeface="Nunito Sans" pitchFamily="2" charset="77"/>
                <a:cs typeface="Arial"/>
              </a:rPr>
              <a:t>you</a:t>
            </a:r>
            <a:r>
              <a:rPr lang="en-AU" sz="1600" spc="-3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are</a:t>
            </a:r>
            <a:r>
              <a:rPr lang="en-AU" sz="1600" spc="-2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going</a:t>
            </a:r>
            <a:r>
              <a:rPr lang="en-AU" sz="1600" spc="-2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through</a:t>
            </a:r>
            <a:r>
              <a:rPr lang="en-AU" sz="1600" spc="-3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a</a:t>
            </a:r>
            <a:r>
              <a:rPr lang="en-AU" sz="1600" spc="-2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difficult</a:t>
            </a:r>
            <a:r>
              <a:rPr lang="en-AU" sz="1600" spc="-25" dirty="0">
                <a:latin typeface="Nunito Sans" pitchFamily="2" charset="77"/>
                <a:cs typeface="Arial"/>
              </a:rPr>
              <a:t> </a:t>
            </a:r>
            <a:r>
              <a:rPr lang="en-AU" sz="1600" spc="-10" dirty="0">
                <a:latin typeface="Nunito Sans" pitchFamily="2" charset="77"/>
                <a:cs typeface="Arial"/>
              </a:rPr>
              <a:t>time.</a:t>
            </a:r>
            <a:endParaRPr lang="en-AU" sz="1600" dirty="0">
              <a:latin typeface="Nunito Sans" pitchFamily="2" charset="77"/>
              <a:cs typeface="Arial"/>
            </a:endParaRPr>
          </a:p>
          <a:p>
            <a:endParaRPr lang="en-US" sz="1600" dirty="0">
              <a:latin typeface="Nunito Sans" pitchFamily="2" charset="77"/>
            </a:endParaRPr>
          </a:p>
        </p:txBody>
      </p:sp>
      <p:pic>
        <p:nvPicPr>
          <p:cNvPr id="7" name="object 4">
            <a:extLst>
              <a:ext uri="{FF2B5EF4-FFF2-40B4-BE49-F238E27FC236}">
                <a16:creationId xmlns:a16="http://schemas.microsoft.com/office/drawing/2014/main" id="{23D58CBC-6F13-963B-68DE-33FF871D967A}"/>
              </a:ext>
            </a:extLst>
          </p:cNvPr>
          <p:cNvPicPr>
            <a:picLocks noGrp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982966" y="1402360"/>
            <a:ext cx="3071973" cy="307197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pc="-70" dirty="0"/>
              <a:t>Support!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987D394-06B9-16E1-999C-E155EC9B78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239114"/>
            <a:ext cx="7481207" cy="222561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  <a:spcBef>
                <a:spcPts val="1190"/>
              </a:spcBef>
            </a:pPr>
            <a:r>
              <a:rPr lang="en-AU" sz="1600" dirty="0">
                <a:latin typeface="Nunito Sans" pitchFamily="2" charset="77"/>
                <a:cs typeface="Arial"/>
              </a:rPr>
              <a:t>Kids</a:t>
            </a:r>
            <a:r>
              <a:rPr lang="en-AU" sz="1600" spc="-2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Helpline:</a:t>
            </a:r>
            <a:r>
              <a:rPr lang="en-AU" sz="1600" spc="-2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1800</a:t>
            </a:r>
            <a:r>
              <a:rPr lang="en-AU" sz="1600" spc="-2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55</a:t>
            </a:r>
            <a:r>
              <a:rPr lang="en-AU" sz="1600" spc="-20" dirty="0">
                <a:latin typeface="Nunito Sans" pitchFamily="2" charset="77"/>
                <a:cs typeface="Arial"/>
              </a:rPr>
              <a:t> 1800</a:t>
            </a:r>
            <a:endParaRPr lang="en-AU" sz="1600" dirty="0">
              <a:latin typeface="Nunito Sans" pitchFamily="2" charset="77"/>
              <a:cs typeface="Arial"/>
            </a:endParaRPr>
          </a:p>
          <a:p>
            <a:pPr marR="5080">
              <a:lnSpc>
                <a:spcPct val="120000"/>
              </a:lnSpc>
            </a:pPr>
            <a:r>
              <a:rPr lang="en-AU" sz="1600" dirty="0">
                <a:latin typeface="Nunito Sans" pitchFamily="2" charset="77"/>
                <a:cs typeface="Arial"/>
              </a:rPr>
              <a:t>Headspace:</a:t>
            </a:r>
            <a:r>
              <a:rPr lang="en-AU" sz="1600" spc="-50" dirty="0">
                <a:latin typeface="Nunito Sans" pitchFamily="2" charset="77"/>
                <a:cs typeface="Arial"/>
              </a:rPr>
              <a:t> </a:t>
            </a:r>
            <a:r>
              <a:rPr lang="en-AU" sz="1600" u="heavy" dirty="0">
                <a:uFill>
                  <a:solidFill>
                    <a:srgbClr val="595959"/>
                  </a:solidFill>
                </a:uFill>
                <a:latin typeface="Nunito Sans" pitchFamily="2" charset="77"/>
                <a:cs typeface="Arial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https://headspace.org.au</a:t>
            </a:r>
            <a:r>
              <a:rPr lang="en-AU" sz="1600" spc="-3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(Can</a:t>
            </a:r>
            <a:r>
              <a:rPr lang="en-AU" sz="1600" spc="-5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access</a:t>
            </a:r>
            <a:r>
              <a:rPr lang="en-AU" sz="1600" spc="-50" dirty="0">
                <a:latin typeface="Nunito Sans" pitchFamily="2" charset="77"/>
                <a:cs typeface="Arial"/>
              </a:rPr>
              <a:t> </a:t>
            </a:r>
            <a:r>
              <a:rPr lang="en-AU" sz="1600" spc="-10" dirty="0">
                <a:latin typeface="Nunito Sans" pitchFamily="2" charset="77"/>
                <a:cs typeface="Arial"/>
              </a:rPr>
              <a:t>resources/</a:t>
            </a:r>
            <a:r>
              <a:rPr lang="en-AU" sz="1600" spc="-10" dirty="0" err="1">
                <a:latin typeface="Nunito Sans" pitchFamily="2" charset="77"/>
                <a:cs typeface="Arial"/>
              </a:rPr>
              <a:t>eHeadspace</a:t>
            </a:r>
            <a:r>
              <a:rPr lang="en-AU" sz="1600" spc="-10" dirty="0">
                <a:latin typeface="Nunito Sans" pitchFamily="2" charset="77"/>
                <a:cs typeface="Arial"/>
              </a:rPr>
              <a:t>) </a:t>
            </a:r>
          </a:p>
          <a:p>
            <a:pPr marR="5080">
              <a:lnSpc>
                <a:spcPct val="120000"/>
              </a:lnSpc>
            </a:pPr>
            <a:r>
              <a:rPr lang="en-AU" sz="1600" spc="-10" dirty="0">
                <a:latin typeface="Nunito Sans" pitchFamily="2" charset="77"/>
                <a:cs typeface="Arial"/>
              </a:rPr>
              <a:t>Lifeline</a:t>
            </a:r>
            <a:r>
              <a:rPr lang="en-AU" sz="1600" spc="-12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Australia:</a:t>
            </a:r>
            <a:r>
              <a:rPr lang="en-AU" sz="1600" spc="-3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13</a:t>
            </a:r>
            <a:r>
              <a:rPr lang="en-AU" sz="1600" spc="-25" dirty="0">
                <a:latin typeface="Nunito Sans" pitchFamily="2" charset="77"/>
                <a:cs typeface="Arial"/>
              </a:rPr>
              <a:t> </a:t>
            </a:r>
            <a:r>
              <a:rPr lang="en-AU" sz="1600" spc="-20" dirty="0">
                <a:latin typeface="Nunito Sans" pitchFamily="2" charset="77"/>
                <a:cs typeface="Arial"/>
              </a:rPr>
              <a:t>11 </a:t>
            </a:r>
            <a:r>
              <a:rPr lang="en-AU" sz="1600" spc="-25" dirty="0">
                <a:latin typeface="Nunito Sans" pitchFamily="2" charset="77"/>
                <a:cs typeface="Arial"/>
              </a:rPr>
              <a:t>14</a:t>
            </a:r>
            <a:endParaRPr lang="en-AU" sz="1600" dirty="0">
              <a:latin typeface="Nunito Sans" pitchFamily="2" charset="77"/>
              <a:cs typeface="Arial"/>
            </a:endParaRPr>
          </a:p>
          <a:p>
            <a:pPr>
              <a:lnSpc>
                <a:spcPct val="120000"/>
              </a:lnSpc>
              <a:spcBef>
                <a:spcPts val="1090"/>
              </a:spcBef>
            </a:pPr>
            <a:r>
              <a:rPr lang="en-AU" sz="1600" dirty="0">
                <a:latin typeface="Nunito Sans" pitchFamily="2" charset="77"/>
                <a:cs typeface="Arial"/>
              </a:rPr>
              <a:t>Beyond</a:t>
            </a:r>
            <a:r>
              <a:rPr lang="en-AU" sz="1600" spc="-3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Blue: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1300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22</a:t>
            </a:r>
            <a:r>
              <a:rPr lang="en-AU" sz="1600" spc="-20" dirty="0">
                <a:latin typeface="Nunito Sans" pitchFamily="2" charset="77"/>
                <a:cs typeface="Arial"/>
              </a:rPr>
              <a:t> 4636</a:t>
            </a:r>
            <a:endParaRPr lang="en-AU" sz="1600" dirty="0">
              <a:latin typeface="Nunito Sans" pitchFamily="2" charset="77"/>
              <a:cs typeface="Arial"/>
            </a:endParaRPr>
          </a:p>
          <a:p>
            <a:pPr marR="1570990">
              <a:lnSpc>
                <a:spcPct val="120000"/>
              </a:lnSpc>
            </a:pPr>
            <a:r>
              <a:rPr lang="en-AU" sz="1600" dirty="0" err="1">
                <a:latin typeface="Nunito Sans" pitchFamily="2" charset="77"/>
                <a:cs typeface="Arial"/>
              </a:rPr>
              <a:t>Reachout.com</a:t>
            </a:r>
            <a:endParaRPr lang="en-AU" sz="1600" dirty="0">
              <a:latin typeface="Nunito Sans" pitchFamily="2" charset="77"/>
              <a:cs typeface="Arial"/>
            </a:endParaRPr>
          </a:p>
          <a:p>
            <a:pPr marR="1570990">
              <a:lnSpc>
                <a:spcPct val="120000"/>
              </a:lnSpc>
            </a:pPr>
            <a:r>
              <a:rPr lang="en-AU" sz="1600" spc="-3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and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all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of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these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sites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are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great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for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spc="-10" dirty="0">
                <a:latin typeface="Nunito Sans" pitchFamily="2" charset="77"/>
                <a:cs typeface="Arial"/>
              </a:rPr>
              <a:t>resources! </a:t>
            </a:r>
            <a:endParaRPr lang="en-US" sz="1600" dirty="0">
              <a:latin typeface="Nunito Sans" pitchFamily="2" charset="77"/>
            </a:endParaRPr>
          </a:p>
        </p:txBody>
      </p:sp>
      <p:pic>
        <p:nvPicPr>
          <p:cNvPr id="4" name="object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1950" y="3435425"/>
            <a:ext cx="1645715" cy="1440000"/>
          </a:xfrm>
          <a:prstGeom prst="rect">
            <a:avLst/>
          </a:prstGeom>
        </p:spPr>
      </p:pic>
      <p:pic>
        <p:nvPicPr>
          <p:cNvPr id="5" name="object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36273" y="3435424"/>
            <a:ext cx="1602262" cy="1440000"/>
          </a:xfrm>
          <a:prstGeom prst="rect">
            <a:avLst/>
          </a:prstGeom>
        </p:spPr>
      </p:pic>
      <p:pic>
        <p:nvPicPr>
          <p:cNvPr id="6" name="object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77143" y="3435425"/>
            <a:ext cx="1440000" cy="1440000"/>
          </a:xfrm>
          <a:prstGeom prst="rect">
            <a:avLst/>
          </a:prstGeom>
        </p:spPr>
      </p:pic>
      <p:pic>
        <p:nvPicPr>
          <p:cNvPr id="7" name="object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55750" y="3435424"/>
            <a:ext cx="2422198" cy="144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7BF29BE-5462-E3CA-E4B7-A6B5C192CE1C}"/>
              </a:ext>
            </a:extLst>
          </p:cNvPr>
          <p:cNvSpPr txBox="1"/>
          <p:nvPr/>
        </p:nvSpPr>
        <p:spPr>
          <a:xfrm>
            <a:off x="3935002" y="586859"/>
            <a:ext cx="40274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>
                <a:solidFill>
                  <a:schemeClr val="bg1"/>
                </a:solidFill>
                <a:latin typeface="Nunito Sans" pitchFamily="2" charset="77"/>
                <a:cs typeface="Arial"/>
              </a:rPr>
              <a:t>In</a:t>
            </a:r>
            <a:r>
              <a:rPr lang="en-AU" sz="2400" spc="-40" dirty="0">
                <a:solidFill>
                  <a:schemeClr val="bg1"/>
                </a:solidFill>
                <a:latin typeface="Nunito Sans" pitchFamily="2" charset="77"/>
                <a:cs typeface="Arial"/>
              </a:rPr>
              <a:t> </a:t>
            </a:r>
            <a:r>
              <a:rPr lang="en-AU" sz="2400" dirty="0">
                <a:solidFill>
                  <a:schemeClr val="bg1"/>
                </a:solidFill>
                <a:latin typeface="Nunito Sans" pitchFamily="2" charset="77"/>
                <a:cs typeface="Arial"/>
              </a:rPr>
              <a:t>an</a:t>
            </a:r>
            <a:r>
              <a:rPr lang="en-AU" sz="2400" spc="-30" dirty="0">
                <a:solidFill>
                  <a:schemeClr val="bg1"/>
                </a:solidFill>
                <a:latin typeface="Nunito Sans" pitchFamily="2" charset="77"/>
                <a:cs typeface="Arial"/>
              </a:rPr>
              <a:t> </a:t>
            </a:r>
            <a:r>
              <a:rPr lang="en-AU" sz="2400" spc="-10" dirty="0">
                <a:solidFill>
                  <a:schemeClr val="bg1"/>
                </a:solidFill>
                <a:latin typeface="Nunito Sans" pitchFamily="2" charset="77"/>
                <a:cs typeface="Arial"/>
              </a:rPr>
              <a:t>emergency,</a:t>
            </a:r>
            <a:r>
              <a:rPr lang="en-AU" sz="2400" spc="-30" dirty="0">
                <a:solidFill>
                  <a:schemeClr val="bg1"/>
                </a:solidFill>
                <a:latin typeface="Nunito Sans" pitchFamily="2" charset="77"/>
                <a:cs typeface="Arial"/>
              </a:rPr>
              <a:t> </a:t>
            </a:r>
            <a:r>
              <a:rPr lang="en-AU" sz="2400" dirty="0">
                <a:solidFill>
                  <a:schemeClr val="bg1"/>
                </a:solidFill>
                <a:latin typeface="Nunito Sans" pitchFamily="2" charset="77"/>
                <a:cs typeface="Arial"/>
              </a:rPr>
              <a:t>dial</a:t>
            </a:r>
            <a:r>
              <a:rPr lang="en-AU" sz="2400" spc="-30" dirty="0">
                <a:solidFill>
                  <a:schemeClr val="bg1"/>
                </a:solidFill>
                <a:latin typeface="Nunito Sans" pitchFamily="2" charset="77"/>
                <a:cs typeface="Arial"/>
              </a:rPr>
              <a:t> </a:t>
            </a:r>
            <a:r>
              <a:rPr lang="en-AU" sz="2400" spc="-25" dirty="0">
                <a:solidFill>
                  <a:schemeClr val="bg1"/>
                </a:solidFill>
                <a:latin typeface="Nunito Sans" pitchFamily="2" charset="77"/>
                <a:cs typeface="Arial"/>
              </a:rPr>
              <a:t>000</a:t>
            </a:r>
            <a:endParaRPr lang="en-US" sz="2400" dirty="0">
              <a:solidFill>
                <a:schemeClr val="bg1"/>
              </a:solidFill>
              <a:latin typeface="Nunito Sans" pitchFamily="2" charset="7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28650" y="148278"/>
            <a:ext cx="7481207" cy="124649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0"/>
              </a:spcBef>
            </a:pPr>
            <a:r>
              <a:rPr dirty="0"/>
              <a:t>It’s</a:t>
            </a:r>
            <a:r>
              <a:rPr spc="-110" dirty="0"/>
              <a:t> important</a:t>
            </a:r>
            <a:r>
              <a:rPr spc="-25" dirty="0"/>
              <a:t> </a:t>
            </a:r>
            <a:r>
              <a:rPr spc="-105" dirty="0"/>
              <a:t>to</a:t>
            </a:r>
            <a:r>
              <a:rPr spc="-35" dirty="0"/>
              <a:t> </a:t>
            </a:r>
            <a:r>
              <a:rPr spc="-90" dirty="0"/>
              <a:t>look</a:t>
            </a:r>
            <a:r>
              <a:rPr spc="-40" dirty="0"/>
              <a:t> </a:t>
            </a:r>
            <a:r>
              <a:rPr spc="-140" dirty="0"/>
              <a:t>out</a:t>
            </a:r>
            <a:r>
              <a:rPr spc="-5" dirty="0"/>
              <a:t> </a:t>
            </a:r>
            <a:r>
              <a:rPr spc="-90" dirty="0"/>
              <a:t>for</a:t>
            </a:r>
            <a:r>
              <a:rPr spc="-45" dirty="0"/>
              <a:t> your </a:t>
            </a:r>
            <a:r>
              <a:rPr spc="-70" dirty="0"/>
              <a:t>unit</a:t>
            </a:r>
            <a:r>
              <a:rPr spc="-40" dirty="0"/>
              <a:t> </a:t>
            </a:r>
            <a:r>
              <a:rPr spc="-100" dirty="0"/>
              <a:t>members!</a:t>
            </a:r>
            <a:r>
              <a:rPr lang="en-AU" spc="-100" dirty="0"/>
              <a:t>	</a:t>
            </a:r>
            <a:endParaRPr spc="-100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2CE93AA-9F0E-2947-0E47-F921920E63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469265" indent="-457200">
              <a:lnSpc>
                <a:spcPct val="100000"/>
              </a:lnSpc>
              <a:spcBef>
                <a:spcPts val="420"/>
              </a:spcBef>
              <a:tabLst>
                <a:tab pos="316865" algn="l"/>
                <a:tab pos="317500" algn="l"/>
              </a:tabLst>
            </a:pPr>
            <a:r>
              <a:rPr lang="en-AU" sz="2800" dirty="0">
                <a:latin typeface="Nunito Sans" pitchFamily="2" charset="77"/>
                <a:cs typeface="Arial"/>
              </a:rPr>
              <a:t>This</a:t>
            </a:r>
            <a:r>
              <a:rPr lang="en-AU" sz="2800" spc="-3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includes</a:t>
            </a:r>
            <a:r>
              <a:rPr lang="en-AU" sz="2800" spc="-2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both</a:t>
            </a:r>
            <a:r>
              <a:rPr lang="en-AU" sz="2800" spc="-2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physical</a:t>
            </a:r>
            <a:r>
              <a:rPr lang="en-AU" sz="2800" spc="-2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and</a:t>
            </a:r>
            <a:r>
              <a:rPr lang="en-AU" sz="2800" spc="-2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mental</a:t>
            </a:r>
            <a:r>
              <a:rPr lang="en-AU" sz="2800" spc="-25" dirty="0">
                <a:latin typeface="Nunito Sans" pitchFamily="2" charset="77"/>
                <a:cs typeface="Arial"/>
              </a:rPr>
              <a:t> </a:t>
            </a:r>
            <a:r>
              <a:rPr lang="en-AU" sz="2800" spc="-10" dirty="0">
                <a:latin typeface="Nunito Sans" pitchFamily="2" charset="77"/>
                <a:cs typeface="Arial"/>
              </a:rPr>
              <a:t>health</a:t>
            </a:r>
            <a:endParaRPr lang="en-AU" sz="2800" dirty="0">
              <a:latin typeface="Nunito Sans" pitchFamily="2" charset="77"/>
              <a:cs typeface="Arial"/>
            </a:endParaRPr>
          </a:p>
          <a:p>
            <a:pPr marL="469265" indent="-457200">
              <a:lnSpc>
                <a:spcPct val="100000"/>
              </a:lnSpc>
              <a:spcBef>
                <a:spcPts val="325"/>
              </a:spcBef>
              <a:tabLst>
                <a:tab pos="316865" algn="l"/>
                <a:tab pos="317500" algn="l"/>
              </a:tabLst>
            </a:pPr>
            <a:r>
              <a:rPr lang="en-AU" sz="2800" dirty="0">
                <a:latin typeface="Nunito Sans" pitchFamily="2" charset="77"/>
                <a:cs typeface="Arial"/>
              </a:rPr>
              <a:t>Not</a:t>
            </a:r>
            <a:r>
              <a:rPr lang="en-AU" sz="2800" spc="-3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exclusive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to</a:t>
            </a:r>
            <a:r>
              <a:rPr lang="en-AU" sz="2800" spc="-2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unit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spc="-10" dirty="0">
                <a:latin typeface="Nunito Sans" pitchFamily="2" charset="77"/>
                <a:cs typeface="Arial"/>
              </a:rPr>
              <a:t>nights</a:t>
            </a:r>
            <a:endParaRPr lang="en-AU" sz="2800" dirty="0">
              <a:latin typeface="Nunito Sans" pitchFamily="2" charset="77"/>
              <a:cs typeface="Arial"/>
            </a:endParaRPr>
          </a:p>
          <a:p>
            <a:pPr marL="469265" marR="5080" indent="-457200">
              <a:lnSpc>
                <a:spcPct val="114999"/>
              </a:lnSpc>
              <a:tabLst>
                <a:tab pos="316865" algn="l"/>
                <a:tab pos="317500" algn="l"/>
              </a:tabLst>
            </a:pPr>
            <a:r>
              <a:rPr lang="en-AU" sz="2800" dirty="0">
                <a:latin typeface="Nunito Sans" pitchFamily="2" charset="77"/>
                <a:cs typeface="Arial"/>
              </a:rPr>
              <a:t>Apply</a:t>
            </a:r>
            <a:r>
              <a:rPr lang="en-AU" sz="2800" spc="-3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the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following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structure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to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ensure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that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such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care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is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taken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at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any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spc="-10" dirty="0">
                <a:latin typeface="Nunito Sans" pitchFamily="2" charset="77"/>
                <a:cs typeface="Arial"/>
              </a:rPr>
              <a:t>Scouting </a:t>
            </a:r>
            <a:r>
              <a:rPr lang="en-AU" sz="2800" dirty="0">
                <a:latin typeface="Nunito Sans" pitchFamily="2" charset="77"/>
                <a:cs typeface="Arial"/>
              </a:rPr>
              <a:t>activity</a:t>
            </a:r>
            <a:r>
              <a:rPr lang="en-AU" sz="2800" spc="-3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your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unit</a:t>
            </a:r>
            <a:r>
              <a:rPr lang="en-AU" sz="2800" spc="-2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takes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part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spc="-25" dirty="0">
                <a:latin typeface="Nunito Sans" pitchFamily="2" charset="77"/>
                <a:cs typeface="Arial"/>
              </a:rPr>
              <a:t>in!</a:t>
            </a:r>
            <a:endParaRPr lang="en-AU" sz="2800" dirty="0">
              <a:latin typeface="Nunito Sans" pitchFamily="2" charset="77"/>
              <a:cs typeface="Arial"/>
            </a:endParaRPr>
          </a:p>
          <a:p>
            <a:pPr marL="469265" indent="-457200">
              <a:lnSpc>
                <a:spcPct val="100000"/>
              </a:lnSpc>
              <a:spcBef>
                <a:spcPts val="325"/>
              </a:spcBef>
              <a:tabLst>
                <a:tab pos="316865" algn="l"/>
                <a:tab pos="317500" algn="l"/>
              </a:tabLst>
            </a:pPr>
            <a:r>
              <a:rPr lang="en-AU" sz="2800" spc="-10" dirty="0">
                <a:latin typeface="Nunito Sans" pitchFamily="2" charset="77"/>
                <a:cs typeface="Arial"/>
              </a:rPr>
              <a:t>Finally,</a:t>
            </a:r>
            <a:r>
              <a:rPr lang="en-AU" sz="2800" spc="-3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make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sure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you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care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for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spc="-10" dirty="0">
                <a:latin typeface="Nunito Sans" pitchFamily="2" charset="77"/>
                <a:cs typeface="Arial"/>
              </a:rPr>
              <a:t>yourself!</a:t>
            </a:r>
            <a:endParaRPr lang="en-AU" sz="2800" dirty="0">
              <a:latin typeface="Nunito Sans" pitchFamily="2" charset="77"/>
              <a:cs typeface="Arial"/>
            </a:endParaRPr>
          </a:p>
          <a:p>
            <a:pPr marL="469265" marR="546100" indent="-457200">
              <a:lnSpc>
                <a:spcPct val="114999"/>
              </a:lnSpc>
              <a:tabLst>
                <a:tab pos="316865" algn="l"/>
                <a:tab pos="317500" algn="l"/>
              </a:tabLst>
            </a:pPr>
            <a:r>
              <a:rPr lang="en-AU" sz="2800" spc="-25" dirty="0">
                <a:latin typeface="Nunito Sans" pitchFamily="2" charset="77"/>
                <a:cs typeface="Arial"/>
              </a:rPr>
              <a:t>Your</a:t>
            </a:r>
            <a:r>
              <a:rPr lang="en-AU" sz="2800" spc="-3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health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is</a:t>
            </a:r>
            <a:r>
              <a:rPr lang="en-AU" sz="2800" spc="-2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just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as</a:t>
            </a:r>
            <a:r>
              <a:rPr lang="en-AU" sz="2800" spc="-2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important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so</a:t>
            </a:r>
            <a:r>
              <a:rPr lang="en-AU" sz="2800" spc="-2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if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you</a:t>
            </a:r>
            <a:r>
              <a:rPr lang="en-AU" sz="2800" spc="-2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are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unable</a:t>
            </a:r>
            <a:r>
              <a:rPr lang="en-AU" sz="2800" spc="-2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to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provide</a:t>
            </a:r>
            <a:r>
              <a:rPr lang="en-AU" sz="2800" spc="-2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support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spc="-25" dirty="0">
                <a:latin typeface="Nunito Sans" pitchFamily="2" charset="77"/>
                <a:cs typeface="Arial"/>
              </a:rPr>
              <a:t>to </a:t>
            </a:r>
            <a:r>
              <a:rPr lang="en-AU" sz="2800" dirty="0">
                <a:latin typeface="Nunito Sans" pitchFamily="2" charset="77"/>
                <a:cs typeface="Arial"/>
              </a:rPr>
              <a:t>someone,</a:t>
            </a:r>
            <a:r>
              <a:rPr lang="en-AU" sz="2800" spc="-3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be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honest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with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them,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it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is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spc="-10" dirty="0">
                <a:latin typeface="Nunito Sans" pitchFamily="2" charset="77"/>
                <a:cs typeface="Arial"/>
              </a:rPr>
              <a:t>okay!</a:t>
            </a:r>
            <a:endParaRPr lang="en-AU" sz="2800" dirty="0">
              <a:latin typeface="Nunito Sans" pitchFamily="2" charset="77"/>
              <a:cs typeface="Arial"/>
            </a:endParaRPr>
          </a:p>
          <a:p>
            <a:pPr marL="469265" indent="-457200">
              <a:lnSpc>
                <a:spcPct val="100000"/>
              </a:lnSpc>
              <a:spcBef>
                <a:spcPts val="325"/>
              </a:spcBef>
              <a:tabLst>
                <a:tab pos="316865" algn="l"/>
                <a:tab pos="317500" algn="l"/>
              </a:tabLst>
            </a:pPr>
            <a:r>
              <a:rPr lang="en-AU" sz="2800" dirty="0">
                <a:latin typeface="Nunito Sans" pitchFamily="2" charset="77"/>
                <a:cs typeface="Arial"/>
              </a:rPr>
              <a:t>There</a:t>
            </a:r>
            <a:r>
              <a:rPr lang="en-AU" sz="2800" spc="-2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are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many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others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who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you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can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refer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them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to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for</a:t>
            </a:r>
            <a:r>
              <a:rPr lang="en-AU" sz="2800" spc="-10" dirty="0">
                <a:latin typeface="Nunito Sans" pitchFamily="2" charset="77"/>
                <a:cs typeface="Arial"/>
              </a:rPr>
              <a:t> support!</a:t>
            </a:r>
            <a:endParaRPr lang="en-AU" sz="2800" dirty="0">
              <a:latin typeface="Nunito Sans" pitchFamily="2" charset="77"/>
              <a:cs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411480">
              <a:lnSpc>
                <a:spcPct val="100000"/>
              </a:lnSpc>
              <a:spcBef>
                <a:spcPts val="120"/>
              </a:spcBef>
            </a:pPr>
            <a:r>
              <a:rPr spc="-80" dirty="0"/>
              <a:t>Support</a:t>
            </a:r>
            <a:r>
              <a:rPr spc="-30" dirty="0"/>
              <a:t> </a:t>
            </a:r>
            <a:r>
              <a:rPr spc="-90" dirty="0"/>
              <a:t>Networks!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DC1D46-0651-1F07-FFC9-6DD33CB18B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469265" marR="5080" indent="-457200">
              <a:lnSpc>
                <a:spcPct val="114999"/>
              </a:lnSpc>
              <a:spcBef>
                <a:spcPts val="100"/>
              </a:spcBef>
              <a:tabLst>
                <a:tab pos="316865" algn="l"/>
                <a:tab pos="317500" algn="l"/>
              </a:tabLst>
            </a:pPr>
            <a:r>
              <a:rPr lang="en-AU" sz="2800" dirty="0">
                <a:latin typeface="Nunito Sans" pitchFamily="2" charset="77"/>
                <a:cs typeface="Arial"/>
              </a:rPr>
              <a:t>If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you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or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someone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in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your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unit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is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struggling,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especially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with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mental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health,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spc="-25" dirty="0">
                <a:latin typeface="Nunito Sans" pitchFamily="2" charset="77"/>
                <a:cs typeface="Arial"/>
              </a:rPr>
              <a:t>you </a:t>
            </a:r>
            <a:r>
              <a:rPr lang="en-AU" sz="2800" dirty="0">
                <a:latin typeface="Nunito Sans" pitchFamily="2" charset="77"/>
                <a:cs typeface="Arial"/>
              </a:rPr>
              <a:t>could</a:t>
            </a:r>
            <a:r>
              <a:rPr lang="en-AU" sz="2800" spc="-2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refer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them</a:t>
            </a:r>
            <a:r>
              <a:rPr lang="en-AU" sz="2800" spc="-10" dirty="0">
                <a:latin typeface="Nunito Sans" pitchFamily="2" charset="77"/>
                <a:cs typeface="Arial"/>
              </a:rPr>
              <a:t> </a:t>
            </a:r>
            <a:r>
              <a:rPr lang="en-AU" sz="2800" spc="-25" dirty="0">
                <a:latin typeface="Nunito Sans" pitchFamily="2" charset="77"/>
                <a:cs typeface="Arial"/>
              </a:rPr>
              <a:t>to:</a:t>
            </a:r>
            <a:endParaRPr lang="en-AU" sz="2800" dirty="0">
              <a:latin typeface="Nunito Sans" pitchFamily="2" charset="77"/>
              <a:cs typeface="Arial"/>
            </a:endParaRPr>
          </a:p>
          <a:p>
            <a:pPr marL="469265" indent="-457200">
              <a:lnSpc>
                <a:spcPct val="100000"/>
              </a:lnSpc>
              <a:spcBef>
                <a:spcPts val="325"/>
              </a:spcBef>
              <a:tabLst>
                <a:tab pos="316865" algn="l"/>
                <a:tab pos="317500" algn="l"/>
              </a:tabLst>
            </a:pPr>
            <a:r>
              <a:rPr lang="en-AU" sz="2800" dirty="0">
                <a:latin typeface="Nunito Sans" pitchFamily="2" charset="77"/>
                <a:cs typeface="Arial"/>
              </a:rPr>
              <a:t>A</a:t>
            </a:r>
            <a:r>
              <a:rPr lang="en-AU" sz="2800" spc="-12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trusted</a:t>
            </a:r>
            <a:r>
              <a:rPr lang="en-AU" sz="2800" spc="-4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adult</a:t>
            </a:r>
            <a:r>
              <a:rPr lang="en-AU" sz="2800" spc="-35" dirty="0">
                <a:latin typeface="Nunito Sans" pitchFamily="2" charset="77"/>
                <a:cs typeface="Arial"/>
              </a:rPr>
              <a:t> </a:t>
            </a:r>
            <a:r>
              <a:rPr lang="en-AU" sz="2800" dirty="0" err="1">
                <a:latin typeface="Nunito Sans" pitchFamily="2" charset="77"/>
                <a:cs typeface="Arial"/>
              </a:rPr>
              <a:t>eg.</a:t>
            </a:r>
            <a:r>
              <a:rPr lang="en-AU" sz="2800" spc="-40" dirty="0">
                <a:latin typeface="Nunito Sans" pitchFamily="2" charset="77"/>
                <a:cs typeface="Arial"/>
              </a:rPr>
              <a:t> </a:t>
            </a:r>
            <a:r>
              <a:rPr lang="en-AU" sz="2800" spc="-10" dirty="0">
                <a:latin typeface="Nunito Sans" pitchFamily="2" charset="77"/>
                <a:cs typeface="Arial"/>
              </a:rPr>
              <a:t>Venturer</a:t>
            </a:r>
            <a:r>
              <a:rPr lang="en-AU" sz="2800" spc="-35" dirty="0">
                <a:latin typeface="Nunito Sans" pitchFamily="2" charset="77"/>
                <a:cs typeface="Arial"/>
              </a:rPr>
              <a:t> </a:t>
            </a:r>
            <a:r>
              <a:rPr lang="en-AU" sz="2800" spc="-10" dirty="0">
                <a:latin typeface="Nunito Sans" pitchFamily="2" charset="77"/>
                <a:cs typeface="Arial"/>
              </a:rPr>
              <a:t>Leader,</a:t>
            </a:r>
            <a:r>
              <a:rPr lang="en-AU" sz="2800" spc="-3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parent/family</a:t>
            </a:r>
            <a:r>
              <a:rPr lang="en-AU" sz="2800" spc="-35" dirty="0">
                <a:latin typeface="Nunito Sans" pitchFamily="2" charset="77"/>
                <a:cs typeface="Arial"/>
              </a:rPr>
              <a:t> </a:t>
            </a:r>
            <a:r>
              <a:rPr lang="en-AU" sz="2800" spc="-10" dirty="0">
                <a:latin typeface="Nunito Sans" pitchFamily="2" charset="77"/>
                <a:cs typeface="Arial"/>
              </a:rPr>
              <a:t>member</a:t>
            </a:r>
            <a:endParaRPr lang="en-AU" sz="2800" dirty="0">
              <a:latin typeface="Nunito Sans" pitchFamily="2" charset="77"/>
              <a:cs typeface="Arial"/>
            </a:endParaRPr>
          </a:p>
          <a:p>
            <a:pPr marL="469265" indent="-457200">
              <a:lnSpc>
                <a:spcPct val="100000"/>
              </a:lnSpc>
              <a:spcBef>
                <a:spcPts val="320"/>
              </a:spcBef>
              <a:tabLst>
                <a:tab pos="316865" algn="l"/>
                <a:tab pos="317500" algn="l"/>
              </a:tabLst>
            </a:pPr>
            <a:r>
              <a:rPr lang="en-AU" sz="2800" dirty="0">
                <a:latin typeface="Nunito Sans" pitchFamily="2" charset="77"/>
                <a:cs typeface="Arial"/>
              </a:rPr>
              <a:t>Close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friends-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ideally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more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than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one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person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so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that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more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people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can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spc="-10" dirty="0">
                <a:latin typeface="Nunito Sans" pitchFamily="2" charset="77"/>
                <a:cs typeface="Arial"/>
              </a:rPr>
              <a:t>help!</a:t>
            </a:r>
            <a:endParaRPr lang="en-AU" sz="2800" dirty="0">
              <a:latin typeface="Nunito Sans" pitchFamily="2" charset="77"/>
              <a:cs typeface="Arial"/>
            </a:endParaRPr>
          </a:p>
          <a:p>
            <a:pPr marL="469265" indent="-457200">
              <a:lnSpc>
                <a:spcPct val="100000"/>
              </a:lnSpc>
              <a:spcBef>
                <a:spcPts val="325"/>
              </a:spcBef>
              <a:tabLst>
                <a:tab pos="316865" algn="l"/>
                <a:tab pos="317500" algn="l"/>
              </a:tabLst>
            </a:pPr>
            <a:r>
              <a:rPr lang="en-AU" sz="2800" dirty="0">
                <a:latin typeface="Nunito Sans" pitchFamily="2" charset="77"/>
                <a:cs typeface="Arial"/>
              </a:rPr>
              <a:t>An</a:t>
            </a:r>
            <a:r>
              <a:rPr lang="en-AU" sz="2800" spc="-2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older</a:t>
            </a:r>
            <a:r>
              <a:rPr lang="en-AU" sz="2800" spc="-1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member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of</a:t>
            </a:r>
            <a:r>
              <a:rPr lang="en-AU" sz="2800" spc="-1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your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unit</a:t>
            </a:r>
            <a:r>
              <a:rPr lang="en-AU" sz="2800" spc="-1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(</a:t>
            </a:r>
            <a:r>
              <a:rPr lang="en-AU" sz="2800" dirty="0" err="1">
                <a:latin typeface="Nunito Sans" pitchFamily="2" charset="77"/>
                <a:cs typeface="Arial"/>
              </a:rPr>
              <a:t>eg.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Unit</a:t>
            </a:r>
            <a:r>
              <a:rPr lang="en-AU" sz="2800" spc="-10" dirty="0">
                <a:latin typeface="Nunito Sans" pitchFamily="2" charset="77"/>
                <a:cs typeface="Arial"/>
              </a:rPr>
              <a:t> Leader)</a:t>
            </a:r>
            <a:endParaRPr lang="en-AU" sz="2800" dirty="0">
              <a:latin typeface="Nunito Sans" pitchFamily="2" charset="77"/>
              <a:cs typeface="Arial"/>
            </a:endParaRPr>
          </a:p>
          <a:p>
            <a:pPr marL="469265" marR="149225" indent="-457200">
              <a:lnSpc>
                <a:spcPct val="114999"/>
              </a:lnSpc>
              <a:tabLst>
                <a:tab pos="316865" algn="l"/>
                <a:tab pos="317500" algn="l"/>
              </a:tabLst>
            </a:pPr>
            <a:r>
              <a:rPr lang="en-AU" sz="2800" dirty="0">
                <a:latin typeface="Nunito Sans" pitchFamily="2" charset="77"/>
                <a:cs typeface="Arial"/>
              </a:rPr>
              <a:t>A</a:t>
            </a:r>
            <a:r>
              <a:rPr lang="en-AU" sz="2800" spc="-12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professional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support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 err="1">
                <a:latin typeface="Nunito Sans" pitchFamily="2" charset="77"/>
                <a:cs typeface="Arial"/>
              </a:rPr>
              <a:t>eg.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recommend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that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they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visit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their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GP</a:t>
            </a:r>
            <a:r>
              <a:rPr lang="en-AU" sz="2800" spc="-5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if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they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spc="-10" dirty="0">
                <a:latin typeface="Nunito Sans" pitchFamily="2" charset="77"/>
                <a:cs typeface="Arial"/>
              </a:rPr>
              <a:t>haven’t </a:t>
            </a:r>
            <a:r>
              <a:rPr lang="en-AU" sz="2800" dirty="0">
                <a:latin typeface="Nunito Sans" pitchFamily="2" charset="77"/>
                <a:cs typeface="Arial"/>
              </a:rPr>
              <a:t>sought</a:t>
            </a:r>
            <a:r>
              <a:rPr lang="en-AU" sz="2800" spc="-2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it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before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(They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can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then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be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referred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to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a</a:t>
            </a:r>
            <a:r>
              <a:rPr lang="en-AU" sz="2800" spc="-10" dirty="0">
                <a:latin typeface="Nunito Sans" pitchFamily="2" charset="77"/>
                <a:cs typeface="Arial"/>
              </a:rPr>
              <a:t> psychologist/therapist)</a:t>
            </a:r>
            <a:endParaRPr lang="en-AU" sz="2800" dirty="0">
              <a:latin typeface="Nunito Sans" pitchFamily="2" charset="77"/>
              <a:cs typeface="Arial"/>
            </a:endParaRPr>
          </a:p>
          <a:p>
            <a:pPr marL="469265" indent="-457200">
              <a:lnSpc>
                <a:spcPct val="100000"/>
              </a:lnSpc>
              <a:spcBef>
                <a:spcPts val="325"/>
              </a:spcBef>
              <a:tabLst>
                <a:tab pos="316865" algn="l"/>
                <a:tab pos="317500" algn="l"/>
              </a:tabLst>
            </a:pPr>
            <a:r>
              <a:rPr lang="en-AU" sz="2800" dirty="0">
                <a:latin typeface="Nunito Sans" pitchFamily="2" charset="77"/>
                <a:cs typeface="Arial"/>
              </a:rPr>
              <a:t>A</a:t>
            </a:r>
            <a:r>
              <a:rPr lang="en-AU" sz="2800" spc="-12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helpline/free</a:t>
            </a:r>
            <a:r>
              <a:rPr lang="en-AU" sz="2800" spc="-3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service</a:t>
            </a:r>
            <a:r>
              <a:rPr lang="en-AU" sz="2800" spc="-30" dirty="0">
                <a:latin typeface="Nunito Sans" pitchFamily="2" charset="77"/>
                <a:cs typeface="Arial"/>
              </a:rPr>
              <a:t> </a:t>
            </a:r>
            <a:r>
              <a:rPr lang="en-AU" sz="2800" dirty="0" err="1">
                <a:latin typeface="Nunito Sans" pitchFamily="2" charset="77"/>
                <a:cs typeface="Arial"/>
              </a:rPr>
              <a:t>eg.</a:t>
            </a:r>
            <a:r>
              <a:rPr lang="en-AU" sz="2800" spc="-3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Headspace,</a:t>
            </a:r>
            <a:r>
              <a:rPr lang="en-AU" sz="2800" spc="-30" dirty="0">
                <a:latin typeface="Nunito Sans" pitchFamily="2" charset="77"/>
                <a:cs typeface="Arial"/>
              </a:rPr>
              <a:t> </a:t>
            </a:r>
            <a:r>
              <a:rPr lang="en-AU" sz="2800" dirty="0" err="1">
                <a:latin typeface="Nunito Sans" pitchFamily="2" charset="77"/>
                <a:cs typeface="Arial"/>
              </a:rPr>
              <a:t>BeyondBlue</a:t>
            </a:r>
            <a:r>
              <a:rPr lang="en-AU" sz="2800" dirty="0">
                <a:latin typeface="Nunito Sans" pitchFamily="2" charset="77"/>
                <a:cs typeface="Arial"/>
              </a:rPr>
              <a:t>,</a:t>
            </a:r>
            <a:r>
              <a:rPr lang="en-AU" sz="2800" spc="-30" dirty="0">
                <a:latin typeface="Nunito Sans" pitchFamily="2" charset="77"/>
                <a:cs typeface="Arial"/>
              </a:rPr>
              <a:t> </a:t>
            </a:r>
            <a:r>
              <a:rPr lang="en-AU" sz="2800" spc="-10" dirty="0" err="1">
                <a:latin typeface="Nunito Sans" pitchFamily="2" charset="77"/>
                <a:cs typeface="Arial"/>
              </a:rPr>
              <a:t>Kidshelpline</a:t>
            </a:r>
            <a:endParaRPr lang="en-AU" sz="2800" dirty="0">
              <a:latin typeface="Nunito Sans" pitchFamily="2" charset="77"/>
              <a:cs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247015">
              <a:lnSpc>
                <a:spcPct val="100000"/>
              </a:lnSpc>
              <a:spcBef>
                <a:spcPts val="120"/>
              </a:spcBef>
            </a:pPr>
            <a:r>
              <a:rPr dirty="0"/>
              <a:t>It</a:t>
            </a:r>
            <a:r>
              <a:rPr spc="-105" dirty="0"/>
              <a:t> </a:t>
            </a:r>
            <a:r>
              <a:rPr spc="-35" dirty="0"/>
              <a:t>is</a:t>
            </a:r>
            <a:r>
              <a:rPr spc="-70" dirty="0"/>
              <a:t> </a:t>
            </a:r>
            <a:r>
              <a:rPr dirty="0"/>
              <a:t>okay</a:t>
            </a:r>
            <a:r>
              <a:rPr spc="-65" dirty="0"/>
              <a:t> </a:t>
            </a:r>
            <a:r>
              <a:rPr spc="-105" dirty="0"/>
              <a:t>to</a:t>
            </a:r>
            <a:r>
              <a:rPr spc="-35" dirty="0"/>
              <a:t> </a:t>
            </a:r>
            <a:r>
              <a:rPr spc="-70" dirty="0"/>
              <a:t>struggle!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A3F24D-A28E-2798-00B2-792E030448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469265" marR="431165" indent="-457200">
              <a:lnSpc>
                <a:spcPct val="114999"/>
              </a:lnSpc>
              <a:spcBef>
                <a:spcPts val="100"/>
              </a:spcBef>
              <a:tabLst>
                <a:tab pos="316865" algn="l"/>
                <a:tab pos="317500" algn="l"/>
              </a:tabLst>
            </a:pPr>
            <a:r>
              <a:rPr lang="en-AU" sz="2800" dirty="0">
                <a:latin typeface="Nunito Sans" pitchFamily="2" charset="77"/>
                <a:cs typeface="Arial"/>
              </a:rPr>
              <a:t>Everyone</a:t>
            </a:r>
            <a:r>
              <a:rPr lang="en-AU" sz="2800" spc="-3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struggles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at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some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point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in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their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lives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and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being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a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teenager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spc="-25" dirty="0">
                <a:latin typeface="Nunito Sans" pitchFamily="2" charset="77"/>
                <a:cs typeface="Arial"/>
              </a:rPr>
              <a:t>can </a:t>
            </a:r>
            <a:r>
              <a:rPr lang="en-AU" sz="2800" dirty="0">
                <a:latin typeface="Nunito Sans" pitchFamily="2" charset="77"/>
                <a:cs typeface="Arial"/>
              </a:rPr>
              <a:t>absolutely</a:t>
            </a:r>
            <a:r>
              <a:rPr lang="en-AU" sz="2800" spc="-50" dirty="0">
                <a:latin typeface="Nunito Sans" pitchFamily="2" charset="77"/>
                <a:cs typeface="Arial"/>
              </a:rPr>
              <a:t> </a:t>
            </a:r>
            <a:r>
              <a:rPr lang="en-AU" sz="2800" spc="-20" dirty="0">
                <a:latin typeface="Nunito Sans" pitchFamily="2" charset="77"/>
                <a:cs typeface="Arial"/>
              </a:rPr>
              <a:t>suck</a:t>
            </a:r>
            <a:endParaRPr lang="en-AU" sz="2800" dirty="0">
              <a:latin typeface="Nunito Sans" pitchFamily="2" charset="77"/>
              <a:cs typeface="Arial"/>
            </a:endParaRPr>
          </a:p>
          <a:p>
            <a:pPr marL="469265" marR="50165" indent="-457200">
              <a:lnSpc>
                <a:spcPct val="114999"/>
              </a:lnSpc>
              <a:tabLst>
                <a:tab pos="316865" algn="l"/>
                <a:tab pos="317500" algn="l"/>
              </a:tabLst>
            </a:pPr>
            <a:r>
              <a:rPr lang="en-AU" sz="2800" dirty="0">
                <a:latin typeface="Nunito Sans" pitchFamily="2" charset="77"/>
                <a:cs typeface="Arial"/>
              </a:rPr>
              <a:t>Scouting</a:t>
            </a:r>
            <a:r>
              <a:rPr lang="en-AU" sz="2800" spc="-2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can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be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a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really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awesome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place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to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connect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with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others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and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set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up</a:t>
            </a:r>
            <a:r>
              <a:rPr lang="en-AU" sz="2800" spc="-10" dirty="0">
                <a:latin typeface="Nunito Sans" pitchFamily="2" charset="77"/>
                <a:cs typeface="Arial"/>
              </a:rPr>
              <a:t> </a:t>
            </a:r>
            <a:r>
              <a:rPr lang="en-AU" sz="2800" spc="-50" dirty="0">
                <a:latin typeface="Nunito Sans" pitchFamily="2" charset="77"/>
                <a:cs typeface="Arial"/>
              </a:rPr>
              <a:t>a </a:t>
            </a:r>
            <a:r>
              <a:rPr lang="en-AU" sz="2800" dirty="0">
                <a:latin typeface="Nunito Sans" pitchFamily="2" charset="77"/>
                <a:cs typeface="Arial"/>
              </a:rPr>
              <a:t>support</a:t>
            </a:r>
            <a:r>
              <a:rPr lang="en-AU" sz="2800" spc="-5" dirty="0">
                <a:latin typeface="Nunito Sans" pitchFamily="2" charset="77"/>
                <a:cs typeface="Arial"/>
              </a:rPr>
              <a:t> </a:t>
            </a:r>
            <a:r>
              <a:rPr lang="en-AU" sz="2800" spc="-10" dirty="0">
                <a:latin typeface="Nunito Sans" pitchFamily="2" charset="77"/>
                <a:cs typeface="Arial"/>
              </a:rPr>
              <a:t>network</a:t>
            </a:r>
            <a:endParaRPr lang="en-AU" sz="2800" dirty="0">
              <a:latin typeface="Nunito Sans" pitchFamily="2" charset="77"/>
              <a:cs typeface="Arial"/>
            </a:endParaRPr>
          </a:p>
          <a:p>
            <a:pPr marL="469265" marR="5080" indent="-457200">
              <a:lnSpc>
                <a:spcPct val="114999"/>
              </a:lnSpc>
              <a:tabLst>
                <a:tab pos="316865" algn="l"/>
                <a:tab pos="317500" algn="l"/>
              </a:tabLst>
            </a:pPr>
            <a:r>
              <a:rPr lang="en-AU" sz="2800" dirty="0">
                <a:latin typeface="Nunito Sans" pitchFamily="2" charset="77"/>
                <a:cs typeface="Arial"/>
              </a:rPr>
              <a:t>It’s</a:t>
            </a:r>
            <a:r>
              <a:rPr lang="en-AU" sz="2800" spc="-3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really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important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that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you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reach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out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to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people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if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you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are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struggling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or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if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spc="-25" dirty="0">
                <a:latin typeface="Nunito Sans" pitchFamily="2" charset="77"/>
                <a:cs typeface="Arial"/>
              </a:rPr>
              <a:t>you </a:t>
            </a:r>
            <a:r>
              <a:rPr lang="en-AU" sz="2800" dirty="0">
                <a:latin typeface="Nunito Sans" pitchFamily="2" charset="77"/>
                <a:cs typeface="Arial"/>
              </a:rPr>
              <a:t>think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a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friend</a:t>
            </a:r>
            <a:r>
              <a:rPr lang="en-AU" sz="2800" spc="-1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may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need</a:t>
            </a:r>
            <a:r>
              <a:rPr lang="en-AU" sz="2800" spc="-10" dirty="0">
                <a:latin typeface="Nunito Sans" pitchFamily="2" charset="77"/>
                <a:cs typeface="Arial"/>
              </a:rPr>
              <a:t> support.</a:t>
            </a:r>
            <a:endParaRPr lang="en-AU" sz="2800" dirty="0">
              <a:latin typeface="Nunito Sans" pitchFamily="2" charset="77"/>
              <a:cs typeface="Arial"/>
            </a:endParaRPr>
          </a:p>
          <a:p>
            <a:pPr marL="469265" marR="100965" indent="-457200">
              <a:lnSpc>
                <a:spcPct val="114999"/>
              </a:lnSpc>
              <a:tabLst>
                <a:tab pos="316865" algn="l"/>
                <a:tab pos="317500" algn="l"/>
              </a:tabLst>
            </a:pPr>
            <a:r>
              <a:rPr lang="en-AU" sz="2800" dirty="0">
                <a:latin typeface="Nunito Sans" pitchFamily="2" charset="77"/>
                <a:cs typeface="Arial"/>
              </a:rPr>
              <a:t>Consider</a:t>
            </a:r>
            <a:r>
              <a:rPr lang="en-AU" sz="2800" spc="-3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the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things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you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are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saying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to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other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people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within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your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unit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and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spc="-20" dirty="0">
                <a:latin typeface="Nunito Sans" pitchFamily="2" charset="77"/>
                <a:cs typeface="Arial"/>
              </a:rPr>
              <a:t>your </a:t>
            </a:r>
            <a:r>
              <a:rPr lang="en-AU" sz="2800" dirty="0">
                <a:latin typeface="Nunito Sans" pitchFamily="2" charset="77"/>
                <a:cs typeface="Arial"/>
              </a:rPr>
              <a:t>life</a:t>
            </a:r>
            <a:r>
              <a:rPr lang="en-AU" sz="2800" spc="-3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so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that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people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feel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safe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and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spc="-10" dirty="0">
                <a:latin typeface="Nunito Sans" pitchFamily="2" charset="77"/>
                <a:cs typeface="Arial"/>
              </a:rPr>
              <a:t>comfortable.</a:t>
            </a:r>
            <a:endParaRPr lang="en-AU" sz="2800" dirty="0">
              <a:latin typeface="Nunito Sans" pitchFamily="2" charset="77"/>
              <a:cs typeface="Arial"/>
            </a:endParaRPr>
          </a:p>
          <a:p>
            <a:pPr marL="469265" indent="-457200">
              <a:lnSpc>
                <a:spcPct val="100000"/>
              </a:lnSpc>
              <a:spcBef>
                <a:spcPts val="320"/>
              </a:spcBef>
              <a:tabLst>
                <a:tab pos="316865" algn="l"/>
                <a:tab pos="317500" algn="l"/>
              </a:tabLst>
            </a:pPr>
            <a:r>
              <a:rPr lang="en-AU" sz="2800" dirty="0">
                <a:latin typeface="Nunito Sans" pitchFamily="2" charset="77"/>
                <a:cs typeface="Arial"/>
              </a:rPr>
              <a:t>Treat</a:t>
            </a:r>
            <a:r>
              <a:rPr lang="en-AU" sz="2800" spc="-3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others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the</a:t>
            </a:r>
            <a:r>
              <a:rPr lang="en-AU" sz="2800" spc="-2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way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you</a:t>
            </a:r>
            <a:r>
              <a:rPr lang="en-AU" sz="2800" spc="-2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want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to</a:t>
            </a:r>
            <a:r>
              <a:rPr lang="en-AU" sz="2800" spc="-2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be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spc="-10" dirty="0">
                <a:latin typeface="Nunito Sans" pitchFamily="2" charset="77"/>
                <a:cs typeface="Arial"/>
              </a:rPr>
              <a:t>treated!!!</a:t>
            </a:r>
            <a:endParaRPr lang="en-AU" sz="2800" dirty="0">
              <a:latin typeface="Nunito Sans" pitchFamily="2" charset="77"/>
              <a:cs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28650" y="456054"/>
            <a:ext cx="7481207" cy="630942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7938">
              <a:lnSpc>
                <a:spcPct val="100000"/>
              </a:lnSpc>
              <a:spcBef>
                <a:spcPts val="120"/>
              </a:spcBef>
            </a:pPr>
            <a:r>
              <a:rPr spc="-50" dirty="0"/>
              <a:t>Activity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375CE3-A596-9C7E-66B2-B2A946012F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97815" marR="5080" indent="-285750" algn="just">
              <a:lnSpc>
                <a:spcPct val="114999"/>
              </a:lnSpc>
              <a:spcBef>
                <a:spcPts val="100"/>
              </a:spcBef>
              <a:tabLst>
                <a:tab pos="317500" algn="l"/>
              </a:tabLst>
            </a:pPr>
            <a:r>
              <a:rPr lang="en-AU" sz="1800" dirty="0">
                <a:latin typeface="Nunito Sans" pitchFamily="2" charset="77"/>
                <a:cs typeface="Arial"/>
              </a:rPr>
              <a:t>Within</a:t>
            </a:r>
            <a:r>
              <a:rPr lang="en-AU" sz="1800" spc="-15" dirty="0">
                <a:latin typeface="Nunito Sans" pitchFamily="2" charset="77"/>
                <a:cs typeface="Arial"/>
              </a:rPr>
              <a:t> </a:t>
            </a:r>
            <a:r>
              <a:rPr lang="en-AU" sz="1800" dirty="0">
                <a:latin typeface="Nunito Sans" pitchFamily="2" charset="77"/>
                <a:cs typeface="Arial"/>
              </a:rPr>
              <a:t>your</a:t>
            </a:r>
            <a:r>
              <a:rPr lang="en-AU" sz="1800" spc="-15" dirty="0">
                <a:latin typeface="Nunito Sans" pitchFamily="2" charset="77"/>
                <a:cs typeface="Arial"/>
              </a:rPr>
              <a:t> </a:t>
            </a:r>
            <a:r>
              <a:rPr lang="en-AU" sz="1800" dirty="0">
                <a:latin typeface="Nunito Sans" pitchFamily="2" charset="77"/>
                <a:cs typeface="Arial"/>
              </a:rPr>
              <a:t>patrol,</a:t>
            </a:r>
            <a:r>
              <a:rPr lang="en-AU" sz="1800" spc="-10" dirty="0">
                <a:latin typeface="Nunito Sans" pitchFamily="2" charset="77"/>
                <a:cs typeface="Arial"/>
              </a:rPr>
              <a:t> </a:t>
            </a:r>
            <a:r>
              <a:rPr lang="en-AU" sz="1800" dirty="0">
                <a:latin typeface="Nunito Sans" pitchFamily="2" charset="77"/>
                <a:cs typeface="Arial"/>
              </a:rPr>
              <a:t>list</a:t>
            </a:r>
            <a:r>
              <a:rPr lang="en-AU" sz="1800" spc="-15" dirty="0">
                <a:latin typeface="Nunito Sans" pitchFamily="2" charset="77"/>
                <a:cs typeface="Arial"/>
              </a:rPr>
              <a:t> </a:t>
            </a:r>
            <a:r>
              <a:rPr lang="en-AU" sz="1800" dirty="0">
                <a:latin typeface="Nunito Sans" pitchFamily="2" charset="77"/>
                <a:cs typeface="Arial"/>
              </a:rPr>
              <a:t>ways</a:t>
            </a:r>
            <a:r>
              <a:rPr lang="en-AU" sz="1800" spc="-15" dirty="0">
                <a:latin typeface="Nunito Sans" pitchFamily="2" charset="77"/>
                <a:cs typeface="Arial"/>
              </a:rPr>
              <a:t> </a:t>
            </a:r>
            <a:r>
              <a:rPr lang="en-AU" sz="1800" dirty="0">
                <a:latin typeface="Nunito Sans" pitchFamily="2" charset="77"/>
                <a:cs typeface="Arial"/>
              </a:rPr>
              <a:t>in</a:t>
            </a:r>
            <a:r>
              <a:rPr lang="en-AU" sz="1800" spc="-10" dirty="0">
                <a:latin typeface="Nunito Sans" pitchFamily="2" charset="77"/>
                <a:cs typeface="Arial"/>
              </a:rPr>
              <a:t> </a:t>
            </a:r>
            <a:r>
              <a:rPr lang="en-AU" sz="1800" dirty="0">
                <a:latin typeface="Nunito Sans" pitchFamily="2" charset="77"/>
                <a:cs typeface="Arial"/>
              </a:rPr>
              <a:t>which</a:t>
            </a:r>
            <a:r>
              <a:rPr lang="en-AU" sz="1800" spc="-15" dirty="0">
                <a:latin typeface="Nunito Sans" pitchFamily="2" charset="77"/>
                <a:cs typeface="Arial"/>
              </a:rPr>
              <a:t> </a:t>
            </a:r>
            <a:r>
              <a:rPr lang="en-AU" sz="1800" dirty="0">
                <a:latin typeface="Nunito Sans" pitchFamily="2" charset="77"/>
                <a:cs typeface="Arial"/>
              </a:rPr>
              <a:t>you</a:t>
            </a:r>
            <a:r>
              <a:rPr lang="en-AU" sz="1800" spc="-15" dirty="0">
                <a:latin typeface="Nunito Sans" pitchFamily="2" charset="77"/>
                <a:cs typeface="Arial"/>
              </a:rPr>
              <a:t> </a:t>
            </a:r>
            <a:r>
              <a:rPr lang="en-AU" sz="1800" dirty="0">
                <a:latin typeface="Nunito Sans" pitchFamily="2" charset="77"/>
                <a:cs typeface="Arial"/>
              </a:rPr>
              <a:t>can</a:t>
            </a:r>
            <a:r>
              <a:rPr lang="en-AU" sz="1800" spc="-10" dirty="0">
                <a:latin typeface="Nunito Sans" pitchFamily="2" charset="77"/>
                <a:cs typeface="Arial"/>
              </a:rPr>
              <a:t> </a:t>
            </a:r>
            <a:r>
              <a:rPr lang="en-AU" sz="1800" dirty="0">
                <a:latin typeface="Nunito Sans" pitchFamily="2" charset="77"/>
                <a:cs typeface="Arial"/>
              </a:rPr>
              <a:t>make</a:t>
            </a:r>
            <a:r>
              <a:rPr lang="en-AU" sz="1800" spc="-15" dirty="0">
                <a:latin typeface="Nunito Sans" pitchFamily="2" charset="77"/>
                <a:cs typeface="Arial"/>
              </a:rPr>
              <a:t> </a:t>
            </a:r>
            <a:r>
              <a:rPr lang="en-AU" sz="1800" dirty="0">
                <a:latin typeface="Nunito Sans" pitchFamily="2" charset="77"/>
                <a:cs typeface="Arial"/>
              </a:rPr>
              <a:t>your</a:t>
            </a:r>
            <a:r>
              <a:rPr lang="en-AU" sz="1800" spc="-15" dirty="0">
                <a:latin typeface="Nunito Sans" pitchFamily="2" charset="77"/>
                <a:cs typeface="Arial"/>
              </a:rPr>
              <a:t> </a:t>
            </a:r>
            <a:r>
              <a:rPr lang="en-AU" sz="1800" dirty="0">
                <a:latin typeface="Nunito Sans" pitchFamily="2" charset="77"/>
                <a:cs typeface="Arial"/>
              </a:rPr>
              <a:t>unit</a:t>
            </a:r>
            <a:r>
              <a:rPr lang="en-AU" sz="1800" spc="-10" dirty="0">
                <a:latin typeface="Nunito Sans" pitchFamily="2" charset="77"/>
                <a:cs typeface="Arial"/>
              </a:rPr>
              <a:t> </a:t>
            </a:r>
            <a:r>
              <a:rPr lang="en-AU" sz="1800" dirty="0">
                <a:latin typeface="Nunito Sans" pitchFamily="2" charset="77"/>
                <a:cs typeface="Arial"/>
              </a:rPr>
              <a:t>a</a:t>
            </a:r>
            <a:r>
              <a:rPr lang="en-AU" sz="1800" spc="-15" dirty="0">
                <a:latin typeface="Nunito Sans" pitchFamily="2" charset="77"/>
                <a:cs typeface="Arial"/>
              </a:rPr>
              <a:t> </a:t>
            </a:r>
            <a:r>
              <a:rPr lang="en-AU" sz="1800" dirty="0">
                <a:latin typeface="Nunito Sans" pitchFamily="2" charset="77"/>
                <a:cs typeface="Arial"/>
              </a:rPr>
              <a:t>safe</a:t>
            </a:r>
            <a:r>
              <a:rPr lang="en-AU" sz="1800" spc="-10" dirty="0">
                <a:latin typeface="Nunito Sans" pitchFamily="2" charset="77"/>
                <a:cs typeface="Arial"/>
              </a:rPr>
              <a:t> </a:t>
            </a:r>
            <a:r>
              <a:rPr lang="en-AU" sz="1800" spc="-25" dirty="0">
                <a:latin typeface="Nunito Sans" pitchFamily="2" charset="77"/>
                <a:cs typeface="Arial"/>
              </a:rPr>
              <a:t>and </a:t>
            </a:r>
            <a:r>
              <a:rPr lang="en-AU" sz="1800" dirty="0">
                <a:latin typeface="Nunito Sans" pitchFamily="2" charset="77"/>
                <a:cs typeface="Arial"/>
              </a:rPr>
              <a:t>inclusive</a:t>
            </a:r>
            <a:r>
              <a:rPr lang="en-AU" sz="1800" spc="-55" dirty="0">
                <a:latin typeface="Nunito Sans" pitchFamily="2" charset="77"/>
                <a:cs typeface="Arial"/>
              </a:rPr>
              <a:t> </a:t>
            </a:r>
            <a:r>
              <a:rPr lang="en-AU" sz="1800" dirty="0">
                <a:latin typeface="Nunito Sans" pitchFamily="2" charset="77"/>
                <a:cs typeface="Arial"/>
              </a:rPr>
              <a:t>environment</a:t>
            </a:r>
            <a:r>
              <a:rPr lang="en-AU" sz="1800" spc="-40" dirty="0">
                <a:latin typeface="Nunito Sans" pitchFamily="2" charset="77"/>
                <a:cs typeface="Arial"/>
              </a:rPr>
              <a:t> </a:t>
            </a:r>
            <a:r>
              <a:rPr lang="en-AU" sz="1800" dirty="0">
                <a:latin typeface="Nunito Sans" pitchFamily="2" charset="77"/>
                <a:cs typeface="Arial"/>
              </a:rPr>
              <a:t>for</a:t>
            </a:r>
            <a:r>
              <a:rPr lang="en-AU" sz="1800" spc="-45" dirty="0">
                <a:latin typeface="Nunito Sans" pitchFamily="2" charset="77"/>
                <a:cs typeface="Arial"/>
              </a:rPr>
              <a:t> </a:t>
            </a:r>
            <a:r>
              <a:rPr lang="en-AU" sz="1800" dirty="0">
                <a:latin typeface="Nunito Sans" pitchFamily="2" charset="77"/>
                <a:cs typeface="Arial"/>
              </a:rPr>
              <a:t>people</a:t>
            </a:r>
            <a:r>
              <a:rPr lang="en-AU" sz="1800" spc="-40" dirty="0">
                <a:latin typeface="Nunito Sans" pitchFamily="2" charset="77"/>
                <a:cs typeface="Arial"/>
              </a:rPr>
              <a:t> </a:t>
            </a:r>
            <a:r>
              <a:rPr lang="en-AU" sz="1800" dirty="0">
                <a:latin typeface="Nunito Sans" pitchFamily="2" charset="77"/>
                <a:cs typeface="Arial"/>
              </a:rPr>
              <a:t>of</a:t>
            </a:r>
            <a:r>
              <a:rPr lang="en-AU" sz="1800" spc="-45" dirty="0">
                <a:latin typeface="Nunito Sans" pitchFamily="2" charset="77"/>
                <a:cs typeface="Arial"/>
              </a:rPr>
              <a:t> </a:t>
            </a:r>
            <a:r>
              <a:rPr lang="en-AU" sz="1800" dirty="0">
                <a:latin typeface="Nunito Sans" pitchFamily="2" charset="77"/>
                <a:cs typeface="Arial"/>
              </a:rPr>
              <a:t>different</a:t>
            </a:r>
            <a:r>
              <a:rPr lang="en-AU" sz="1800" spc="-40" dirty="0">
                <a:latin typeface="Nunito Sans" pitchFamily="2" charset="77"/>
                <a:cs typeface="Arial"/>
              </a:rPr>
              <a:t> </a:t>
            </a:r>
            <a:r>
              <a:rPr lang="en-AU" sz="1800" dirty="0">
                <a:latin typeface="Nunito Sans" pitchFamily="2" charset="77"/>
                <a:cs typeface="Arial"/>
              </a:rPr>
              <a:t>backgrounds,</a:t>
            </a:r>
            <a:r>
              <a:rPr lang="en-AU" sz="1800" spc="-45" dirty="0">
                <a:latin typeface="Nunito Sans" pitchFamily="2" charset="77"/>
                <a:cs typeface="Arial"/>
              </a:rPr>
              <a:t> </a:t>
            </a:r>
            <a:r>
              <a:rPr lang="en-AU" sz="1800" dirty="0">
                <a:latin typeface="Nunito Sans" pitchFamily="2" charset="77"/>
                <a:cs typeface="Arial"/>
              </a:rPr>
              <a:t>identities</a:t>
            </a:r>
            <a:r>
              <a:rPr lang="en-AU" sz="1800" spc="-40" dirty="0">
                <a:latin typeface="Nunito Sans" pitchFamily="2" charset="77"/>
                <a:cs typeface="Arial"/>
              </a:rPr>
              <a:t> </a:t>
            </a:r>
            <a:r>
              <a:rPr lang="en-AU" sz="1800" spc="-25" dirty="0">
                <a:latin typeface="Nunito Sans" pitchFamily="2" charset="77"/>
                <a:cs typeface="Arial"/>
              </a:rPr>
              <a:t>and </a:t>
            </a:r>
            <a:r>
              <a:rPr lang="en-AU" sz="1800" spc="-10" dirty="0">
                <a:latin typeface="Nunito Sans" pitchFamily="2" charset="77"/>
                <a:cs typeface="Arial"/>
              </a:rPr>
              <a:t>abilities!</a:t>
            </a:r>
            <a:endParaRPr lang="en-AU" sz="1800" dirty="0">
              <a:latin typeface="Nunito Sans" pitchFamily="2" charset="77"/>
              <a:cs typeface="Arial"/>
            </a:endParaRPr>
          </a:p>
          <a:p>
            <a:pPr>
              <a:lnSpc>
                <a:spcPct val="100000"/>
              </a:lnSpc>
              <a:spcBef>
                <a:spcPts val="15"/>
              </a:spcBef>
              <a:buClr>
                <a:srgbClr val="595959"/>
              </a:buClr>
            </a:pPr>
            <a:endParaRPr lang="en-AU" sz="2950" dirty="0">
              <a:latin typeface="Nunito Sans" pitchFamily="2" charset="77"/>
              <a:cs typeface="Arial"/>
            </a:endParaRPr>
          </a:p>
          <a:p>
            <a:pPr marL="297815" indent="-285750">
              <a:lnSpc>
                <a:spcPct val="100000"/>
              </a:lnSpc>
            </a:pPr>
            <a:r>
              <a:rPr lang="en-AU" sz="1800" spc="-10" dirty="0">
                <a:latin typeface="Nunito Sans" pitchFamily="2" charset="77"/>
                <a:cs typeface="Arial"/>
              </a:rPr>
              <a:t>Ideas:</a:t>
            </a:r>
            <a:endParaRPr lang="en-AU" sz="1800" dirty="0">
              <a:latin typeface="Nunito Sans" pitchFamily="2" charset="77"/>
              <a:cs typeface="Arial"/>
            </a:endParaRPr>
          </a:p>
          <a:p>
            <a:pPr marL="678180" lvl="1" indent="-285750">
              <a:lnSpc>
                <a:spcPct val="100000"/>
              </a:lnSpc>
              <a:spcBef>
                <a:spcPts val="1525"/>
              </a:spcBef>
              <a:tabLst>
                <a:tab pos="697865" algn="l"/>
                <a:tab pos="698500" algn="l"/>
              </a:tabLst>
            </a:pPr>
            <a:r>
              <a:rPr lang="en-AU" sz="1800" dirty="0">
                <a:latin typeface="Nunito Sans" pitchFamily="2" charset="77"/>
                <a:cs typeface="Arial"/>
              </a:rPr>
              <a:t>Mental</a:t>
            </a:r>
            <a:r>
              <a:rPr lang="en-AU" sz="1800" spc="-15" dirty="0">
                <a:latin typeface="Nunito Sans" pitchFamily="2" charset="77"/>
                <a:cs typeface="Arial"/>
              </a:rPr>
              <a:t> </a:t>
            </a:r>
            <a:r>
              <a:rPr lang="en-AU" sz="1800" dirty="0">
                <a:latin typeface="Nunito Sans" pitchFamily="2" charset="77"/>
                <a:cs typeface="Arial"/>
              </a:rPr>
              <a:t>health</a:t>
            </a:r>
            <a:r>
              <a:rPr lang="en-AU" sz="1800" spc="-15" dirty="0">
                <a:latin typeface="Nunito Sans" pitchFamily="2" charset="77"/>
                <a:cs typeface="Arial"/>
              </a:rPr>
              <a:t> </a:t>
            </a:r>
            <a:r>
              <a:rPr lang="en-AU" sz="1800" dirty="0">
                <a:latin typeface="Nunito Sans" pitchFamily="2" charset="77"/>
                <a:cs typeface="Arial"/>
              </a:rPr>
              <a:t>resources</a:t>
            </a:r>
            <a:r>
              <a:rPr lang="en-AU" sz="1800" spc="-15" dirty="0">
                <a:latin typeface="Nunito Sans" pitchFamily="2" charset="77"/>
                <a:cs typeface="Arial"/>
              </a:rPr>
              <a:t> </a:t>
            </a:r>
            <a:r>
              <a:rPr lang="en-AU" sz="1800" dirty="0">
                <a:latin typeface="Nunito Sans" pitchFamily="2" charset="77"/>
                <a:cs typeface="Arial"/>
              </a:rPr>
              <a:t>(Helpline</a:t>
            </a:r>
            <a:r>
              <a:rPr lang="en-AU" sz="1800" spc="-10" dirty="0">
                <a:latin typeface="Nunito Sans" pitchFamily="2" charset="77"/>
                <a:cs typeface="Arial"/>
              </a:rPr>
              <a:t> contacts)</a:t>
            </a:r>
            <a:endParaRPr lang="en-AU" sz="1800" dirty="0">
              <a:latin typeface="Nunito Sans" pitchFamily="2" charset="77"/>
              <a:cs typeface="Arial"/>
            </a:endParaRPr>
          </a:p>
          <a:p>
            <a:pPr marL="678180" lvl="1" indent="-285750">
              <a:lnSpc>
                <a:spcPct val="100000"/>
              </a:lnSpc>
              <a:spcBef>
                <a:spcPts val="325"/>
              </a:spcBef>
              <a:tabLst>
                <a:tab pos="697865" algn="l"/>
                <a:tab pos="698500" algn="l"/>
              </a:tabLst>
            </a:pPr>
            <a:r>
              <a:rPr lang="en-AU" sz="1800" dirty="0">
                <a:latin typeface="Nunito Sans" pitchFamily="2" charset="77"/>
                <a:cs typeface="Arial"/>
              </a:rPr>
              <a:t>Posters</a:t>
            </a:r>
            <a:r>
              <a:rPr lang="en-AU" sz="1800" spc="-35" dirty="0">
                <a:latin typeface="Nunito Sans" pitchFamily="2" charset="77"/>
                <a:cs typeface="Arial"/>
              </a:rPr>
              <a:t> </a:t>
            </a:r>
            <a:r>
              <a:rPr lang="en-AU" sz="1800" dirty="0">
                <a:latin typeface="Nunito Sans" pitchFamily="2" charset="77"/>
                <a:cs typeface="Arial"/>
              </a:rPr>
              <a:t>about</a:t>
            </a:r>
            <a:r>
              <a:rPr lang="en-AU" sz="1800" spc="-20" dirty="0">
                <a:latin typeface="Nunito Sans" pitchFamily="2" charset="77"/>
                <a:cs typeface="Arial"/>
              </a:rPr>
              <a:t> </a:t>
            </a:r>
            <a:r>
              <a:rPr lang="en-AU" sz="1800" dirty="0">
                <a:latin typeface="Nunito Sans" pitchFamily="2" charset="77"/>
                <a:cs typeface="Arial"/>
              </a:rPr>
              <a:t>self</a:t>
            </a:r>
            <a:r>
              <a:rPr lang="en-AU" sz="1800" spc="-20" dirty="0">
                <a:latin typeface="Nunito Sans" pitchFamily="2" charset="77"/>
                <a:cs typeface="Arial"/>
              </a:rPr>
              <a:t> care</a:t>
            </a:r>
            <a:endParaRPr lang="en-AU" sz="1800" dirty="0">
              <a:latin typeface="Nunito Sans" pitchFamily="2" charset="77"/>
              <a:cs typeface="Arial"/>
            </a:endParaRPr>
          </a:p>
          <a:p>
            <a:pPr marL="678815" marR="369570" lvl="1" indent="-285750">
              <a:lnSpc>
                <a:spcPct val="114999"/>
              </a:lnSpc>
              <a:tabLst>
                <a:tab pos="697865" algn="l"/>
                <a:tab pos="698500" algn="l"/>
              </a:tabLst>
            </a:pPr>
            <a:r>
              <a:rPr lang="en-AU" sz="1800" dirty="0">
                <a:latin typeface="Nunito Sans" pitchFamily="2" charset="77"/>
                <a:cs typeface="Arial"/>
              </a:rPr>
              <a:t>Pronoun</a:t>
            </a:r>
            <a:r>
              <a:rPr lang="en-AU" sz="1800" spc="-30" dirty="0">
                <a:latin typeface="Nunito Sans" pitchFamily="2" charset="77"/>
                <a:cs typeface="Arial"/>
              </a:rPr>
              <a:t> </a:t>
            </a:r>
            <a:r>
              <a:rPr lang="en-AU" sz="1800" dirty="0">
                <a:latin typeface="Nunito Sans" pitchFamily="2" charset="77"/>
                <a:cs typeface="Arial"/>
              </a:rPr>
              <a:t>pins</a:t>
            </a:r>
            <a:r>
              <a:rPr lang="en-AU" sz="1800" spc="-20" dirty="0">
                <a:latin typeface="Nunito Sans" pitchFamily="2" charset="77"/>
                <a:cs typeface="Arial"/>
              </a:rPr>
              <a:t> </a:t>
            </a:r>
            <a:r>
              <a:rPr lang="en-AU" sz="1800" dirty="0">
                <a:latin typeface="Nunito Sans" pitchFamily="2" charset="77"/>
                <a:cs typeface="Arial"/>
              </a:rPr>
              <a:t>so</a:t>
            </a:r>
            <a:r>
              <a:rPr lang="en-AU" sz="1800" spc="-20" dirty="0">
                <a:latin typeface="Nunito Sans" pitchFamily="2" charset="77"/>
                <a:cs typeface="Arial"/>
              </a:rPr>
              <a:t> </a:t>
            </a:r>
            <a:r>
              <a:rPr lang="en-AU" sz="1800" dirty="0">
                <a:latin typeface="Nunito Sans" pitchFamily="2" charset="77"/>
                <a:cs typeface="Arial"/>
              </a:rPr>
              <a:t>that</a:t>
            </a:r>
            <a:r>
              <a:rPr lang="en-AU" sz="1800" spc="-20" dirty="0">
                <a:latin typeface="Nunito Sans" pitchFamily="2" charset="77"/>
                <a:cs typeface="Arial"/>
              </a:rPr>
              <a:t> </a:t>
            </a:r>
            <a:r>
              <a:rPr lang="en-AU" sz="1800" dirty="0">
                <a:latin typeface="Nunito Sans" pitchFamily="2" charset="77"/>
                <a:cs typeface="Arial"/>
              </a:rPr>
              <a:t>if</a:t>
            </a:r>
            <a:r>
              <a:rPr lang="en-AU" sz="1800" spc="-20" dirty="0">
                <a:latin typeface="Nunito Sans" pitchFamily="2" charset="77"/>
                <a:cs typeface="Arial"/>
              </a:rPr>
              <a:t> </a:t>
            </a:r>
            <a:r>
              <a:rPr lang="en-AU" sz="1800" spc="-10" dirty="0">
                <a:latin typeface="Nunito Sans" pitchFamily="2" charset="77"/>
                <a:cs typeface="Arial"/>
              </a:rPr>
              <a:t>Venturers</a:t>
            </a:r>
            <a:r>
              <a:rPr lang="en-AU" sz="1800" spc="-20" dirty="0">
                <a:latin typeface="Nunito Sans" pitchFamily="2" charset="77"/>
                <a:cs typeface="Arial"/>
              </a:rPr>
              <a:t> </a:t>
            </a:r>
            <a:r>
              <a:rPr lang="en-AU" sz="1800" dirty="0">
                <a:latin typeface="Nunito Sans" pitchFamily="2" charset="77"/>
                <a:cs typeface="Arial"/>
              </a:rPr>
              <a:t>are</a:t>
            </a:r>
            <a:r>
              <a:rPr lang="en-AU" sz="1800" spc="-20" dirty="0">
                <a:latin typeface="Nunito Sans" pitchFamily="2" charset="77"/>
                <a:cs typeface="Arial"/>
              </a:rPr>
              <a:t> </a:t>
            </a:r>
            <a:r>
              <a:rPr lang="en-AU" sz="1800" dirty="0">
                <a:latin typeface="Nunito Sans" pitchFamily="2" charset="77"/>
                <a:cs typeface="Arial"/>
              </a:rPr>
              <a:t>comfortable</a:t>
            </a:r>
            <a:r>
              <a:rPr lang="en-AU" sz="1800" spc="-20" dirty="0">
                <a:latin typeface="Nunito Sans" pitchFamily="2" charset="77"/>
                <a:cs typeface="Arial"/>
              </a:rPr>
              <a:t> </a:t>
            </a:r>
            <a:r>
              <a:rPr lang="en-AU" sz="1800" dirty="0">
                <a:latin typeface="Nunito Sans" pitchFamily="2" charset="77"/>
                <a:cs typeface="Arial"/>
              </a:rPr>
              <a:t>they</a:t>
            </a:r>
            <a:r>
              <a:rPr lang="en-AU" sz="1800" spc="-20" dirty="0">
                <a:latin typeface="Nunito Sans" pitchFamily="2" charset="77"/>
                <a:cs typeface="Arial"/>
              </a:rPr>
              <a:t> </a:t>
            </a:r>
            <a:r>
              <a:rPr lang="en-AU" sz="1800" dirty="0">
                <a:latin typeface="Nunito Sans" pitchFamily="2" charset="77"/>
                <a:cs typeface="Arial"/>
              </a:rPr>
              <a:t>can</a:t>
            </a:r>
            <a:r>
              <a:rPr lang="en-AU" sz="1800" spc="-20" dirty="0">
                <a:latin typeface="Nunito Sans" pitchFamily="2" charset="77"/>
                <a:cs typeface="Arial"/>
              </a:rPr>
              <a:t> </a:t>
            </a:r>
            <a:r>
              <a:rPr lang="en-AU" sz="1800" spc="-10" dirty="0">
                <a:latin typeface="Nunito Sans" pitchFamily="2" charset="77"/>
                <a:cs typeface="Arial"/>
              </a:rPr>
              <a:t>freely </a:t>
            </a:r>
            <a:r>
              <a:rPr lang="en-AU" sz="1800" dirty="0">
                <a:latin typeface="Nunito Sans" pitchFamily="2" charset="77"/>
                <a:cs typeface="Arial"/>
              </a:rPr>
              <a:t>express</a:t>
            </a:r>
            <a:r>
              <a:rPr lang="en-AU" sz="1800" spc="-30" dirty="0">
                <a:latin typeface="Nunito Sans" pitchFamily="2" charset="77"/>
                <a:cs typeface="Arial"/>
              </a:rPr>
              <a:t> </a:t>
            </a:r>
            <a:r>
              <a:rPr lang="en-AU" sz="1800" dirty="0">
                <a:latin typeface="Nunito Sans" pitchFamily="2" charset="77"/>
                <a:cs typeface="Arial"/>
              </a:rPr>
              <a:t>their</a:t>
            </a:r>
            <a:r>
              <a:rPr lang="en-AU" sz="1800" spc="-30" dirty="0">
                <a:latin typeface="Nunito Sans" pitchFamily="2" charset="77"/>
                <a:cs typeface="Arial"/>
              </a:rPr>
              <a:t> </a:t>
            </a:r>
            <a:r>
              <a:rPr lang="en-AU" sz="1800" spc="-10" dirty="0">
                <a:latin typeface="Nunito Sans" pitchFamily="2" charset="77"/>
                <a:cs typeface="Arial"/>
              </a:rPr>
              <a:t>identity</a:t>
            </a:r>
            <a:endParaRPr lang="en-AU" sz="1800" dirty="0">
              <a:latin typeface="Nunito Sans" pitchFamily="2" charset="77"/>
              <a:cs typeface="Arial"/>
            </a:endParaRPr>
          </a:p>
          <a:p>
            <a:endParaRPr lang="en-US" dirty="0">
              <a:latin typeface="Nunito Sans" pitchFamily="2" charset="77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28650" y="456054"/>
            <a:ext cx="7481207" cy="630942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7938">
              <a:lnSpc>
                <a:spcPct val="100000"/>
              </a:lnSpc>
              <a:spcBef>
                <a:spcPts val="120"/>
              </a:spcBef>
            </a:pPr>
            <a:r>
              <a:rPr spc="-95" dirty="0"/>
              <a:t>Mental</a:t>
            </a:r>
            <a:r>
              <a:rPr spc="-20" dirty="0"/>
              <a:t> </a:t>
            </a:r>
            <a:r>
              <a:rPr spc="-85" dirty="0"/>
              <a:t>Health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F20700-8A3E-30D1-6016-665C958040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469265" marR="38735" indent="-457200">
              <a:lnSpc>
                <a:spcPct val="114999"/>
              </a:lnSpc>
              <a:spcBef>
                <a:spcPts val="100"/>
              </a:spcBef>
              <a:tabLst>
                <a:tab pos="316865" algn="l"/>
                <a:tab pos="317500" algn="l"/>
              </a:tabLst>
            </a:pPr>
            <a:r>
              <a:rPr lang="en-AU" sz="2800" dirty="0">
                <a:latin typeface="Nunito Sans" pitchFamily="2" charset="77"/>
                <a:cs typeface="Arial"/>
              </a:rPr>
              <a:t>If</a:t>
            </a:r>
            <a:r>
              <a:rPr lang="en-AU" sz="2800" spc="-3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you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think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something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is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wrong,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don’t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hesitate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to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speak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to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someone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you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spc="-10" dirty="0">
                <a:latin typeface="Nunito Sans" pitchFamily="2" charset="77"/>
                <a:cs typeface="Arial"/>
              </a:rPr>
              <a:t>trust, </a:t>
            </a:r>
            <a:r>
              <a:rPr lang="en-AU" sz="2800" dirty="0">
                <a:latin typeface="Nunito Sans" pitchFamily="2" charset="77"/>
                <a:cs typeface="Arial"/>
              </a:rPr>
              <a:t>such</a:t>
            </a:r>
            <a:r>
              <a:rPr lang="en-AU" sz="2800" spc="-3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as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the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aforementioned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support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spc="-10" dirty="0">
                <a:latin typeface="Nunito Sans" pitchFamily="2" charset="77"/>
                <a:cs typeface="Arial"/>
              </a:rPr>
              <a:t>networks!</a:t>
            </a:r>
            <a:endParaRPr lang="en-AU" sz="2800" dirty="0">
              <a:latin typeface="Nunito Sans" pitchFamily="2" charset="77"/>
              <a:cs typeface="Arial"/>
            </a:endParaRPr>
          </a:p>
          <a:p>
            <a:pPr marL="469265" marR="100965" indent="-457200">
              <a:lnSpc>
                <a:spcPct val="114999"/>
              </a:lnSpc>
              <a:tabLst>
                <a:tab pos="316865" algn="l"/>
                <a:tab pos="317500" algn="l"/>
              </a:tabLst>
            </a:pPr>
            <a:r>
              <a:rPr lang="en-AU" sz="2800" dirty="0">
                <a:latin typeface="Nunito Sans" pitchFamily="2" charset="77"/>
                <a:cs typeface="Arial"/>
              </a:rPr>
              <a:t>Looking</a:t>
            </a:r>
            <a:r>
              <a:rPr lang="en-AU" sz="2800" spc="-3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out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for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each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other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is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connected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to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your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scout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promise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and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law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spc="-10" dirty="0">
                <a:latin typeface="Nunito Sans" pitchFamily="2" charset="77"/>
                <a:cs typeface="Arial"/>
              </a:rPr>
              <a:t>which </a:t>
            </a:r>
            <a:r>
              <a:rPr lang="en-AU" sz="2800" dirty="0">
                <a:latin typeface="Nunito Sans" pitchFamily="2" charset="77"/>
                <a:cs typeface="Arial"/>
              </a:rPr>
              <a:t>you</a:t>
            </a:r>
            <a:r>
              <a:rPr lang="en-AU" sz="2800" spc="-4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affirmed</a:t>
            </a:r>
            <a:r>
              <a:rPr lang="en-AU" sz="2800" spc="-3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when</a:t>
            </a:r>
            <a:r>
              <a:rPr lang="en-AU" sz="2800" spc="-2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you</a:t>
            </a:r>
            <a:r>
              <a:rPr lang="en-AU" sz="2800" spc="-3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were</a:t>
            </a:r>
            <a:r>
              <a:rPr lang="en-AU" sz="2800" spc="-2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invested</a:t>
            </a:r>
            <a:r>
              <a:rPr lang="en-AU" sz="2800" spc="-3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into</a:t>
            </a:r>
            <a:r>
              <a:rPr lang="en-AU" sz="2800" spc="-25" dirty="0">
                <a:latin typeface="Nunito Sans" pitchFamily="2" charset="77"/>
                <a:cs typeface="Arial"/>
              </a:rPr>
              <a:t> </a:t>
            </a:r>
            <a:r>
              <a:rPr lang="en-AU" sz="2800" spc="-10" dirty="0">
                <a:latin typeface="Nunito Sans" pitchFamily="2" charset="77"/>
                <a:cs typeface="Arial"/>
              </a:rPr>
              <a:t>Venturers-</a:t>
            </a:r>
            <a:r>
              <a:rPr lang="en-AU" sz="2800" spc="-3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Caring</a:t>
            </a:r>
            <a:r>
              <a:rPr lang="en-AU" sz="2800" spc="-2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for</a:t>
            </a:r>
            <a:r>
              <a:rPr lang="en-AU" sz="2800" spc="-3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others</a:t>
            </a:r>
            <a:r>
              <a:rPr lang="en-AU" sz="2800" spc="-25" dirty="0">
                <a:latin typeface="Nunito Sans" pitchFamily="2" charset="77"/>
                <a:cs typeface="Arial"/>
              </a:rPr>
              <a:t> and </a:t>
            </a:r>
            <a:r>
              <a:rPr lang="en-AU" sz="2800" dirty="0">
                <a:latin typeface="Nunito Sans" pitchFamily="2" charset="77"/>
                <a:cs typeface="Arial"/>
              </a:rPr>
              <a:t>helping</a:t>
            </a:r>
            <a:r>
              <a:rPr lang="en-AU" sz="2800" spc="-3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other</a:t>
            </a:r>
            <a:r>
              <a:rPr lang="en-AU" sz="2800" spc="-30" dirty="0">
                <a:latin typeface="Nunito Sans" pitchFamily="2" charset="77"/>
                <a:cs typeface="Arial"/>
              </a:rPr>
              <a:t> </a:t>
            </a:r>
            <a:r>
              <a:rPr lang="en-AU" sz="2800" spc="-10" dirty="0">
                <a:latin typeface="Nunito Sans" pitchFamily="2" charset="77"/>
                <a:cs typeface="Arial"/>
              </a:rPr>
              <a:t>people!</a:t>
            </a:r>
            <a:endParaRPr lang="en-AU" sz="2800" dirty="0">
              <a:latin typeface="Nunito Sans" pitchFamily="2" charset="77"/>
              <a:cs typeface="Arial"/>
            </a:endParaRPr>
          </a:p>
          <a:p>
            <a:pPr marL="469265" marR="5080" indent="-457200">
              <a:lnSpc>
                <a:spcPct val="114999"/>
              </a:lnSpc>
              <a:tabLst>
                <a:tab pos="316865" algn="l"/>
                <a:tab pos="317500" algn="l"/>
              </a:tabLst>
            </a:pPr>
            <a:r>
              <a:rPr lang="en-AU" sz="2800" dirty="0">
                <a:latin typeface="Nunito Sans" pitchFamily="2" charset="77"/>
                <a:cs typeface="Arial"/>
              </a:rPr>
              <a:t>If</a:t>
            </a:r>
            <a:r>
              <a:rPr lang="en-AU" sz="2800" spc="-3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you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are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in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the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position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to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do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so,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don’t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hesitate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to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reach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out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and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offer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spc="-10" dirty="0">
                <a:latin typeface="Nunito Sans" pitchFamily="2" charset="77"/>
                <a:cs typeface="Arial"/>
              </a:rPr>
              <a:t>support </a:t>
            </a:r>
            <a:r>
              <a:rPr lang="en-AU" sz="2800" dirty="0">
                <a:latin typeface="Nunito Sans" pitchFamily="2" charset="77"/>
                <a:cs typeface="Arial"/>
              </a:rPr>
              <a:t>if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you</a:t>
            </a:r>
            <a:r>
              <a:rPr lang="en-AU" sz="2800" spc="-1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notice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someone</a:t>
            </a:r>
            <a:r>
              <a:rPr lang="en-AU" sz="2800" spc="-10" dirty="0">
                <a:latin typeface="Nunito Sans" pitchFamily="2" charset="77"/>
                <a:cs typeface="Arial"/>
              </a:rPr>
              <a:t> struggling!</a:t>
            </a:r>
            <a:endParaRPr lang="en-AU" sz="2800" dirty="0">
              <a:latin typeface="Nunito Sans" pitchFamily="2" charset="77"/>
              <a:cs typeface="Arial"/>
            </a:endParaRPr>
          </a:p>
          <a:p>
            <a:endParaRPr lang="en-US" dirty="0">
              <a:latin typeface="Nunito Sans" pitchFamily="2" charset="77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pc="-10" dirty="0"/>
              <a:t>Physical</a:t>
            </a:r>
            <a:r>
              <a:rPr spc="-45" dirty="0"/>
              <a:t> </a:t>
            </a:r>
            <a:r>
              <a:rPr spc="-90" dirty="0"/>
              <a:t>Health</a:t>
            </a:r>
            <a:r>
              <a:rPr spc="-40" dirty="0"/>
              <a:t> </a:t>
            </a:r>
            <a:r>
              <a:rPr spc="65" dirty="0"/>
              <a:t>&amp;</a:t>
            </a:r>
            <a:r>
              <a:rPr spc="-40" dirty="0"/>
              <a:t> </a:t>
            </a:r>
            <a:r>
              <a:rPr spc="-20" dirty="0"/>
              <a:t>Safety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C9EF1A-3C1D-B96B-089D-BC190377B1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69265" indent="-457200">
              <a:lnSpc>
                <a:spcPct val="100000"/>
              </a:lnSpc>
              <a:spcBef>
                <a:spcPts val="420"/>
              </a:spcBef>
              <a:tabLst>
                <a:tab pos="316865" algn="l"/>
                <a:tab pos="317500" algn="l"/>
              </a:tabLst>
            </a:pPr>
            <a:r>
              <a:rPr lang="en-AU" sz="1600" dirty="0">
                <a:latin typeface="Nunito Sans" pitchFamily="2" charset="77"/>
                <a:cs typeface="Arial"/>
              </a:rPr>
              <a:t>An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essential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aspect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of</a:t>
            </a:r>
            <a:r>
              <a:rPr lang="en-AU" sz="1600" spc="-1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unit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management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is</a:t>
            </a:r>
            <a:r>
              <a:rPr lang="en-AU" sz="1600" spc="-1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looking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out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for</a:t>
            </a:r>
            <a:r>
              <a:rPr lang="en-AU" sz="1600" spc="-1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the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safety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of</a:t>
            </a:r>
            <a:r>
              <a:rPr lang="en-AU" sz="1600" spc="-15" dirty="0">
                <a:latin typeface="Nunito Sans" pitchFamily="2" charset="77"/>
                <a:cs typeface="Arial"/>
              </a:rPr>
              <a:t> </a:t>
            </a:r>
            <a:r>
              <a:rPr lang="en-AU" sz="1600" spc="-10" dirty="0">
                <a:latin typeface="Nunito Sans" pitchFamily="2" charset="77"/>
                <a:cs typeface="Arial"/>
              </a:rPr>
              <a:t>others</a:t>
            </a:r>
            <a:endParaRPr lang="en-AU" sz="1600" dirty="0">
              <a:latin typeface="Nunito Sans" pitchFamily="2" charset="77"/>
              <a:cs typeface="Arial"/>
            </a:endParaRPr>
          </a:p>
          <a:p>
            <a:pPr marL="469265" marR="144145" indent="-457200">
              <a:lnSpc>
                <a:spcPct val="114999"/>
              </a:lnSpc>
              <a:tabLst>
                <a:tab pos="316865" algn="l"/>
                <a:tab pos="317500" algn="l"/>
              </a:tabLst>
            </a:pPr>
            <a:r>
              <a:rPr lang="en-AU" sz="1600" dirty="0">
                <a:latin typeface="Nunito Sans" pitchFamily="2" charset="77"/>
                <a:cs typeface="Arial"/>
              </a:rPr>
              <a:t>If</a:t>
            </a:r>
            <a:r>
              <a:rPr lang="en-AU" sz="1600" spc="-3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you</a:t>
            </a:r>
            <a:r>
              <a:rPr lang="en-AU" sz="1600" spc="-3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see</a:t>
            </a:r>
            <a:r>
              <a:rPr lang="en-AU" sz="1600" spc="-3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another</a:t>
            </a:r>
            <a:r>
              <a:rPr lang="en-AU" sz="1600" spc="-30" dirty="0">
                <a:latin typeface="Nunito Sans" pitchFamily="2" charset="77"/>
                <a:cs typeface="Arial"/>
              </a:rPr>
              <a:t> </a:t>
            </a:r>
            <a:r>
              <a:rPr lang="en-AU" sz="1600" spc="-10" dirty="0">
                <a:latin typeface="Nunito Sans" pitchFamily="2" charset="77"/>
                <a:cs typeface="Arial"/>
              </a:rPr>
              <a:t>Venturer</a:t>
            </a:r>
            <a:r>
              <a:rPr lang="en-AU" sz="1600" spc="-3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doing</a:t>
            </a:r>
            <a:r>
              <a:rPr lang="en-AU" sz="1600" spc="-3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something</a:t>
            </a:r>
            <a:r>
              <a:rPr lang="en-AU" sz="1600" spc="-3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potentially</a:t>
            </a:r>
            <a:r>
              <a:rPr lang="en-AU" sz="1600" spc="-3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dangerous</a:t>
            </a:r>
            <a:r>
              <a:rPr lang="en-AU" sz="1600" spc="-25" dirty="0">
                <a:latin typeface="Nunito Sans" pitchFamily="2" charset="77"/>
                <a:cs typeface="Arial"/>
              </a:rPr>
              <a:t> </a:t>
            </a:r>
            <a:r>
              <a:rPr lang="en-AU" sz="1600" spc="-25" dirty="0" err="1">
                <a:latin typeface="Nunito Sans" pitchFamily="2" charset="77"/>
                <a:cs typeface="Arial"/>
              </a:rPr>
              <a:t>eg.</a:t>
            </a:r>
            <a:r>
              <a:rPr lang="en-AU" sz="1600" spc="-2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lighting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a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fire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under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a</a:t>
            </a:r>
            <a:r>
              <a:rPr lang="en-AU" sz="1600" spc="-1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tarp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shelter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or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climbing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a</a:t>
            </a:r>
            <a:r>
              <a:rPr lang="en-AU" sz="1600" spc="-1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fence,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advise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them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against</a:t>
            </a:r>
            <a:r>
              <a:rPr lang="en-AU" sz="1600" spc="-15" dirty="0">
                <a:latin typeface="Nunito Sans" pitchFamily="2" charset="77"/>
                <a:cs typeface="Arial"/>
              </a:rPr>
              <a:t> </a:t>
            </a:r>
            <a:r>
              <a:rPr lang="en-AU" sz="1600" spc="-25" dirty="0">
                <a:latin typeface="Nunito Sans" pitchFamily="2" charset="77"/>
                <a:cs typeface="Arial"/>
              </a:rPr>
              <a:t>it</a:t>
            </a:r>
            <a:endParaRPr lang="en-AU" sz="1600" dirty="0">
              <a:latin typeface="Nunito Sans" pitchFamily="2" charset="77"/>
              <a:cs typeface="Arial"/>
            </a:endParaRPr>
          </a:p>
          <a:p>
            <a:pPr marL="469265" indent="-457200">
              <a:lnSpc>
                <a:spcPct val="100000"/>
              </a:lnSpc>
              <a:spcBef>
                <a:spcPts val="325"/>
              </a:spcBef>
              <a:tabLst>
                <a:tab pos="316865" algn="l"/>
                <a:tab pos="317500" algn="l"/>
              </a:tabLst>
            </a:pPr>
            <a:r>
              <a:rPr lang="en-AU" sz="1600" dirty="0">
                <a:latin typeface="Nunito Sans" pitchFamily="2" charset="77"/>
                <a:cs typeface="Arial"/>
              </a:rPr>
              <a:t>If</a:t>
            </a:r>
            <a:r>
              <a:rPr lang="en-AU" sz="1600" spc="-3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they</a:t>
            </a:r>
            <a:r>
              <a:rPr lang="en-AU" sz="1600" spc="-1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don’t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listen</a:t>
            </a:r>
            <a:r>
              <a:rPr lang="en-AU" sz="1600" spc="-1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to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you,</a:t>
            </a:r>
            <a:r>
              <a:rPr lang="en-AU" sz="1600" spc="-1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please</a:t>
            </a:r>
            <a:r>
              <a:rPr lang="en-AU" sz="1600" spc="-1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let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a</a:t>
            </a:r>
            <a:r>
              <a:rPr lang="en-AU" sz="1600" spc="-1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leader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know</a:t>
            </a:r>
            <a:r>
              <a:rPr lang="en-AU" sz="1600" spc="-1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before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someone</a:t>
            </a:r>
            <a:r>
              <a:rPr lang="en-AU" sz="1600" spc="-1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gets</a:t>
            </a:r>
            <a:r>
              <a:rPr lang="en-AU" sz="1600" spc="-15" dirty="0">
                <a:latin typeface="Nunito Sans" pitchFamily="2" charset="77"/>
                <a:cs typeface="Arial"/>
              </a:rPr>
              <a:t> </a:t>
            </a:r>
            <a:r>
              <a:rPr lang="en-AU" sz="1600" spc="-10" dirty="0">
                <a:latin typeface="Nunito Sans" pitchFamily="2" charset="77"/>
                <a:cs typeface="Arial"/>
              </a:rPr>
              <a:t>hurt!</a:t>
            </a:r>
            <a:endParaRPr lang="en-AU" sz="1600" dirty="0">
              <a:latin typeface="Nunito Sans" pitchFamily="2" charset="77"/>
              <a:cs typeface="Arial"/>
            </a:endParaRPr>
          </a:p>
          <a:p>
            <a:pPr marL="469265" indent="-457200">
              <a:lnSpc>
                <a:spcPct val="100000"/>
              </a:lnSpc>
              <a:spcBef>
                <a:spcPts val="325"/>
              </a:spcBef>
              <a:tabLst>
                <a:tab pos="316865" algn="l"/>
                <a:tab pos="317500" algn="l"/>
              </a:tabLst>
            </a:pPr>
            <a:r>
              <a:rPr lang="en-AU" sz="1600" dirty="0">
                <a:latin typeface="Nunito Sans" pitchFamily="2" charset="77"/>
                <a:cs typeface="Arial"/>
              </a:rPr>
              <a:t>Dobbing</a:t>
            </a:r>
            <a:r>
              <a:rPr lang="en-AU" sz="1600" spc="-3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on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someone</a:t>
            </a:r>
            <a:r>
              <a:rPr lang="en-AU" sz="1600" spc="-1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doesn’t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apply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when</a:t>
            </a:r>
            <a:r>
              <a:rPr lang="en-AU" sz="1600" spc="-1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it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comes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to</a:t>
            </a:r>
            <a:r>
              <a:rPr lang="en-AU" sz="1600" spc="-1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health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and</a:t>
            </a:r>
            <a:r>
              <a:rPr lang="en-AU" sz="1600" spc="-15" dirty="0">
                <a:latin typeface="Nunito Sans" pitchFamily="2" charset="77"/>
                <a:cs typeface="Arial"/>
              </a:rPr>
              <a:t> </a:t>
            </a:r>
            <a:r>
              <a:rPr lang="en-AU" sz="1600" spc="-10" dirty="0">
                <a:latin typeface="Nunito Sans" pitchFamily="2" charset="77"/>
                <a:cs typeface="Arial"/>
              </a:rPr>
              <a:t>safety!</a:t>
            </a:r>
            <a:endParaRPr lang="en-AU" sz="1600" dirty="0">
              <a:latin typeface="Nunito Sans" pitchFamily="2" charset="77"/>
              <a:cs typeface="Arial"/>
            </a:endParaRPr>
          </a:p>
          <a:p>
            <a:pPr marL="469265" indent="-457200">
              <a:lnSpc>
                <a:spcPct val="100000"/>
              </a:lnSpc>
              <a:spcBef>
                <a:spcPts val="325"/>
              </a:spcBef>
              <a:tabLst>
                <a:tab pos="316865" algn="l"/>
                <a:tab pos="317500" algn="l"/>
              </a:tabLst>
            </a:pPr>
            <a:r>
              <a:rPr lang="en-AU" sz="1600" dirty="0">
                <a:latin typeface="Nunito Sans" pitchFamily="2" charset="77"/>
                <a:cs typeface="Arial"/>
              </a:rPr>
              <a:t>What</a:t>
            </a:r>
            <a:r>
              <a:rPr lang="en-AU" sz="1600" spc="-2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are</a:t>
            </a:r>
            <a:r>
              <a:rPr lang="en-AU" sz="1600" spc="-1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some</a:t>
            </a:r>
            <a:r>
              <a:rPr lang="en-AU" sz="1600" spc="-1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ways</a:t>
            </a:r>
            <a:r>
              <a:rPr lang="en-AU" sz="1600" spc="-1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we</a:t>
            </a:r>
            <a:r>
              <a:rPr lang="en-AU" sz="1600" spc="-1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can</a:t>
            </a:r>
            <a:r>
              <a:rPr lang="en-AU" sz="1600" spc="-1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maintain</a:t>
            </a:r>
            <a:r>
              <a:rPr lang="en-AU" sz="1600" spc="-1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a</a:t>
            </a:r>
            <a:r>
              <a:rPr lang="en-AU" sz="1600" spc="-1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safe</a:t>
            </a:r>
            <a:r>
              <a:rPr lang="en-AU" sz="1600" spc="-10" dirty="0">
                <a:latin typeface="Nunito Sans" pitchFamily="2" charset="77"/>
                <a:cs typeface="Arial"/>
              </a:rPr>
              <a:t> environment?</a:t>
            </a:r>
            <a:endParaRPr lang="en-AU" sz="1600" dirty="0">
              <a:latin typeface="Nunito Sans" pitchFamily="2" charset="77"/>
              <a:cs typeface="Arial"/>
            </a:endParaRPr>
          </a:p>
          <a:p>
            <a:pPr marL="469265" marR="92075" indent="-457200">
              <a:lnSpc>
                <a:spcPct val="114999"/>
              </a:lnSpc>
              <a:tabLst>
                <a:tab pos="316865" algn="l"/>
                <a:tab pos="317500" algn="l"/>
              </a:tabLst>
            </a:pPr>
            <a:r>
              <a:rPr lang="en-AU" sz="1600" dirty="0">
                <a:latin typeface="Nunito Sans" pitchFamily="2" charset="77"/>
                <a:cs typeface="Arial"/>
              </a:rPr>
              <a:t>Check</a:t>
            </a:r>
            <a:r>
              <a:rPr lang="en-AU" sz="1600" spc="-3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ropes</a:t>
            </a:r>
            <a:r>
              <a:rPr lang="en-AU" sz="1600" spc="-1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for</a:t>
            </a:r>
            <a:r>
              <a:rPr lang="en-AU" sz="1600" spc="-1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an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obstacle</a:t>
            </a:r>
            <a:r>
              <a:rPr lang="en-AU" sz="1600" spc="-1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course</a:t>
            </a:r>
            <a:r>
              <a:rPr lang="en-AU" sz="1600" spc="-1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before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usage,</a:t>
            </a:r>
            <a:r>
              <a:rPr lang="en-AU" sz="1600" spc="-1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if</a:t>
            </a:r>
            <a:r>
              <a:rPr lang="en-AU" sz="1600" spc="-1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you</a:t>
            </a:r>
            <a:r>
              <a:rPr lang="en-AU" sz="1600" spc="-2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see</a:t>
            </a:r>
            <a:r>
              <a:rPr lang="en-AU" sz="1600" spc="-1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a</a:t>
            </a:r>
            <a:r>
              <a:rPr lang="en-AU" sz="1600" spc="-1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hazard</a:t>
            </a:r>
            <a:r>
              <a:rPr lang="en-AU" sz="1600" spc="-15" dirty="0">
                <a:latin typeface="Nunito Sans" pitchFamily="2" charset="77"/>
                <a:cs typeface="Arial"/>
              </a:rPr>
              <a:t> </a:t>
            </a:r>
            <a:r>
              <a:rPr lang="en-AU" sz="1600" spc="-10" dirty="0">
                <a:latin typeface="Nunito Sans" pitchFamily="2" charset="77"/>
                <a:cs typeface="Arial"/>
              </a:rPr>
              <a:t>report </a:t>
            </a:r>
            <a:r>
              <a:rPr lang="en-AU" sz="1600" dirty="0">
                <a:latin typeface="Nunito Sans" pitchFamily="2" charset="77"/>
                <a:cs typeface="Arial"/>
              </a:rPr>
              <a:t>it,</a:t>
            </a:r>
            <a:r>
              <a:rPr lang="en-AU" sz="1600" spc="-1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keep</a:t>
            </a:r>
            <a:r>
              <a:rPr lang="en-AU" sz="1600" spc="-1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your</a:t>
            </a:r>
            <a:r>
              <a:rPr lang="en-AU" sz="1600" spc="-1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campsite</a:t>
            </a:r>
            <a:r>
              <a:rPr lang="en-AU" sz="1600" spc="-1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clean</a:t>
            </a:r>
            <a:r>
              <a:rPr lang="en-AU" sz="1600" spc="-1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and</a:t>
            </a:r>
            <a:r>
              <a:rPr lang="en-AU" sz="1600" spc="-10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hygienic</a:t>
            </a:r>
            <a:r>
              <a:rPr lang="en-AU" sz="1600" spc="-15" dirty="0">
                <a:latin typeface="Nunito Sans" pitchFamily="2" charset="77"/>
                <a:cs typeface="Arial"/>
              </a:rPr>
              <a:t> </a:t>
            </a:r>
            <a:r>
              <a:rPr lang="en-AU" sz="1600" dirty="0">
                <a:latin typeface="Nunito Sans" pitchFamily="2" charset="77"/>
                <a:cs typeface="Arial"/>
              </a:rPr>
              <a:t>on</a:t>
            </a:r>
            <a:r>
              <a:rPr lang="en-AU" sz="1600" spc="-10" dirty="0">
                <a:latin typeface="Nunito Sans" pitchFamily="2" charset="77"/>
                <a:cs typeface="Arial"/>
              </a:rPr>
              <a:t> camps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9525">
              <a:lnSpc>
                <a:spcPct val="100000"/>
              </a:lnSpc>
              <a:spcBef>
                <a:spcPts val="120"/>
              </a:spcBef>
            </a:pPr>
            <a:r>
              <a:rPr spc="-50" dirty="0"/>
              <a:t>Activity!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82B0AA-FF47-5A65-518A-942963D30E8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 marL="12700" marR="5080">
              <a:lnSpc>
                <a:spcPct val="114999"/>
              </a:lnSpc>
              <a:spcBef>
                <a:spcPts val="100"/>
              </a:spcBef>
            </a:pPr>
            <a:r>
              <a:rPr lang="en-AU" sz="2800" dirty="0">
                <a:latin typeface="Nunito Sans" pitchFamily="2" charset="77"/>
                <a:cs typeface="Arial"/>
              </a:rPr>
              <a:t>Within</a:t>
            </a:r>
            <a:r>
              <a:rPr lang="en-AU" sz="2800" spc="-3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your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patrol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discuss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how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you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will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take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care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of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both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the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physical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and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spc="-10" dirty="0">
                <a:latin typeface="Nunito Sans" pitchFamily="2" charset="77"/>
                <a:cs typeface="Arial"/>
              </a:rPr>
              <a:t>mental </a:t>
            </a:r>
            <a:r>
              <a:rPr lang="en-AU" sz="2800" dirty="0">
                <a:latin typeface="Nunito Sans" pitchFamily="2" charset="77"/>
                <a:cs typeface="Arial"/>
              </a:rPr>
              <a:t>health</a:t>
            </a:r>
            <a:r>
              <a:rPr lang="en-AU" sz="2800" spc="-2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of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your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unit</a:t>
            </a:r>
            <a:r>
              <a:rPr lang="en-AU" sz="2800" spc="-1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members.</a:t>
            </a:r>
            <a:r>
              <a:rPr lang="en-AU" sz="2800" spc="-5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This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can</a:t>
            </a:r>
            <a:r>
              <a:rPr lang="en-AU" sz="2800" spc="-10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be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in</a:t>
            </a:r>
            <a:r>
              <a:rPr lang="en-AU" sz="2800" spc="-15" dirty="0">
                <a:latin typeface="Nunito Sans" pitchFamily="2" charset="77"/>
                <a:cs typeface="Arial"/>
              </a:rPr>
              <a:t> </a:t>
            </a:r>
            <a:r>
              <a:rPr lang="en-AU" sz="2800" dirty="0">
                <a:latin typeface="Nunito Sans" pitchFamily="2" charset="77"/>
                <a:cs typeface="Arial"/>
              </a:rPr>
              <a:t>relation</a:t>
            </a:r>
            <a:r>
              <a:rPr lang="en-AU" sz="2800" spc="-10" dirty="0">
                <a:latin typeface="Nunito Sans" pitchFamily="2" charset="77"/>
                <a:cs typeface="Arial"/>
              </a:rPr>
              <a:t> </a:t>
            </a:r>
            <a:r>
              <a:rPr lang="en-AU" sz="2800" spc="-25" dirty="0">
                <a:latin typeface="Nunito Sans" pitchFamily="2" charset="77"/>
                <a:cs typeface="Arial"/>
              </a:rPr>
              <a:t>to:</a:t>
            </a:r>
            <a:endParaRPr lang="en-AU" sz="2800" dirty="0">
              <a:latin typeface="Nunito Sans" pitchFamily="2" charset="77"/>
              <a:cs typeface="Arial"/>
            </a:endParaRPr>
          </a:p>
          <a:p>
            <a:pPr marL="469900" indent="-304800">
              <a:lnSpc>
                <a:spcPct val="100000"/>
              </a:lnSpc>
              <a:spcBef>
                <a:spcPts val="1525"/>
              </a:spcBef>
              <a:buChar char="-"/>
              <a:tabLst>
                <a:tab pos="469265" algn="l"/>
                <a:tab pos="469900" algn="l"/>
              </a:tabLst>
            </a:pPr>
            <a:r>
              <a:rPr lang="en-AU" sz="2800" dirty="0">
                <a:latin typeface="Nunito Sans" pitchFamily="2" charset="77"/>
                <a:cs typeface="Arial"/>
              </a:rPr>
              <a:t>Camp</a:t>
            </a:r>
            <a:r>
              <a:rPr lang="en-AU" sz="2800" spc="-30" dirty="0">
                <a:latin typeface="Nunito Sans" pitchFamily="2" charset="77"/>
                <a:cs typeface="Arial"/>
              </a:rPr>
              <a:t> </a:t>
            </a:r>
            <a:r>
              <a:rPr lang="en-AU" sz="2800" spc="-10" dirty="0">
                <a:latin typeface="Nunito Sans" pitchFamily="2" charset="77"/>
                <a:cs typeface="Arial"/>
              </a:rPr>
              <a:t>settings</a:t>
            </a:r>
            <a:endParaRPr lang="en-AU" sz="2800" dirty="0">
              <a:latin typeface="Nunito Sans" pitchFamily="2" charset="77"/>
              <a:cs typeface="Arial"/>
            </a:endParaRPr>
          </a:p>
          <a:p>
            <a:pPr marL="469900" indent="-304800">
              <a:lnSpc>
                <a:spcPct val="100000"/>
              </a:lnSpc>
              <a:spcBef>
                <a:spcPts val="320"/>
              </a:spcBef>
              <a:buChar char="-"/>
              <a:tabLst>
                <a:tab pos="469265" algn="l"/>
                <a:tab pos="469900" algn="l"/>
              </a:tabLst>
            </a:pPr>
            <a:r>
              <a:rPr lang="en-AU" sz="2800" dirty="0">
                <a:latin typeface="Nunito Sans" pitchFamily="2" charset="77"/>
                <a:cs typeface="Arial"/>
              </a:rPr>
              <a:t>Hike</a:t>
            </a:r>
            <a:r>
              <a:rPr lang="en-AU" sz="2800" spc="-30" dirty="0">
                <a:latin typeface="Nunito Sans" pitchFamily="2" charset="77"/>
                <a:cs typeface="Arial"/>
              </a:rPr>
              <a:t> </a:t>
            </a:r>
            <a:r>
              <a:rPr lang="en-AU" sz="2800" spc="-10" dirty="0">
                <a:latin typeface="Nunito Sans" pitchFamily="2" charset="77"/>
                <a:cs typeface="Arial"/>
              </a:rPr>
              <a:t>settings</a:t>
            </a:r>
            <a:endParaRPr lang="en-AU" sz="2800" dirty="0">
              <a:latin typeface="Nunito Sans" pitchFamily="2" charset="77"/>
              <a:cs typeface="Arial"/>
            </a:endParaRPr>
          </a:p>
          <a:p>
            <a:pPr marL="469900" indent="-304800">
              <a:lnSpc>
                <a:spcPct val="100000"/>
              </a:lnSpc>
              <a:spcBef>
                <a:spcPts val="325"/>
              </a:spcBef>
              <a:buChar char="-"/>
              <a:tabLst>
                <a:tab pos="469265" algn="l"/>
                <a:tab pos="469900" algn="l"/>
              </a:tabLst>
            </a:pPr>
            <a:r>
              <a:rPr lang="en-AU" sz="2800" dirty="0">
                <a:latin typeface="Nunito Sans" pitchFamily="2" charset="77"/>
                <a:cs typeface="Arial"/>
              </a:rPr>
              <a:t>Unit</a:t>
            </a:r>
            <a:r>
              <a:rPr lang="en-AU" sz="2800" spc="-20" dirty="0">
                <a:latin typeface="Nunito Sans" pitchFamily="2" charset="77"/>
                <a:cs typeface="Arial"/>
              </a:rPr>
              <a:t> </a:t>
            </a:r>
            <a:r>
              <a:rPr lang="en-AU" sz="2800" spc="-10" dirty="0">
                <a:latin typeface="Nunito Sans" pitchFamily="2" charset="77"/>
                <a:cs typeface="Arial"/>
              </a:rPr>
              <a:t>nights</a:t>
            </a:r>
            <a:endParaRPr lang="en-AU" sz="2800" dirty="0">
              <a:latin typeface="Nunito Sans" pitchFamily="2" charset="77"/>
              <a:cs typeface="Arial"/>
            </a:endParaRPr>
          </a:p>
          <a:p>
            <a:endParaRPr lang="en-US" dirty="0">
              <a:latin typeface="Nunito Sans" pitchFamily="2" charset="77"/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01663E6-D3EC-8081-E6C5-A8221849D33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endParaRPr lang="en-US"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48199" y="1370012"/>
            <a:ext cx="3867149" cy="254444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9525">
              <a:lnSpc>
                <a:spcPct val="100000"/>
              </a:lnSpc>
              <a:spcBef>
                <a:spcPts val="120"/>
              </a:spcBef>
            </a:pPr>
            <a:r>
              <a:rPr spc="-55" dirty="0"/>
              <a:t>Diversity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sz="half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normAutofit fontScale="70000" lnSpcReduction="20000"/>
          </a:bodyPr>
          <a:lstStyle/>
          <a:p>
            <a:pPr marR="5080">
              <a:lnSpc>
                <a:spcPct val="114999"/>
              </a:lnSpc>
              <a:spcBef>
                <a:spcPts val="100"/>
              </a:spcBef>
            </a:pPr>
            <a:r>
              <a:rPr dirty="0">
                <a:latin typeface="Nunito Sans" pitchFamily="2" charset="77"/>
              </a:rPr>
              <a:t>Diversity</a:t>
            </a:r>
            <a:r>
              <a:rPr spc="-35" dirty="0">
                <a:latin typeface="Nunito Sans" pitchFamily="2" charset="77"/>
              </a:rPr>
              <a:t> </a:t>
            </a:r>
            <a:r>
              <a:rPr dirty="0">
                <a:latin typeface="Nunito Sans" pitchFamily="2" charset="77"/>
              </a:rPr>
              <a:t>is</a:t>
            </a:r>
            <a:r>
              <a:rPr spc="-20" dirty="0">
                <a:latin typeface="Nunito Sans" pitchFamily="2" charset="77"/>
              </a:rPr>
              <a:t> </a:t>
            </a:r>
            <a:r>
              <a:rPr dirty="0">
                <a:latin typeface="Nunito Sans" pitchFamily="2" charset="77"/>
              </a:rPr>
              <a:t>an</a:t>
            </a:r>
            <a:r>
              <a:rPr spc="-25" dirty="0">
                <a:latin typeface="Nunito Sans" pitchFamily="2" charset="77"/>
              </a:rPr>
              <a:t> </a:t>
            </a:r>
            <a:r>
              <a:rPr dirty="0">
                <a:latin typeface="Nunito Sans" pitchFamily="2" charset="77"/>
              </a:rPr>
              <a:t>important</a:t>
            </a:r>
            <a:r>
              <a:rPr spc="-20" dirty="0">
                <a:latin typeface="Nunito Sans" pitchFamily="2" charset="77"/>
              </a:rPr>
              <a:t> </a:t>
            </a:r>
            <a:r>
              <a:rPr dirty="0">
                <a:latin typeface="Nunito Sans" pitchFamily="2" charset="77"/>
              </a:rPr>
              <a:t>part</a:t>
            </a:r>
            <a:r>
              <a:rPr spc="-20" dirty="0">
                <a:latin typeface="Nunito Sans" pitchFamily="2" charset="77"/>
              </a:rPr>
              <a:t> </a:t>
            </a:r>
            <a:r>
              <a:rPr dirty="0">
                <a:latin typeface="Nunito Sans" pitchFamily="2" charset="77"/>
              </a:rPr>
              <a:t>of</a:t>
            </a:r>
            <a:r>
              <a:rPr spc="-25" dirty="0">
                <a:latin typeface="Nunito Sans" pitchFamily="2" charset="77"/>
              </a:rPr>
              <a:t> </a:t>
            </a:r>
            <a:r>
              <a:rPr dirty="0">
                <a:latin typeface="Nunito Sans" pitchFamily="2" charset="77"/>
              </a:rPr>
              <a:t>scouting!</a:t>
            </a:r>
            <a:r>
              <a:rPr spc="-20" dirty="0">
                <a:latin typeface="Nunito Sans" pitchFamily="2" charset="77"/>
              </a:rPr>
              <a:t> </a:t>
            </a:r>
            <a:r>
              <a:rPr dirty="0">
                <a:latin typeface="Nunito Sans" pitchFamily="2" charset="77"/>
              </a:rPr>
              <a:t>Whether</a:t>
            </a:r>
            <a:r>
              <a:rPr spc="-20" dirty="0">
                <a:latin typeface="Nunito Sans" pitchFamily="2" charset="77"/>
              </a:rPr>
              <a:t> </a:t>
            </a:r>
            <a:r>
              <a:rPr dirty="0">
                <a:latin typeface="Nunito Sans" pitchFamily="2" charset="77"/>
              </a:rPr>
              <a:t>it</a:t>
            </a:r>
            <a:r>
              <a:rPr spc="-25" dirty="0">
                <a:latin typeface="Nunito Sans" pitchFamily="2" charset="77"/>
              </a:rPr>
              <a:t> </a:t>
            </a:r>
            <a:r>
              <a:rPr dirty="0">
                <a:latin typeface="Nunito Sans" pitchFamily="2" charset="77"/>
              </a:rPr>
              <a:t>be</a:t>
            </a:r>
            <a:r>
              <a:rPr spc="-20" dirty="0">
                <a:latin typeface="Nunito Sans" pitchFamily="2" charset="77"/>
              </a:rPr>
              <a:t> </a:t>
            </a:r>
            <a:r>
              <a:rPr dirty="0">
                <a:latin typeface="Nunito Sans" pitchFamily="2" charset="77"/>
              </a:rPr>
              <a:t>celebrating</a:t>
            </a:r>
            <a:r>
              <a:rPr spc="-20" dirty="0">
                <a:latin typeface="Nunito Sans" pitchFamily="2" charset="77"/>
              </a:rPr>
              <a:t> </a:t>
            </a:r>
            <a:r>
              <a:rPr spc="-10" dirty="0">
                <a:latin typeface="Nunito Sans" pitchFamily="2" charset="77"/>
              </a:rPr>
              <a:t>different </a:t>
            </a:r>
            <a:r>
              <a:rPr dirty="0">
                <a:latin typeface="Nunito Sans" pitchFamily="2" charset="77"/>
              </a:rPr>
              <a:t>aspects</a:t>
            </a:r>
            <a:r>
              <a:rPr spc="-30" dirty="0">
                <a:latin typeface="Nunito Sans" pitchFamily="2" charset="77"/>
              </a:rPr>
              <a:t> </a:t>
            </a:r>
            <a:r>
              <a:rPr dirty="0">
                <a:latin typeface="Nunito Sans" pitchFamily="2" charset="77"/>
              </a:rPr>
              <a:t>of</a:t>
            </a:r>
            <a:r>
              <a:rPr spc="-25" dirty="0">
                <a:latin typeface="Nunito Sans" pitchFamily="2" charset="77"/>
              </a:rPr>
              <a:t> </a:t>
            </a:r>
            <a:r>
              <a:rPr dirty="0">
                <a:latin typeface="Nunito Sans" pitchFamily="2" charset="77"/>
              </a:rPr>
              <a:t>our</a:t>
            </a:r>
            <a:r>
              <a:rPr spc="-25" dirty="0">
                <a:latin typeface="Nunito Sans" pitchFamily="2" charset="77"/>
              </a:rPr>
              <a:t> </a:t>
            </a:r>
            <a:r>
              <a:rPr dirty="0">
                <a:latin typeface="Nunito Sans" pitchFamily="2" charset="77"/>
              </a:rPr>
              <a:t>different</a:t>
            </a:r>
            <a:r>
              <a:rPr spc="-25" dirty="0">
                <a:latin typeface="Nunito Sans" pitchFamily="2" charset="77"/>
              </a:rPr>
              <a:t> </a:t>
            </a:r>
            <a:r>
              <a:rPr dirty="0">
                <a:latin typeface="Nunito Sans" pitchFamily="2" charset="77"/>
              </a:rPr>
              <a:t>cultures,</a:t>
            </a:r>
            <a:r>
              <a:rPr spc="-30" dirty="0">
                <a:latin typeface="Nunito Sans" pitchFamily="2" charset="77"/>
              </a:rPr>
              <a:t> </a:t>
            </a:r>
            <a:r>
              <a:rPr dirty="0">
                <a:latin typeface="Nunito Sans" pitchFamily="2" charset="77"/>
              </a:rPr>
              <a:t>religion,</a:t>
            </a:r>
            <a:r>
              <a:rPr spc="-25" dirty="0">
                <a:latin typeface="Nunito Sans" pitchFamily="2" charset="77"/>
              </a:rPr>
              <a:t> </a:t>
            </a:r>
            <a:r>
              <a:rPr dirty="0">
                <a:latin typeface="Nunito Sans" pitchFamily="2" charset="77"/>
              </a:rPr>
              <a:t>heritage</a:t>
            </a:r>
            <a:r>
              <a:rPr spc="-25" dirty="0">
                <a:latin typeface="Nunito Sans" pitchFamily="2" charset="77"/>
              </a:rPr>
              <a:t> </a:t>
            </a:r>
            <a:r>
              <a:rPr dirty="0">
                <a:latin typeface="Nunito Sans" pitchFamily="2" charset="77"/>
              </a:rPr>
              <a:t>or</a:t>
            </a:r>
            <a:r>
              <a:rPr spc="-25" dirty="0">
                <a:latin typeface="Nunito Sans" pitchFamily="2" charset="77"/>
              </a:rPr>
              <a:t> </a:t>
            </a:r>
            <a:r>
              <a:rPr spc="-10" dirty="0">
                <a:latin typeface="Nunito Sans" pitchFamily="2" charset="77"/>
              </a:rPr>
              <a:t>sexuality,</a:t>
            </a:r>
            <a:r>
              <a:rPr spc="-30" dirty="0">
                <a:latin typeface="Nunito Sans" pitchFamily="2" charset="77"/>
              </a:rPr>
              <a:t> </a:t>
            </a:r>
            <a:r>
              <a:rPr dirty="0">
                <a:latin typeface="Nunito Sans" pitchFamily="2" charset="77"/>
              </a:rPr>
              <a:t>we</a:t>
            </a:r>
            <a:r>
              <a:rPr spc="-25" dirty="0">
                <a:latin typeface="Nunito Sans" pitchFamily="2" charset="77"/>
              </a:rPr>
              <a:t> </a:t>
            </a:r>
            <a:r>
              <a:rPr dirty="0">
                <a:latin typeface="Nunito Sans" pitchFamily="2" charset="77"/>
              </a:rPr>
              <a:t>always</a:t>
            </a:r>
            <a:r>
              <a:rPr spc="-25" dirty="0">
                <a:latin typeface="Nunito Sans" pitchFamily="2" charset="77"/>
              </a:rPr>
              <a:t> </a:t>
            </a:r>
            <a:r>
              <a:rPr dirty="0">
                <a:latin typeface="Nunito Sans" pitchFamily="2" charset="77"/>
              </a:rPr>
              <a:t>strive</a:t>
            </a:r>
            <a:r>
              <a:rPr spc="-25" dirty="0">
                <a:latin typeface="Nunito Sans" pitchFamily="2" charset="77"/>
              </a:rPr>
              <a:t> to </a:t>
            </a:r>
            <a:r>
              <a:rPr dirty="0">
                <a:latin typeface="Nunito Sans" pitchFamily="2" charset="77"/>
              </a:rPr>
              <a:t>be</a:t>
            </a:r>
            <a:r>
              <a:rPr spc="-25" dirty="0">
                <a:latin typeface="Nunito Sans" pitchFamily="2" charset="77"/>
              </a:rPr>
              <a:t> </a:t>
            </a:r>
            <a:r>
              <a:rPr dirty="0">
                <a:latin typeface="Nunito Sans" pitchFamily="2" charset="77"/>
              </a:rPr>
              <a:t>inclusive!</a:t>
            </a:r>
            <a:endParaRPr lang="en-AU" dirty="0">
              <a:latin typeface="Nunito Sans" pitchFamily="2" charset="77"/>
            </a:endParaRPr>
          </a:p>
          <a:p>
            <a:pPr marR="5080">
              <a:lnSpc>
                <a:spcPct val="114999"/>
              </a:lnSpc>
              <a:spcBef>
                <a:spcPts val="100"/>
              </a:spcBef>
            </a:pPr>
            <a:r>
              <a:rPr dirty="0">
                <a:latin typeface="Nunito Sans" pitchFamily="2" charset="77"/>
              </a:rPr>
              <a:t>Ensure</a:t>
            </a:r>
            <a:r>
              <a:rPr spc="-20" dirty="0">
                <a:latin typeface="Nunito Sans" pitchFamily="2" charset="77"/>
              </a:rPr>
              <a:t> </a:t>
            </a:r>
            <a:r>
              <a:rPr dirty="0">
                <a:latin typeface="Nunito Sans" pitchFamily="2" charset="77"/>
              </a:rPr>
              <a:t>that</a:t>
            </a:r>
            <a:r>
              <a:rPr spc="-20" dirty="0">
                <a:latin typeface="Nunito Sans" pitchFamily="2" charset="77"/>
              </a:rPr>
              <a:t> </a:t>
            </a:r>
            <a:r>
              <a:rPr dirty="0">
                <a:latin typeface="Nunito Sans" pitchFamily="2" charset="77"/>
              </a:rPr>
              <a:t>you</a:t>
            </a:r>
            <a:r>
              <a:rPr spc="-20" dirty="0">
                <a:latin typeface="Nunito Sans" pitchFamily="2" charset="77"/>
              </a:rPr>
              <a:t> </a:t>
            </a:r>
            <a:r>
              <a:rPr dirty="0">
                <a:latin typeface="Nunito Sans" pitchFamily="2" charset="77"/>
              </a:rPr>
              <a:t>are</a:t>
            </a:r>
            <a:r>
              <a:rPr spc="-20" dirty="0">
                <a:latin typeface="Nunito Sans" pitchFamily="2" charset="77"/>
              </a:rPr>
              <a:t> </a:t>
            </a:r>
            <a:r>
              <a:rPr dirty="0">
                <a:latin typeface="Nunito Sans" pitchFamily="2" charset="77"/>
              </a:rPr>
              <a:t>accepting</a:t>
            </a:r>
            <a:r>
              <a:rPr spc="-20" dirty="0">
                <a:latin typeface="Nunito Sans" pitchFamily="2" charset="77"/>
              </a:rPr>
              <a:t> </a:t>
            </a:r>
            <a:r>
              <a:rPr dirty="0">
                <a:latin typeface="Nunito Sans" pitchFamily="2" charset="77"/>
              </a:rPr>
              <a:t>those</a:t>
            </a:r>
            <a:r>
              <a:rPr spc="-20" dirty="0">
                <a:latin typeface="Nunito Sans" pitchFamily="2" charset="77"/>
              </a:rPr>
              <a:t> </a:t>
            </a:r>
            <a:r>
              <a:rPr dirty="0">
                <a:latin typeface="Nunito Sans" pitchFamily="2" charset="77"/>
              </a:rPr>
              <a:t>in</a:t>
            </a:r>
            <a:r>
              <a:rPr spc="-20" dirty="0">
                <a:latin typeface="Nunito Sans" pitchFamily="2" charset="77"/>
              </a:rPr>
              <a:t> </a:t>
            </a:r>
            <a:r>
              <a:rPr dirty="0">
                <a:latin typeface="Nunito Sans" pitchFamily="2" charset="77"/>
              </a:rPr>
              <a:t>your</a:t>
            </a:r>
            <a:r>
              <a:rPr spc="-20" dirty="0">
                <a:latin typeface="Nunito Sans" pitchFamily="2" charset="77"/>
              </a:rPr>
              <a:t> </a:t>
            </a:r>
            <a:r>
              <a:rPr dirty="0">
                <a:latin typeface="Nunito Sans" pitchFamily="2" charset="77"/>
              </a:rPr>
              <a:t>unit</a:t>
            </a:r>
            <a:r>
              <a:rPr spc="-20" dirty="0">
                <a:latin typeface="Nunito Sans" pitchFamily="2" charset="77"/>
              </a:rPr>
              <a:t> </a:t>
            </a:r>
            <a:r>
              <a:rPr dirty="0">
                <a:latin typeface="Nunito Sans" pitchFamily="2" charset="77"/>
              </a:rPr>
              <a:t>for</a:t>
            </a:r>
            <a:r>
              <a:rPr spc="-20" dirty="0">
                <a:latin typeface="Nunito Sans" pitchFamily="2" charset="77"/>
              </a:rPr>
              <a:t> </a:t>
            </a:r>
            <a:r>
              <a:rPr dirty="0">
                <a:latin typeface="Nunito Sans" pitchFamily="2" charset="77"/>
              </a:rPr>
              <a:t>who</a:t>
            </a:r>
            <a:r>
              <a:rPr spc="-20" dirty="0">
                <a:latin typeface="Nunito Sans" pitchFamily="2" charset="77"/>
              </a:rPr>
              <a:t> </a:t>
            </a:r>
            <a:r>
              <a:rPr dirty="0">
                <a:latin typeface="Nunito Sans" pitchFamily="2" charset="77"/>
              </a:rPr>
              <a:t>they</a:t>
            </a:r>
            <a:r>
              <a:rPr spc="-20" dirty="0">
                <a:latin typeface="Nunito Sans" pitchFamily="2" charset="77"/>
              </a:rPr>
              <a:t> </a:t>
            </a:r>
            <a:r>
              <a:rPr dirty="0">
                <a:latin typeface="Nunito Sans" pitchFamily="2" charset="77"/>
              </a:rPr>
              <a:t>are,</a:t>
            </a:r>
            <a:r>
              <a:rPr spc="-20" dirty="0">
                <a:latin typeface="Nunito Sans" pitchFamily="2" charset="77"/>
              </a:rPr>
              <a:t> </a:t>
            </a:r>
            <a:r>
              <a:rPr spc="-25" dirty="0">
                <a:latin typeface="Nunito Sans" pitchFamily="2" charset="77"/>
              </a:rPr>
              <a:t>not </a:t>
            </a:r>
            <a:r>
              <a:rPr dirty="0">
                <a:latin typeface="Nunito Sans" pitchFamily="2" charset="77"/>
              </a:rPr>
              <a:t>singling</a:t>
            </a:r>
            <a:r>
              <a:rPr spc="-30" dirty="0">
                <a:latin typeface="Nunito Sans" pitchFamily="2" charset="77"/>
              </a:rPr>
              <a:t> </a:t>
            </a:r>
            <a:r>
              <a:rPr dirty="0">
                <a:latin typeface="Nunito Sans" pitchFamily="2" charset="77"/>
              </a:rPr>
              <a:t>them</a:t>
            </a:r>
            <a:r>
              <a:rPr spc="-20" dirty="0">
                <a:latin typeface="Nunito Sans" pitchFamily="2" charset="77"/>
              </a:rPr>
              <a:t> </a:t>
            </a:r>
            <a:r>
              <a:rPr dirty="0">
                <a:latin typeface="Nunito Sans" pitchFamily="2" charset="77"/>
              </a:rPr>
              <a:t>out</a:t>
            </a:r>
            <a:r>
              <a:rPr spc="-20" dirty="0">
                <a:latin typeface="Nunito Sans" pitchFamily="2" charset="77"/>
              </a:rPr>
              <a:t> </a:t>
            </a:r>
            <a:r>
              <a:rPr dirty="0">
                <a:latin typeface="Nunito Sans" pitchFamily="2" charset="77"/>
              </a:rPr>
              <a:t>based</a:t>
            </a:r>
            <a:r>
              <a:rPr spc="-20" dirty="0">
                <a:latin typeface="Nunito Sans" pitchFamily="2" charset="77"/>
              </a:rPr>
              <a:t> </a:t>
            </a:r>
            <a:r>
              <a:rPr dirty="0">
                <a:latin typeface="Nunito Sans" pitchFamily="2" charset="77"/>
              </a:rPr>
              <a:t>on</a:t>
            </a:r>
            <a:r>
              <a:rPr spc="-20" dirty="0">
                <a:latin typeface="Nunito Sans" pitchFamily="2" charset="77"/>
              </a:rPr>
              <a:t> </a:t>
            </a:r>
            <a:r>
              <a:rPr dirty="0">
                <a:latin typeface="Nunito Sans" pitchFamily="2" charset="77"/>
              </a:rPr>
              <a:t>personal</a:t>
            </a:r>
            <a:r>
              <a:rPr spc="-15" dirty="0">
                <a:latin typeface="Nunito Sans" pitchFamily="2" charset="77"/>
              </a:rPr>
              <a:t> </a:t>
            </a:r>
            <a:r>
              <a:rPr spc="-10" dirty="0">
                <a:latin typeface="Nunito Sans" pitchFamily="2" charset="77"/>
              </a:rPr>
              <a:t>characteristics!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FF4F0E3-308B-6F9F-AA02-5882F334D88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endParaRPr lang="en-US"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48200" y="1370012"/>
            <a:ext cx="3867150" cy="267800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ScoutsVic Blue">
      <a:dk1>
        <a:srgbClr val="262661"/>
      </a:dk1>
      <a:lt1>
        <a:srgbClr val="FFFFFF"/>
      </a:lt1>
      <a:dk2>
        <a:srgbClr val="3C5C92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934166"/>
      </a:accent5>
      <a:accent6>
        <a:srgbClr val="70AD47"/>
      </a:accent6>
      <a:hlink>
        <a:srgbClr val="5CB8D8"/>
      </a:hlink>
      <a:folHlink>
        <a:srgbClr val="5CB8D8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coutsVic 16-9" id="{633FB4DF-33C6-EE48-BF3B-00EBB50B7FAF}" vid="{0B36D611-6638-C14B-9E57-2675AAED4317}"/>
    </a:ext>
  </a:extLst>
</a:theme>
</file>

<file path=ppt/theme/theme2.xml><?xml version="1.0" encoding="utf-8"?>
<a:theme xmlns:a="http://schemas.openxmlformats.org/drawingml/2006/main" name="ScoutsVic_Blue_16-9">
  <a:themeElements>
    <a:clrScheme name="ScoutsVic Blue">
      <a:dk1>
        <a:srgbClr val="262661"/>
      </a:dk1>
      <a:lt1>
        <a:srgbClr val="FFFFFF"/>
      </a:lt1>
      <a:dk2>
        <a:srgbClr val="3C5C92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934166"/>
      </a:accent5>
      <a:accent6>
        <a:srgbClr val="70AD47"/>
      </a:accent6>
      <a:hlink>
        <a:srgbClr val="5CB8D8"/>
      </a:hlink>
      <a:folHlink>
        <a:srgbClr val="5CB8D8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coutsVic 16-9" id="{633FB4DF-33C6-EE48-BF3B-00EBB50B7FAF}" vid="{E31ACBF1-9C25-6642-AAA2-A2B12E8576EC}"/>
    </a:ext>
  </a:extLst>
</a:theme>
</file>

<file path=ppt/theme/theme3.xml><?xml version="1.0" encoding="utf-8"?>
<a:theme xmlns:a="http://schemas.openxmlformats.org/drawingml/2006/main" name="ScoutsVic White">
  <a:themeElements>
    <a:clrScheme name="Custom 6">
      <a:dk1>
        <a:srgbClr val="262661"/>
      </a:dk1>
      <a:lt1>
        <a:srgbClr val="FFFFFF"/>
      </a:lt1>
      <a:dk2>
        <a:srgbClr val="262661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BB1C67"/>
      </a:accent5>
      <a:accent6>
        <a:srgbClr val="70AD47"/>
      </a:accent6>
      <a:hlink>
        <a:srgbClr val="75D5FF"/>
      </a:hlink>
      <a:folHlink>
        <a:srgbClr val="75D5F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coutsVic 16-9" id="{633FB4DF-33C6-EE48-BF3B-00EBB50B7FAF}" vid="{65B8D2AC-36A6-B342-932B-9C31DBF5F023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ABBD5DE8C002342874E17DC8C85D45A" ma:contentTypeVersion="19" ma:contentTypeDescription="Create a new document." ma:contentTypeScope="" ma:versionID="d8917d3562ba9803e5ac06db5b21b870">
  <xsd:schema xmlns:xsd="http://www.w3.org/2001/XMLSchema" xmlns:xs="http://www.w3.org/2001/XMLSchema" xmlns:p="http://schemas.microsoft.com/office/2006/metadata/properties" xmlns:ns2="7c2efe60-cc7e-4ef0-af4d-417449a4e121" xmlns:ns3="e007978d-01bb-44b1-80ff-106867d2ac47" targetNamespace="http://schemas.microsoft.com/office/2006/metadata/properties" ma:root="true" ma:fieldsID="c85d129c2d9cba923090b40f042c6f9e" ns2:_="" ns3:_="">
    <xsd:import namespace="7c2efe60-cc7e-4ef0-af4d-417449a4e121"/>
    <xsd:import namespace="e007978d-01bb-44b1-80ff-106867d2ac4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Location" minOccurs="0"/>
                <xsd:element ref="ns2:Comme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efe60-cc7e-4ef0-af4d-417449a4e12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78acbac-51b2-49b2-a7b5-1c132358f2a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indexed="true" ma:internalName="MediaServiceLocation" ma:readOnly="true">
      <xsd:simpleType>
        <xsd:restriction base="dms:Text"/>
      </xsd:simpleType>
    </xsd:element>
    <xsd:element name="Comment" ma:index="26" nillable="true" ma:displayName="Comment" ma:description="Freeform text entry" ma:format="Dropdown" ma:internalName="Comment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07978d-01bb-44b1-80ff-106867d2ac47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f3e8e706-63dd-4e0f-98f7-8de9e00bfe8b}" ma:internalName="TaxCatchAll" ma:showField="CatchAllData" ma:web="e007978d-01bb-44b1-80ff-106867d2ac4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007978d-01bb-44b1-80ff-106867d2ac47" xsi:nil="true"/>
    <lcf76f155ced4ddcb4097134ff3c332f xmlns="7c2efe60-cc7e-4ef0-af4d-417449a4e121">
      <Terms xmlns="http://schemas.microsoft.com/office/infopath/2007/PartnerControls"/>
    </lcf76f155ced4ddcb4097134ff3c332f>
    <Comment xmlns="7c2efe60-cc7e-4ef0-af4d-417449a4e121" xsi:nil="true"/>
  </documentManagement>
</p:properties>
</file>

<file path=customXml/itemProps1.xml><?xml version="1.0" encoding="utf-8"?>
<ds:datastoreItem xmlns:ds="http://schemas.openxmlformats.org/officeDocument/2006/customXml" ds:itemID="{A91F15F2-376F-4F56-BA31-7A55E1F9DD8C}"/>
</file>

<file path=customXml/itemProps2.xml><?xml version="1.0" encoding="utf-8"?>
<ds:datastoreItem xmlns:ds="http://schemas.openxmlformats.org/officeDocument/2006/customXml" ds:itemID="{EB38FBFF-6932-41BA-BF05-119E2F8B2F06}"/>
</file>

<file path=customXml/itemProps3.xml><?xml version="1.0" encoding="utf-8"?>
<ds:datastoreItem xmlns:ds="http://schemas.openxmlformats.org/officeDocument/2006/customXml" ds:itemID="{1A01D43B-8BEF-4EB4-8C08-2331560FAA5A}"/>
</file>

<file path=docProps/app.xml><?xml version="1.0" encoding="utf-8"?>
<Properties xmlns="http://schemas.openxmlformats.org/officeDocument/2006/extended-properties" xmlns:vt="http://schemas.openxmlformats.org/officeDocument/2006/docPropsVTypes">
  <Template>Custom Design</Template>
  <TotalTime>29</TotalTime>
  <Words>766</Words>
  <Application>Microsoft Macintosh PowerPoint</Application>
  <PresentationFormat>On-screen Show (16:9)</PresentationFormat>
  <Paragraphs>59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Arial</vt:lpstr>
      <vt:lpstr>Calibri</vt:lpstr>
      <vt:lpstr>Nunito Sans</vt:lpstr>
      <vt:lpstr>Nunito Sans Black</vt:lpstr>
      <vt:lpstr>Nunito Sans ExtraLight</vt:lpstr>
      <vt:lpstr>Nunito Sans Light</vt:lpstr>
      <vt:lpstr>Custom Design</vt:lpstr>
      <vt:lpstr>ScoutsVic_Blue_16-9</vt:lpstr>
      <vt:lpstr>ScoutsVic White</vt:lpstr>
      <vt:lpstr>Taking Care of Your Unit</vt:lpstr>
      <vt:lpstr>It’s important to look out for your unit members! </vt:lpstr>
      <vt:lpstr>Support Networks!</vt:lpstr>
      <vt:lpstr>It is okay to struggle!</vt:lpstr>
      <vt:lpstr>Activity</vt:lpstr>
      <vt:lpstr>Mental Health</vt:lpstr>
      <vt:lpstr>Physical Health &amp; Safety</vt:lpstr>
      <vt:lpstr>Activity!</vt:lpstr>
      <vt:lpstr>Diversity</vt:lpstr>
      <vt:lpstr>Finally…</vt:lpstr>
      <vt:lpstr>Support!</vt:lpstr>
    </vt:vector>
  </TitlesOfParts>
  <Manager/>
  <Company>Scouts Victoria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Taking Care of Your Unit</dc:title>
  <dc:subject>Venturer Scout Unit Management Course</dc:subject>
  <dc:creator>E²G</dc:creator>
  <cp:keywords/>
  <dc:description/>
  <cp:lastModifiedBy>E²G</cp:lastModifiedBy>
  <cp:revision>1</cp:revision>
  <cp:lastPrinted>2025-03-11T06:30:54Z</cp:lastPrinted>
  <dcterms:created xsi:type="dcterms:W3CDTF">2025-03-11T06:03:50Z</dcterms:created>
  <dcterms:modified xsi:type="dcterms:W3CDTF">2025-03-11T06:33:29Z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0x0101001ABBD5DE8C002342874E17DC8C85D45A</vt:lpwstr>
  </property>
</Properties>
</file>