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  <p:sldMasterId id="2147483679" r:id="rId2"/>
    <p:sldMasterId id="2147483692" r:id="rId3"/>
    <p:sldMasterId id="2147483705" r:id="rId4"/>
  </p:sldMasterIdLst>
  <p:notesMasterIdLst>
    <p:notesMasterId r:id="rId23"/>
  </p:notesMasterIdLst>
  <p:sldIdLst>
    <p:sldId id="258" r:id="rId5"/>
    <p:sldId id="257" r:id="rId6"/>
    <p:sldId id="259" r:id="rId7"/>
    <p:sldId id="261" r:id="rId8"/>
    <p:sldId id="281" r:id="rId9"/>
    <p:sldId id="282" r:id="rId10"/>
    <p:sldId id="283" r:id="rId11"/>
    <p:sldId id="265" r:id="rId12"/>
    <p:sldId id="280" r:id="rId13"/>
    <p:sldId id="266" r:id="rId14"/>
    <p:sldId id="268" r:id="rId15"/>
    <p:sldId id="284" r:id="rId16"/>
    <p:sldId id="285" r:id="rId17"/>
    <p:sldId id="286" r:id="rId18"/>
    <p:sldId id="287" r:id="rId19"/>
    <p:sldId id="276" r:id="rId20"/>
    <p:sldId id="277" r:id="rId21"/>
    <p:sldId id="278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160"/>
    <a:srgbClr val="0E234A"/>
    <a:srgbClr val="0D2349"/>
    <a:srgbClr val="0F24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81F0E1-BB52-4841-899D-6D4BD898EA06}" v="7" dt="2025-03-11T09:47:35.34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1"/>
    <p:restoredTop sz="94658"/>
  </p:normalViewPr>
  <p:slideViewPr>
    <p:cSldViewPr snapToGrid="0" snapToObjects="1" showGuides="1">
      <p:cViewPr varScale="1">
        <p:scale>
          <a:sx n="154" d="100"/>
          <a:sy n="154" d="100"/>
        </p:scale>
        <p:origin x="296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nie Gibbs" userId="f339d624-02f1-48cf-a72b-2f425b5d1ab4" providerId="ADAL" clId="{5081F0E1-BB52-4841-899D-6D4BD898EA06}"/>
    <pc:docChg chg="modSld modMainMaster">
      <pc:chgData name="Ernie Gibbs" userId="f339d624-02f1-48cf-a72b-2f425b5d1ab4" providerId="ADAL" clId="{5081F0E1-BB52-4841-899D-6D4BD898EA06}" dt="2025-03-11T09:47:35.343" v="6"/>
      <pc:docMkLst>
        <pc:docMk/>
      </pc:docMkLst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3826054975" sldId="258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3826054975" sldId="258"/>
            <ac:spMk id="4" creationId="{2011CCAB-3E11-314E-952A-B05D252A55B6}"/>
          </ac:spMkLst>
        </pc:spChg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3826054975" sldId="258"/>
            <ac:spMk id="5" creationId="{78D92F76-7B7F-8E4A-BCEB-540B6371D11E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0" sldId="261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0" sldId="261"/>
            <ac:spMk id="7" creationId="{8D1DB31D-9EEF-BEFE-65AA-9BCE8E97E40E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0" sldId="265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0" sldId="265"/>
            <ac:spMk id="3" creationId="{080144C7-92DC-030B-0EB1-85A471C30F16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0" sldId="268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0" sldId="268"/>
            <ac:spMk id="4" creationId="{1CC7D37D-F791-4DFF-79A8-047F41D9D283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0" sldId="276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0" sldId="276"/>
            <ac:spMk id="4" creationId="{18F574E0-8E5A-AFB8-6CC8-0479CA4D850E}"/>
          </ac:spMkLst>
        </pc:spChg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0" sldId="276"/>
            <ac:spMk id="5" creationId="{F2817BF6-A9F0-E814-B95A-F3D89F23A0EA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0" sldId="277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0" sldId="277"/>
            <ac:spMk id="10" creationId="{0E901472-6F74-7BFE-0F9E-D13C494AF7D4}"/>
          </ac:spMkLst>
        </pc:spChg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0" sldId="277"/>
            <ac:spMk id="11" creationId="{9E4B4CFF-C582-E81D-2B40-4FD6EE85059C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0" sldId="278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0" sldId="278"/>
            <ac:spMk id="2" creationId="{00000000-0000-0000-0000-000000000000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479511798" sldId="280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479511798" sldId="280"/>
            <ac:spMk id="2" creationId="{8E4D941A-5C5E-0FD3-5670-B26D249E2398}"/>
          </ac:spMkLst>
        </pc:spChg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479511798" sldId="280"/>
            <ac:spMk id="3" creationId="{BD9549A3-BA5D-7E0C-BE55-4FEFC19B4EEF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511880752" sldId="284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511880752" sldId="284"/>
            <ac:spMk id="2" creationId="{EDC5E809-3A1B-E5CD-2AD0-3E24546B30B7}"/>
          </ac:spMkLst>
        </pc:spChg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511880752" sldId="284"/>
            <ac:spMk id="3" creationId="{92B0CB1C-9EEB-1D55-BF66-09A8FA6D867C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4127732044" sldId="285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4127732044" sldId="285"/>
            <ac:spMk id="2" creationId="{A6A4F258-B48B-1B87-BE83-68DD5AC19519}"/>
          </ac:spMkLst>
        </pc:spChg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4127732044" sldId="285"/>
            <ac:spMk id="3" creationId="{2C7FAF9A-9949-A497-0B55-835C67BE9EF6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2068742619" sldId="286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2068742619" sldId="286"/>
            <ac:spMk id="2" creationId="{FE8E22CE-DEA7-C6B7-32DA-C2DCE34A6208}"/>
          </ac:spMkLst>
        </pc:spChg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2068742619" sldId="286"/>
            <ac:spMk id="3" creationId="{2F696915-0A2F-48DB-3E96-40BE2E770AA1}"/>
          </ac:spMkLst>
        </pc:spChg>
      </pc:sldChg>
      <pc:sldChg chg="modSp">
        <pc:chgData name="Ernie Gibbs" userId="f339d624-02f1-48cf-a72b-2f425b5d1ab4" providerId="ADAL" clId="{5081F0E1-BB52-4841-899D-6D4BD898EA06}" dt="2025-03-11T09:47:35.343" v="6"/>
        <pc:sldMkLst>
          <pc:docMk/>
          <pc:sldMk cId="3561777100" sldId="287"/>
        </pc:sldMkLst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3561777100" sldId="287"/>
            <ac:spMk id="2" creationId="{84D9846B-0C21-C926-D68E-A0A52D2B7326}"/>
          </ac:spMkLst>
        </pc:spChg>
        <pc:spChg chg="mod">
          <ac:chgData name="Ernie Gibbs" userId="f339d624-02f1-48cf-a72b-2f425b5d1ab4" providerId="ADAL" clId="{5081F0E1-BB52-4841-899D-6D4BD898EA06}" dt="2025-03-11T09:47:35.343" v="6"/>
          <ac:spMkLst>
            <pc:docMk/>
            <pc:sldMk cId="3561777100" sldId="287"/>
            <ac:spMk id="3" creationId="{DC243735-86FC-2914-92DA-5A6ECBA4534A}"/>
          </ac:spMkLst>
        </pc:spChg>
      </pc:sldChg>
      <pc:sldMasterChg chg="addSp modSp">
        <pc:chgData name="Ernie Gibbs" userId="f339d624-02f1-48cf-a72b-2f425b5d1ab4" providerId="ADAL" clId="{5081F0E1-BB52-4841-899D-6D4BD898EA06}" dt="2025-03-11T09:44:44.851" v="5" actId="14826"/>
        <pc:sldMasterMkLst>
          <pc:docMk/>
          <pc:sldMasterMk cId="1023959994" sldId="2147483679"/>
        </pc:sldMasterMkLst>
        <pc:picChg chg="add mod">
          <ac:chgData name="Ernie Gibbs" userId="f339d624-02f1-48cf-a72b-2f425b5d1ab4" providerId="ADAL" clId="{5081F0E1-BB52-4841-899D-6D4BD898EA06}" dt="2025-03-11T09:44:44.851" v="5" actId="14826"/>
          <ac:picMkLst>
            <pc:docMk/>
            <pc:sldMasterMk cId="1023959994" sldId="2147483679"/>
            <ac:picMk id="7" creationId="{1A343E52-15EC-F1E6-4964-A93756E5C337}"/>
          </ac:picMkLst>
        </pc:picChg>
      </pc:sldMasterChg>
      <pc:sldMasterChg chg="addSp">
        <pc:chgData name="Ernie Gibbs" userId="f339d624-02f1-48cf-a72b-2f425b5d1ab4" providerId="ADAL" clId="{5081F0E1-BB52-4841-899D-6D4BD898EA06}" dt="2025-03-11T09:43:34.773" v="2"/>
        <pc:sldMasterMkLst>
          <pc:docMk/>
          <pc:sldMasterMk cId="2684441529" sldId="2147483692"/>
        </pc:sldMasterMkLst>
        <pc:picChg chg="add">
          <ac:chgData name="Ernie Gibbs" userId="f339d624-02f1-48cf-a72b-2f425b5d1ab4" providerId="ADAL" clId="{5081F0E1-BB52-4841-899D-6D4BD898EA06}" dt="2025-03-11T09:43:34.773" v="2"/>
          <ac:picMkLst>
            <pc:docMk/>
            <pc:sldMasterMk cId="2684441529" sldId="2147483692"/>
            <ac:picMk id="7" creationId="{BD7804BA-7B87-89BE-9DDA-603CD341BF75}"/>
          </ac:picMkLst>
        </pc:picChg>
      </pc:sldMasterChg>
      <pc:sldMasterChg chg="addSp">
        <pc:chgData name="Ernie Gibbs" userId="f339d624-02f1-48cf-a72b-2f425b5d1ab4" providerId="ADAL" clId="{5081F0E1-BB52-4841-899D-6D4BD898EA06}" dt="2025-03-11T09:47:35.343" v="6"/>
        <pc:sldMasterMkLst>
          <pc:docMk/>
          <pc:sldMasterMk cId="245329152" sldId="2147483705"/>
        </pc:sldMasterMkLst>
        <pc:picChg chg="add">
          <ac:chgData name="Ernie Gibbs" userId="f339d624-02f1-48cf-a72b-2f425b5d1ab4" providerId="ADAL" clId="{5081F0E1-BB52-4841-899D-6D4BD898EA06}" dt="2025-03-11T09:47:35.343" v="6"/>
          <ac:picMkLst>
            <pc:docMk/>
            <pc:sldMasterMk cId="245329152" sldId="2147483705"/>
            <ac:picMk id="7" creationId="{D530DC7C-1202-9F0D-5CFE-C715A8F7701B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64FAB-6F5E-1C45-B123-0E79156CDDF0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5B8FF-D04E-FF4A-929A-BD91BF1D9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34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B5DFE-DA21-AE4E-89E6-B936905C0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E163F-BB09-5C46-9A0A-E6967B6C3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C215D-6C08-ED44-873C-91BDBE5D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39CAF-1A70-DF43-A41F-9B74FD62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F38B9-3709-7C4A-B0B4-BE380100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00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3B0F5-C745-3449-9B28-100EFBC7A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1AFAE-EAB7-5449-805A-3DAEC95A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F2419-68F5-244E-8EF8-6834EC1D8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FE259-5BAD-EB42-9391-E5D1FBD2D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E467EA-E0E7-B24E-B9BE-B0935FCDA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EEA56B-F292-7D4D-95C6-54F2F9F2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94400-4F74-DF43-98B8-A189D06B9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52C60-2BD2-4041-8252-A88CBBE4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149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CCEAF-8628-1D49-9626-F3EB2AF3E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9EAD1-8510-B54F-AAC5-10EDB1E4C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DF8762-4CE2-1A41-A346-4A0F4593D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3B895-CD6A-D641-ACAF-283EB4C04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C3EF1-EA25-734C-9642-C4AFC06C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BD85F-012C-0A4D-AE5B-9241A928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13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3F42C-8D18-CF4E-BC2F-7488429EB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906C3-4849-DB40-B2E5-D047318B1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F9C47-504F-4040-815A-3A0DDDEC6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A2F06-5F83-9646-8A62-45BAF867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A97968-4128-5048-B666-8DAC5A03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C41B1B-B612-054C-AD5B-8AD73928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485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51435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6FAFF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17" name="bg object 17"/>
          <p:cNvSpPr/>
          <p:nvPr/>
        </p:nvSpPr>
        <p:spPr>
          <a:xfrm>
            <a:off x="965799" y="464388"/>
            <a:ext cx="7210425" cy="4214813"/>
          </a:xfrm>
          <a:custGeom>
            <a:avLst/>
            <a:gdLst/>
            <a:ahLst/>
            <a:cxnLst/>
            <a:rect l="l" t="t" r="r" b="b"/>
            <a:pathLst>
              <a:path w="14420850" h="8429625">
                <a:moveTo>
                  <a:pt x="1056973" y="95253"/>
                </a:moveTo>
                <a:lnTo>
                  <a:pt x="485632" y="95253"/>
                </a:lnTo>
                <a:lnTo>
                  <a:pt x="485632" y="0"/>
                </a:lnTo>
                <a:lnTo>
                  <a:pt x="1056973" y="0"/>
                </a:lnTo>
                <a:lnTo>
                  <a:pt x="1056973" y="95253"/>
                </a:lnTo>
                <a:close/>
              </a:path>
              <a:path w="14420850" h="8429625">
                <a:moveTo>
                  <a:pt x="331380" y="127028"/>
                </a:moveTo>
                <a:lnTo>
                  <a:pt x="293866" y="39778"/>
                </a:lnTo>
                <a:lnTo>
                  <a:pt x="299789" y="36978"/>
                </a:lnTo>
                <a:lnTo>
                  <a:pt x="344393" y="20998"/>
                </a:lnTo>
                <a:lnTo>
                  <a:pt x="390448" y="9420"/>
                </a:lnTo>
                <a:lnTo>
                  <a:pt x="437633" y="2377"/>
                </a:lnTo>
                <a:lnTo>
                  <a:pt x="485632" y="0"/>
                </a:lnTo>
                <a:lnTo>
                  <a:pt x="485632" y="95253"/>
                </a:lnTo>
                <a:lnTo>
                  <a:pt x="445843" y="97239"/>
                </a:lnTo>
                <a:lnTo>
                  <a:pt x="406871" y="103197"/>
                </a:lnTo>
                <a:lnTo>
                  <a:pt x="368717" y="113126"/>
                </a:lnTo>
                <a:lnTo>
                  <a:pt x="331380" y="127028"/>
                </a:lnTo>
                <a:close/>
              </a:path>
              <a:path w="14420850" h="8429625">
                <a:moveTo>
                  <a:pt x="1723537" y="95253"/>
                </a:moveTo>
                <a:lnTo>
                  <a:pt x="1152196" y="95253"/>
                </a:lnTo>
                <a:lnTo>
                  <a:pt x="1152196" y="0"/>
                </a:lnTo>
                <a:lnTo>
                  <a:pt x="1723537" y="0"/>
                </a:lnTo>
                <a:lnTo>
                  <a:pt x="1723537" y="95253"/>
                </a:lnTo>
                <a:close/>
              </a:path>
              <a:path w="14420850" h="8429625">
                <a:moveTo>
                  <a:pt x="2390101" y="95253"/>
                </a:moveTo>
                <a:lnTo>
                  <a:pt x="1818761" y="95253"/>
                </a:lnTo>
                <a:lnTo>
                  <a:pt x="1818761" y="0"/>
                </a:lnTo>
                <a:lnTo>
                  <a:pt x="2390101" y="0"/>
                </a:lnTo>
                <a:lnTo>
                  <a:pt x="2390101" y="95253"/>
                </a:lnTo>
                <a:close/>
              </a:path>
              <a:path w="14420850" h="8429625">
                <a:moveTo>
                  <a:pt x="3056666" y="95253"/>
                </a:moveTo>
                <a:lnTo>
                  <a:pt x="2485325" y="95253"/>
                </a:lnTo>
                <a:lnTo>
                  <a:pt x="2485325" y="0"/>
                </a:lnTo>
                <a:lnTo>
                  <a:pt x="3056666" y="0"/>
                </a:lnTo>
                <a:lnTo>
                  <a:pt x="3056666" y="95253"/>
                </a:lnTo>
                <a:close/>
              </a:path>
              <a:path w="14420850" h="8429625">
                <a:moveTo>
                  <a:pt x="3723230" y="95253"/>
                </a:moveTo>
                <a:lnTo>
                  <a:pt x="3151889" y="95253"/>
                </a:lnTo>
                <a:lnTo>
                  <a:pt x="3151889" y="0"/>
                </a:lnTo>
                <a:lnTo>
                  <a:pt x="3723230" y="0"/>
                </a:lnTo>
                <a:lnTo>
                  <a:pt x="3723230" y="95253"/>
                </a:lnTo>
                <a:close/>
              </a:path>
              <a:path w="14420850" h="8429625">
                <a:moveTo>
                  <a:pt x="4389794" y="95253"/>
                </a:moveTo>
                <a:lnTo>
                  <a:pt x="3818453" y="95253"/>
                </a:lnTo>
                <a:lnTo>
                  <a:pt x="3818453" y="0"/>
                </a:lnTo>
                <a:lnTo>
                  <a:pt x="4389794" y="0"/>
                </a:lnTo>
                <a:lnTo>
                  <a:pt x="4389794" y="95253"/>
                </a:lnTo>
                <a:close/>
              </a:path>
              <a:path w="14420850" h="8429625">
                <a:moveTo>
                  <a:pt x="5056358" y="95253"/>
                </a:moveTo>
                <a:lnTo>
                  <a:pt x="4485017" y="95253"/>
                </a:lnTo>
                <a:lnTo>
                  <a:pt x="4485017" y="0"/>
                </a:lnTo>
                <a:lnTo>
                  <a:pt x="5056358" y="0"/>
                </a:lnTo>
                <a:lnTo>
                  <a:pt x="5056358" y="95253"/>
                </a:lnTo>
                <a:close/>
              </a:path>
              <a:path w="14420850" h="8429625">
                <a:moveTo>
                  <a:pt x="5722922" y="95253"/>
                </a:moveTo>
                <a:lnTo>
                  <a:pt x="5151582" y="95253"/>
                </a:lnTo>
                <a:lnTo>
                  <a:pt x="5151582" y="0"/>
                </a:lnTo>
                <a:lnTo>
                  <a:pt x="5722922" y="0"/>
                </a:lnTo>
                <a:lnTo>
                  <a:pt x="5722922" y="95253"/>
                </a:lnTo>
                <a:close/>
              </a:path>
              <a:path w="14420850" h="8429625">
                <a:moveTo>
                  <a:pt x="6389487" y="95253"/>
                </a:moveTo>
                <a:lnTo>
                  <a:pt x="5818146" y="95253"/>
                </a:lnTo>
                <a:lnTo>
                  <a:pt x="5818146" y="0"/>
                </a:lnTo>
                <a:lnTo>
                  <a:pt x="6389487" y="0"/>
                </a:lnTo>
                <a:lnTo>
                  <a:pt x="6389487" y="95253"/>
                </a:lnTo>
                <a:close/>
              </a:path>
              <a:path w="14420850" h="8429625">
                <a:moveTo>
                  <a:pt x="7056051" y="95253"/>
                </a:moveTo>
                <a:lnTo>
                  <a:pt x="6484710" y="95253"/>
                </a:lnTo>
                <a:lnTo>
                  <a:pt x="6484710" y="0"/>
                </a:lnTo>
                <a:lnTo>
                  <a:pt x="7056051" y="0"/>
                </a:lnTo>
                <a:lnTo>
                  <a:pt x="7056051" y="95253"/>
                </a:lnTo>
                <a:close/>
              </a:path>
              <a:path w="14420850" h="8429625">
                <a:moveTo>
                  <a:pt x="7722615" y="95253"/>
                </a:moveTo>
                <a:lnTo>
                  <a:pt x="7151274" y="95253"/>
                </a:lnTo>
                <a:lnTo>
                  <a:pt x="7151274" y="0"/>
                </a:lnTo>
                <a:lnTo>
                  <a:pt x="7722615" y="0"/>
                </a:lnTo>
                <a:lnTo>
                  <a:pt x="7722615" y="95253"/>
                </a:lnTo>
                <a:close/>
              </a:path>
              <a:path w="14420850" h="8429625">
                <a:moveTo>
                  <a:pt x="8389179" y="95253"/>
                </a:moveTo>
                <a:lnTo>
                  <a:pt x="7817838" y="95253"/>
                </a:lnTo>
                <a:lnTo>
                  <a:pt x="7817838" y="0"/>
                </a:lnTo>
                <a:lnTo>
                  <a:pt x="8389179" y="0"/>
                </a:lnTo>
                <a:lnTo>
                  <a:pt x="8389179" y="95253"/>
                </a:lnTo>
                <a:close/>
              </a:path>
              <a:path w="14420850" h="8429625">
                <a:moveTo>
                  <a:pt x="9055744" y="95253"/>
                </a:moveTo>
                <a:lnTo>
                  <a:pt x="8484403" y="95253"/>
                </a:lnTo>
                <a:lnTo>
                  <a:pt x="8484403" y="0"/>
                </a:lnTo>
                <a:lnTo>
                  <a:pt x="9055744" y="0"/>
                </a:lnTo>
                <a:lnTo>
                  <a:pt x="9055744" y="95253"/>
                </a:lnTo>
                <a:close/>
              </a:path>
              <a:path w="14420850" h="8429625">
                <a:moveTo>
                  <a:pt x="9722308" y="95253"/>
                </a:moveTo>
                <a:lnTo>
                  <a:pt x="9150967" y="95253"/>
                </a:lnTo>
                <a:lnTo>
                  <a:pt x="9150967" y="0"/>
                </a:lnTo>
                <a:lnTo>
                  <a:pt x="9722308" y="0"/>
                </a:lnTo>
                <a:lnTo>
                  <a:pt x="9722308" y="95253"/>
                </a:lnTo>
                <a:close/>
              </a:path>
              <a:path w="14420850" h="8429625">
                <a:moveTo>
                  <a:pt x="10388872" y="95253"/>
                </a:moveTo>
                <a:lnTo>
                  <a:pt x="9817531" y="95253"/>
                </a:lnTo>
                <a:lnTo>
                  <a:pt x="9817531" y="0"/>
                </a:lnTo>
                <a:lnTo>
                  <a:pt x="10388872" y="0"/>
                </a:lnTo>
                <a:lnTo>
                  <a:pt x="10388872" y="95253"/>
                </a:lnTo>
                <a:close/>
              </a:path>
              <a:path w="14420850" h="8429625">
                <a:moveTo>
                  <a:pt x="11055436" y="95253"/>
                </a:moveTo>
                <a:lnTo>
                  <a:pt x="10484095" y="95253"/>
                </a:lnTo>
                <a:lnTo>
                  <a:pt x="10484095" y="0"/>
                </a:lnTo>
                <a:lnTo>
                  <a:pt x="11055436" y="0"/>
                </a:lnTo>
                <a:lnTo>
                  <a:pt x="11055436" y="95253"/>
                </a:lnTo>
                <a:close/>
              </a:path>
              <a:path w="14420850" h="8429625">
                <a:moveTo>
                  <a:pt x="11722000" y="95253"/>
                </a:moveTo>
                <a:lnTo>
                  <a:pt x="11150660" y="95253"/>
                </a:lnTo>
                <a:lnTo>
                  <a:pt x="11150660" y="0"/>
                </a:lnTo>
                <a:lnTo>
                  <a:pt x="11722000" y="0"/>
                </a:lnTo>
                <a:lnTo>
                  <a:pt x="11722000" y="95253"/>
                </a:lnTo>
                <a:close/>
              </a:path>
              <a:path w="14420850" h="8429625">
                <a:moveTo>
                  <a:pt x="12388565" y="95253"/>
                </a:moveTo>
                <a:lnTo>
                  <a:pt x="11817224" y="95253"/>
                </a:lnTo>
                <a:lnTo>
                  <a:pt x="11817224" y="0"/>
                </a:lnTo>
                <a:lnTo>
                  <a:pt x="12388565" y="0"/>
                </a:lnTo>
                <a:lnTo>
                  <a:pt x="12388565" y="95253"/>
                </a:lnTo>
                <a:close/>
              </a:path>
              <a:path w="14420850" h="8429625">
                <a:moveTo>
                  <a:pt x="13055129" y="95253"/>
                </a:moveTo>
                <a:lnTo>
                  <a:pt x="12483788" y="95253"/>
                </a:lnTo>
                <a:lnTo>
                  <a:pt x="12483788" y="0"/>
                </a:lnTo>
                <a:lnTo>
                  <a:pt x="13055129" y="0"/>
                </a:lnTo>
                <a:lnTo>
                  <a:pt x="13055129" y="95253"/>
                </a:lnTo>
                <a:close/>
              </a:path>
              <a:path w="14420850" h="8429625">
                <a:moveTo>
                  <a:pt x="13721693" y="95253"/>
                </a:moveTo>
                <a:lnTo>
                  <a:pt x="13150352" y="95253"/>
                </a:lnTo>
                <a:lnTo>
                  <a:pt x="13150352" y="0"/>
                </a:lnTo>
                <a:lnTo>
                  <a:pt x="13721693" y="0"/>
                </a:lnTo>
                <a:lnTo>
                  <a:pt x="13721693" y="95253"/>
                </a:lnTo>
                <a:close/>
              </a:path>
              <a:path w="14420850" h="8429625">
                <a:moveTo>
                  <a:pt x="14249186" y="253855"/>
                </a:moveTo>
                <a:lnTo>
                  <a:pt x="14221274" y="220160"/>
                </a:lnTo>
                <a:lnTo>
                  <a:pt x="14171708" y="174686"/>
                </a:lnTo>
                <a:lnTo>
                  <a:pt x="14129645" y="146090"/>
                </a:lnTo>
                <a:lnTo>
                  <a:pt x="14084950" y="123849"/>
                </a:lnTo>
                <a:lnTo>
                  <a:pt x="14037625" y="107962"/>
                </a:lnTo>
                <a:lnTo>
                  <a:pt x="13987667" y="98430"/>
                </a:lnTo>
                <a:lnTo>
                  <a:pt x="13935079" y="95253"/>
                </a:lnTo>
                <a:lnTo>
                  <a:pt x="13816917" y="95253"/>
                </a:lnTo>
                <a:lnTo>
                  <a:pt x="13816917" y="0"/>
                </a:lnTo>
                <a:lnTo>
                  <a:pt x="13935080" y="0"/>
                </a:lnTo>
                <a:lnTo>
                  <a:pt x="13983079" y="2377"/>
                </a:lnTo>
                <a:lnTo>
                  <a:pt x="14030264" y="9420"/>
                </a:lnTo>
                <a:lnTo>
                  <a:pt x="14076319" y="20998"/>
                </a:lnTo>
                <a:lnTo>
                  <a:pt x="14120923" y="36978"/>
                </a:lnTo>
                <a:lnTo>
                  <a:pt x="14163760" y="57228"/>
                </a:lnTo>
                <a:lnTo>
                  <a:pt x="14204509" y="81617"/>
                </a:lnTo>
                <a:lnTo>
                  <a:pt x="14242853" y="110013"/>
                </a:lnTo>
                <a:lnTo>
                  <a:pt x="14278474" y="142283"/>
                </a:lnTo>
                <a:lnTo>
                  <a:pt x="14310734" y="177914"/>
                </a:lnTo>
                <a:lnTo>
                  <a:pt x="14325326" y="197632"/>
                </a:lnTo>
                <a:lnTo>
                  <a:pt x="14249186" y="253855"/>
                </a:lnTo>
                <a:close/>
              </a:path>
              <a:path w="14420850" h="8429625">
                <a:moveTo>
                  <a:pt x="14420712" y="844032"/>
                </a:moveTo>
                <a:lnTo>
                  <a:pt x="14325488" y="844032"/>
                </a:lnTo>
                <a:lnTo>
                  <a:pt x="14325488" y="485784"/>
                </a:lnTo>
                <a:lnTo>
                  <a:pt x="14323167" y="442673"/>
                </a:lnTo>
                <a:lnTo>
                  <a:pt x="14316205" y="400599"/>
                </a:lnTo>
                <a:lnTo>
                  <a:pt x="14304602" y="359561"/>
                </a:lnTo>
                <a:lnTo>
                  <a:pt x="14288358" y="319559"/>
                </a:lnTo>
                <a:lnTo>
                  <a:pt x="14374004" y="279262"/>
                </a:lnTo>
                <a:lnTo>
                  <a:pt x="14399721" y="344501"/>
                </a:lnTo>
                <a:lnTo>
                  <a:pt x="14411295" y="390570"/>
                </a:lnTo>
                <a:lnTo>
                  <a:pt x="14418336" y="437771"/>
                </a:lnTo>
                <a:lnTo>
                  <a:pt x="14420712" y="485784"/>
                </a:lnTo>
                <a:lnTo>
                  <a:pt x="14420712" y="844032"/>
                </a:lnTo>
                <a:close/>
              </a:path>
              <a:path w="14420850" h="8429625">
                <a:moveTo>
                  <a:pt x="14420712" y="1510806"/>
                </a:moveTo>
                <a:lnTo>
                  <a:pt x="14325488" y="1510806"/>
                </a:lnTo>
                <a:lnTo>
                  <a:pt x="14325488" y="939286"/>
                </a:lnTo>
                <a:lnTo>
                  <a:pt x="14420712" y="939286"/>
                </a:lnTo>
                <a:lnTo>
                  <a:pt x="14420712" y="1510806"/>
                </a:lnTo>
                <a:close/>
              </a:path>
              <a:path w="14420850" h="8429625">
                <a:moveTo>
                  <a:pt x="14420712" y="2177579"/>
                </a:moveTo>
                <a:lnTo>
                  <a:pt x="14325488" y="2177579"/>
                </a:lnTo>
                <a:lnTo>
                  <a:pt x="14325488" y="1606059"/>
                </a:lnTo>
                <a:lnTo>
                  <a:pt x="14420712" y="1606059"/>
                </a:lnTo>
                <a:lnTo>
                  <a:pt x="14420712" y="2177579"/>
                </a:lnTo>
                <a:close/>
              </a:path>
              <a:path w="14420850" h="8429625">
                <a:moveTo>
                  <a:pt x="14420712" y="2844352"/>
                </a:moveTo>
                <a:lnTo>
                  <a:pt x="14325488" y="2844352"/>
                </a:lnTo>
                <a:lnTo>
                  <a:pt x="14325488" y="2272832"/>
                </a:lnTo>
                <a:lnTo>
                  <a:pt x="14420712" y="2272832"/>
                </a:lnTo>
                <a:lnTo>
                  <a:pt x="14420712" y="2844352"/>
                </a:lnTo>
                <a:close/>
              </a:path>
              <a:path w="14420850" h="8429625">
                <a:moveTo>
                  <a:pt x="14420712" y="3511126"/>
                </a:moveTo>
                <a:lnTo>
                  <a:pt x="14325488" y="3511126"/>
                </a:lnTo>
                <a:lnTo>
                  <a:pt x="14325488" y="2939606"/>
                </a:lnTo>
                <a:lnTo>
                  <a:pt x="14420712" y="2939606"/>
                </a:lnTo>
                <a:lnTo>
                  <a:pt x="14420712" y="3511126"/>
                </a:lnTo>
                <a:close/>
              </a:path>
              <a:path w="14420850" h="8429625">
                <a:moveTo>
                  <a:pt x="14420712" y="4177899"/>
                </a:moveTo>
                <a:lnTo>
                  <a:pt x="14325488" y="4177899"/>
                </a:lnTo>
                <a:lnTo>
                  <a:pt x="14325488" y="3606379"/>
                </a:lnTo>
                <a:lnTo>
                  <a:pt x="14420712" y="3606379"/>
                </a:lnTo>
                <a:lnTo>
                  <a:pt x="14420712" y="4177899"/>
                </a:lnTo>
                <a:close/>
              </a:path>
              <a:path w="14420850" h="8429625">
                <a:moveTo>
                  <a:pt x="14420712" y="4844673"/>
                </a:moveTo>
                <a:lnTo>
                  <a:pt x="14325488" y="4844673"/>
                </a:lnTo>
                <a:lnTo>
                  <a:pt x="14325488" y="4273152"/>
                </a:lnTo>
                <a:lnTo>
                  <a:pt x="14420712" y="4273152"/>
                </a:lnTo>
                <a:lnTo>
                  <a:pt x="14420712" y="4844673"/>
                </a:lnTo>
                <a:close/>
              </a:path>
              <a:path w="14420850" h="8429625">
                <a:moveTo>
                  <a:pt x="14420712" y="5511446"/>
                </a:moveTo>
                <a:lnTo>
                  <a:pt x="14325488" y="5511446"/>
                </a:lnTo>
                <a:lnTo>
                  <a:pt x="14325488" y="4939926"/>
                </a:lnTo>
                <a:lnTo>
                  <a:pt x="14420712" y="4939926"/>
                </a:lnTo>
                <a:lnTo>
                  <a:pt x="14420712" y="5511446"/>
                </a:lnTo>
                <a:close/>
              </a:path>
              <a:path w="14420850" h="8429625">
                <a:moveTo>
                  <a:pt x="14420712" y="6178220"/>
                </a:moveTo>
                <a:lnTo>
                  <a:pt x="14325488" y="6178220"/>
                </a:lnTo>
                <a:lnTo>
                  <a:pt x="14325488" y="5606700"/>
                </a:lnTo>
                <a:lnTo>
                  <a:pt x="14420712" y="5606700"/>
                </a:lnTo>
                <a:lnTo>
                  <a:pt x="14420712" y="6178220"/>
                </a:lnTo>
                <a:close/>
              </a:path>
              <a:path w="14420850" h="8429625">
                <a:moveTo>
                  <a:pt x="14420712" y="6844993"/>
                </a:moveTo>
                <a:lnTo>
                  <a:pt x="14325488" y="6844993"/>
                </a:lnTo>
                <a:lnTo>
                  <a:pt x="14325488" y="6273473"/>
                </a:lnTo>
                <a:lnTo>
                  <a:pt x="14420712" y="6273473"/>
                </a:lnTo>
                <a:lnTo>
                  <a:pt x="14420712" y="6844993"/>
                </a:lnTo>
                <a:close/>
              </a:path>
              <a:path w="14420850" h="8429625">
                <a:moveTo>
                  <a:pt x="14420712" y="7511766"/>
                </a:moveTo>
                <a:lnTo>
                  <a:pt x="14325488" y="7511766"/>
                </a:lnTo>
                <a:lnTo>
                  <a:pt x="14325488" y="6940246"/>
                </a:lnTo>
                <a:lnTo>
                  <a:pt x="14420712" y="6940246"/>
                </a:lnTo>
                <a:lnTo>
                  <a:pt x="14420712" y="7511766"/>
                </a:lnTo>
                <a:close/>
              </a:path>
              <a:path w="14420850" h="8429625">
                <a:moveTo>
                  <a:pt x="14364850" y="8169738"/>
                </a:moveTo>
                <a:lnTo>
                  <a:pt x="14280680" y="8125499"/>
                </a:lnTo>
                <a:lnTo>
                  <a:pt x="14300284" y="8082155"/>
                </a:lnTo>
                <a:lnTo>
                  <a:pt x="14314286" y="8037430"/>
                </a:lnTo>
                <a:lnTo>
                  <a:pt x="14322688" y="7991325"/>
                </a:lnTo>
                <a:lnTo>
                  <a:pt x="14325488" y="7943839"/>
                </a:lnTo>
                <a:lnTo>
                  <a:pt x="14325488" y="7607020"/>
                </a:lnTo>
                <a:lnTo>
                  <a:pt x="14420712" y="7607020"/>
                </a:lnTo>
                <a:lnTo>
                  <a:pt x="14420712" y="7943839"/>
                </a:lnTo>
                <a:lnTo>
                  <a:pt x="14418336" y="7991853"/>
                </a:lnTo>
                <a:lnTo>
                  <a:pt x="14411295" y="8039054"/>
                </a:lnTo>
                <a:lnTo>
                  <a:pt x="14399721" y="8085122"/>
                </a:lnTo>
                <a:lnTo>
                  <a:pt x="14383746" y="8129741"/>
                </a:lnTo>
                <a:lnTo>
                  <a:pt x="14364850" y="8169738"/>
                </a:lnTo>
                <a:close/>
              </a:path>
              <a:path w="14420850" h="8429625">
                <a:moveTo>
                  <a:pt x="13935080" y="8429624"/>
                </a:moveTo>
                <a:lnTo>
                  <a:pt x="13795491" y="8429624"/>
                </a:lnTo>
                <a:lnTo>
                  <a:pt x="13795491" y="8334371"/>
                </a:lnTo>
                <a:lnTo>
                  <a:pt x="13935079" y="8334371"/>
                </a:lnTo>
                <a:lnTo>
                  <a:pt x="13987667" y="8331194"/>
                </a:lnTo>
                <a:lnTo>
                  <a:pt x="14037625" y="8321662"/>
                </a:lnTo>
                <a:lnTo>
                  <a:pt x="14084951" y="8305775"/>
                </a:lnTo>
                <a:lnTo>
                  <a:pt x="14129645" y="8283534"/>
                </a:lnTo>
                <a:lnTo>
                  <a:pt x="14171708" y="8254938"/>
                </a:lnTo>
                <a:lnTo>
                  <a:pt x="14211140" y="8219987"/>
                </a:lnTo>
                <a:lnTo>
                  <a:pt x="14238664" y="8189389"/>
                </a:lnTo>
                <a:lnTo>
                  <a:pt x="14312596" y="8249193"/>
                </a:lnTo>
                <a:lnTo>
                  <a:pt x="14278474" y="8287341"/>
                </a:lnTo>
                <a:lnTo>
                  <a:pt x="14242853" y="8319611"/>
                </a:lnTo>
                <a:lnTo>
                  <a:pt x="14204509" y="8348006"/>
                </a:lnTo>
                <a:lnTo>
                  <a:pt x="14163760" y="8372395"/>
                </a:lnTo>
                <a:lnTo>
                  <a:pt x="14120923" y="8392646"/>
                </a:lnTo>
                <a:lnTo>
                  <a:pt x="14076319" y="8408626"/>
                </a:lnTo>
                <a:lnTo>
                  <a:pt x="14030264" y="8420204"/>
                </a:lnTo>
                <a:lnTo>
                  <a:pt x="13983079" y="8427247"/>
                </a:lnTo>
                <a:lnTo>
                  <a:pt x="13935080" y="8429624"/>
                </a:lnTo>
                <a:close/>
              </a:path>
              <a:path w="14420850" h="8429625">
                <a:moveTo>
                  <a:pt x="13700268" y="8429624"/>
                </a:moveTo>
                <a:lnTo>
                  <a:pt x="13128927" y="8429624"/>
                </a:lnTo>
                <a:lnTo>
                  <a:pt x="13128927" y="8334371"/>
                </a:lnTo>
                <a:lnTo>
                  <a:pt x="13700268" y="8334371"/>
                </a:lnTo>
                <a:lnTo>
                  <a:pt x="13700268" y="8429624"/>
                </a:lnTo>
                <a:close/>
              </a:path>
              <a:path w="14420850" h="8429625">
                <a:moveTo>
                  <a:pt x="13033704" y="8429624"/>
                </a:moveTo>
                <a:lnTo>
                  <a:pt x="12462363" y="8429624"/>
                </a:lnTo>
                <a:lnTo>
                  <a:pt x="12462363" y="8334371"/>
                </a:lnTo>
                <a:lnTo>
                  <a:pt x="13033704" y="8334371"/>
                </a:lnTo>
                <a:lnTo>
                  <a:pt x="13033704" y="8429624"/>
                </a:lnTo>
                <a:close/>
              </a:path>
              <a:path w="14420850" h="8429625">
                <a:moveTo>
                  <a:pt x="12367139" y="8429624"/>
                </a:moveTo>
                <a:lnTo>
                  <a:pt x="11795799" y="8429624"/>
                </a:lnTo>
                <a:lnTo>
                  <a:pt x="11795799" y="8334371"/>
                </a:lnTo>
                <a:lnTo>
                  <a:pt x="12367139" y="8334371"/>
                </a:lnTo>
                <a:lnTo>
                  <a:pt x="12367139" y="8429624"/>
                </a:lnTo>
                <a:close/>
              </a:path>
              <a:path w="14420850" h="8429625">
                <a:moveTo>
                  <a:pt x="11700575" y="8429624"/>
                </a:moveTo>
                <a:lnTo>
                  <a:pt x="11129234" y="8429624"/>
                </a:lnTo>
                <a:lnTo>
                  <a:pt x="11129234" y="8334371"/>
                </a:lnTo>
                <a:lnTo>
                  <a:pt x="11700575" y="8334371"/>
                </a:lnTo>
                <a:lnTo>
                  <a:pt x="11700575" y="8429624"/>
                </a:lnTo>
                <a:close/>
              </a:path>
              <a:path w="14420850" h="8429625">
                <a:moveTo>
                  <a:pt x="11034011" y="8429624"/>
                </a:moveTo>
                <a:lnTo>
                  <a:pt x="10462670" y="8429624"/>
                </a:lnTo>
                <a:lnTo>
                  <a:pt x="10462670" y="8334371"/>
                </a:lnTo>
                <a:lnTo>
                  <a:pt x="11034011" y="8334371"/>
                </a:lnTo>
                <a:lnTo>
                  <a:pt x="11034011" y="8429624"/>
                </a:lnTo>
                <a:close/>
              </a:path>
              <a:path w="14420850" h="8429625">
                <a:moveTo>
                  <a:pt x="10367447" y="8429624"/>
                </a:moveTo>
                <a:lnTo>
                  <a:pt x="9796106" y="8429624"/>
                </a:lnTo>
                <a:lnTo>
                  <a:pt x="9796106" y="8334371"/>
                </a:lnTo>
                <a:lnTo>
                  <a:pt x="10367447" y="8334371"/>
                </a:lnTo>
                <a:lnTo>
                  <a:pt x="10367447" y="8429624"/>
                </a:lnTo>
                <a:close/>
              </a:path>
              <a:path w="14420850" h="8429625">
                <a:moveTo>
                  <a:pt x="9700883" y="8429624"/>
                </a:moveTo>
                <a:lnTo>
                  <a:pt x="9129542" y="8429624"/>
                </a:lnTo>
                <a:lnTo>
                  <a:pt x="9129542" y="8334371"/>
                </a:lnTo>
                <a:lnTo>
                  <a:pt x="9700883" y="8334371"/>
                </a:lnTo>
                <a:lnTo>
                  <a:pt x="9700883" y="8429624"/>
                </a:lnTo>
                <a:close/>
              </a:path>
              <a:path w="14420850" h="8429625">
                <a:moveTo>
                  <a:pt x="9034318" y="8429624"/>
                </a:moveTo>
                <a:lnTo>
                  <a:pt x="8462978" y="8429624"/>
                </a:lnTo>
                <a:lnTo>
                  <a:pt x="8462978" y="8334371"/>
                </a:lnTo>
                <a:lnTo>
                  <a:pt x="9034318" y="8334371"/>
                </a:lnTo>
                <a:lnTo>
                  <a:pt x="9034318" y="8429624"/>
                </a:lnTo>
                <a:close/>
              </a:path>
              <a:path w="14420850" h="8429625">
                <a:moveTo>
                  <a:pt x="8367754" y="8429624"/>
                </a:moveTo>
                <a:lnTo>
                  <a:pt x="7796413" y="8429624"/>
                </a:lnTo>
                <a:lnTo>
                  <a:pt x="7796413" y="8334371"/>
                </a:lnTo>
                <a:lnTo>
                  <a:pt x="8367754" y="8334371"/>
                </a:lnTo>
                <a:lnTo>
                  <a:pt x="8367754" y="8429624"/>
                </a:lnTo>
                <a:close/>
              </a:path>
              <a:path w="14420850" h="8429625">
                <a:moveTo>
                  <a:pt x="7701190" y="8429624"/>
                </a:moveTo>
                <a:lnTo>
                  <a:pt x="7129849" y="8429624"/>
                </a:lnTo>
                <a:lnTo>
                  <a:pt x="7129849" y="8334371"/>
                </a:lnTo>
                <a:lnTo>
                  <a:pt x="7701190" y="8334371"/>
                </a:lnTo>
                <a:lnTo>
                  <a:pt x="7701190" y="8429624"/>
                </a:lnTo>
                <a:close/>
              </a:path>
              <a:path w="14420850" h="8429625">
                <a:moveTo>
                  <a:pt x="7034626" y="8429624"/>
                </a:moveTo>
                <a:lnTo>
                  <a:pt x="6463285" y="8429624"/>
                </a:lnTo>
                <a:lnTo>
                  <a:pt x="6463285" y="8334371"/>
                </a:lnTo>
                <a:lnTo>
                  <a:pt x="7034626" y="8334371"/>
                </a:lnTo>
                <a:lnTo>
                  <a:pt x="7034626" y="8429624"/>
                </a:lnTo>
                <a:close/>
              </a:path>
              <a:path w="14420850" h="8429625">
                <a:moveTo>
                  <a:pt x="6368061" y="8429624"/>
                </a:moveTo>
                <a:lnTo>
                  <a:pt x="5796720" y="8429624"/>
                </a:lnTo>
                <a:lnTo>
                  <a:pt x="5796720" y="8334371"/>
                </a:lnTo>
                <a:lnTo>
                  <a:pt x="6368061" y="8334371"/>
                </a:lnTo>
                <a:lnTo>
                  <a:pt x="6368061" y="8429624"/>
                </a:lnTo>
                <a:close/>
              </a:path>
              <a:path w="14420850" h="8429625">
                <a:moveTo>
                  <a:pt x="5701497" y="8429624"/>
                </a:moveTo>
                <a:lnTo>
                  <a:pt x="5130157" y="8429624"/>
                </a:lnTo>
                <a:lnTo>
                  <a:pt x="5130157" y="8334371"/>
                </a:lnTo>
                <a:lnTo>
                  <a:pt x="5701497" y="8334371"/>
                </a:lnTo>
                <a:lnTo>
                  <a:pt x="5701497" y="8429624"/>
                </a:lnTo>
                <a:close/>
              </a:path>
              <a:path w="14420850" h="8429625">
                <a:moveTo>
                  <a:pt x="5034933" y="8429624"/>
                </a:moveTo>
                <a:lnTo>
                  <a:pt x="4463592" y="8429624"/>
                </a:lnTo>
                <a:lnTo>
                  <a:pt x="4463592" y="8334371"/>
                </a:lnTo>
                <a:lnTo>
                  <a:pt x="5034933" y="8334371"/>
                </a:lnTo>
                <a:lnTo>
                  <a:pt x="5034933" y="8429624"/>
                </a:lnTo>
                <a:close/>
              </a:path>
              <a:path w="14420850" h="8429625">
                <a:moveTo>
                  <a:pt x="4368369" y="8429624"/>
                </a:moveTo>
                <a:lnTo>
                  <a:pt x="3797028" y="8429624"/>
                </a:lnTo>
                <a:lnTo>
                  <a:pt x="3797028" y="8334371"/>
                </a:lnTo>
                <a:lnTo>
                  <a:pt x="4368369" y="8334371"/>
                </a:lnTo>
                <a:lnTo>
                  <a:pt x="4368369" y="8429624"/>
                </a:lnTo>
                <a:close/>
              </a:path>
              <a:path w="14420850" h="8429625">
                <a:moveTo>
                  <a:pt x="3701805" y="8429624"/>
                </a:moveTo>
                <a:lnTo>
                  <a:pt x="3130464" y="8429624"/>
                </a:lnTo>
                <a:lnTo>
                  <a:pt x="3130464" y="8334371"/>
                </a:lnTo>
                <a:lnTo>
                  <a:pt x="3701805" y="8334371"/>
                </a:lnTo>
                <a:lnTo>
                  <a:pt x="3701805" y="8429624"/>
                </a:lnTo>
                <a:close/>
              </a:path>
              <a:path w="14420850" h="8429625">
                <a:moveTo>
                  <a:pt x="3035240" y="8429624"/>
                </a:moveTo>
                <a:lnTo>
                  <a:pt x="2463900" y="8429624"/>
                </a:lnTo>
                <a:lnTo>
                  <a:pt x="2463900" y="8334371"/>
                </a:lnTo>
                <a:lnTo>
                  <a:pt x="3035240" y="8334371"/>
                </a:lnTo>
                <a:lnTo>
                  <a:pt x="3035240" y="8429624"/>
                </a:lnTo>
                <a:close/>
              </a:path>
              <a:path w="14420850" h="8429625">
                <a:moveTo>
                  <a:pt x="2368676" y="8429624"/>
                </a:moveTo>
                <a:lnTo>
                  <a:pt x="1797335" y="8429624"/>
                </a:lnTo>
                <a:lnTo>
                  <a:pt x="1797335" y="8334371"/>
                </a:lnTo>
                <a:lnTo>
                  <a:pt x="2368676" y="8334371"/>
                </a:lnTo>
                <a:lnTo>
                  <a:pt x="2368676" y="8429624"/>
                </a:lnTo>
                <a:close/>
              </a:path>
              <a:path w="14420850" h="8429625">
                <a:moveTo>
                  <a:pt x="1702112" y="8429624"/>
                </a:moveTo>
                <a:lnTo>
                  <a:pt x="1130771" y="8429624"/>
                </a:lnTo>
                <a:lnTo>
                  <a:pt x="1130771" y="8334371"/>
                </a:lnTo>
                <a:lnTo>
                  <a:pt x="1702112" y="8334371"/>
                </a:lnTo>
                <a:lnTo>
                  <a:pt x="1702112" y="8429624"/>
                </a:lnTo>
                <a:close/>
              </a:path>
              <a:path w="14420850" h="8429625">
                <a:moveTo>
                  <a:pt x="1035548" y="8429624"/>
                </a:moveTo>
                <a:lnTo>
                  <a:pt x="485632" y="8429624"/>
                </a:lnTo>
                <a:lnTo>
                  <a:pt x="464075" y="8428557"/>
                </a:lnTo>
                <a:lnTo>
                  <a:pt x="468279" y="8333985"/>
                </a:lnTo>
                <a:lnTo>
                  <a:pt x="474056" y="8334242"/>
                </a:lnTo>
                <a:lnTo>
                  <a:pt x="479840" y="8334371"/>
                </a:lnTo>
                <a:lnTo>
                  <a:pt x="1035548" y="8334371"/>
                </a:lnTo>
                <a:lnTo>
                  <a:pt x="1035548" y="8429624"/>
                </a:lnTo>
                <a:close/>
              </a:path>
              <a:path w="14420850" h="8429625">
                <a:moveTo>
                  <a:pt x="370011" y="8415066"/>
                </a:moveTo>
                <a:lnTo>
                  <a:pt x="299789" y="8392646"/>
                </a:lnTo>
                <a:lnTo>
                  <a:pt x="256952" y="8372395"/>
                </a:lnTo>
                <a:lnTo>
                  <a:pt x="216203" y="8348006"/>
                </a:lnTo>
                <a:lnTo>
                  <a:pt x="177859" y="8319611"/>
                </a:lnTo>
                <a:lnTo>
                  <a:pt x="142238" y="8287341"/>
                </a:lnTo>
                <a:lnTo>
                  <a:pt x="109978" y="8251709"/>
                </a:lnTo>
                <a:lnTo>
                  <a:pt x="81592" y="8213353"/>
                </a:lnTo>
                <a:lnTo>
                  <a:pt x="57210" y="8172591"/>
                </a:lnTo>
                <a:lnTo>
                  <a:pt x="36966" y="8129741"/>
                </a:lnTo>
                <a:lnTo>
                  <a:pt x="20991" y="8085122"/>
                </a:lnTo>
                <a:lnTo>
                  <a:pt x="9417" y="8039054"/>
                </a:lnTo>
                <a:lnTo>
                  <a:pt x="6178" y="8017338"/>
                </a:lnTo>
                <a:lnTo>
                  <a:pt x="99726" y="8002998"/>
                </a:lnTo>
                <a:lnTo>
                  <a:pt x="110321" y="8052155"/>
                </a:lnTo>
                <a:lnTo>
                  <a:pt x="126603" y="8098433"/>
                </a:lnTo>
                <a:lnTo>
                  <a:pt x="148572" y="8141831"/>
                </a:lnTo>
                <a:lnTo>
                  <a:pt x="176228" y="8182349"/>
                </a:lnTo>
                <a:lnTo>
                  <a:pt x="209571" y="8219987"/>
                </a:lnTo>
                <a:lnTo>
                  <a:pt x="249922" y="8255355"/>
                </a:lnTo>
                <a:lnTo>
                  <a:pt x="293872" y="8284332"/>
                </a:lnTo>
                <a:lnTo>
                  <a:pt x="341424" y="8306919"/>
                </a:lnTo>
                <a:lnTo>
                  <a:pt x="392575" y="8323116"/>
                </a:lnTo>
                <a:lnTo>
                  <a:pt x="370011" y="8415066"/>
                </a:lnTo>
                <a:close/>
              </a:path>
              <a:path w="14420850" h="8429625">
                <a:moveTo>
                  <a:pt x="95223" y="7922221"/>
                </a:moveTo>
                <a:lnTo>
                  <a:pt x="0" y="7922221"/>
                </a:lnTo>
                <a:lnTo>
                  <a:pt x="0" y="7350701"/>
                </a:lnTo>
                <a:lnTo>
                  <a:pt x="95223" y="7350701"/>
                </a:lnTo>
                <a:lnTo>
                  <a:pt x="95223" y="7922221"/>
                </a:lnTo>
                <a:close/>
              </a:path>
              <a:path w="14420850" h="8429625">
                <a:moveTo>
                  <a:pt x="95223" y="7255447"/>
                </a:moveTo>
                <a:lnTo>
                  <a:pt x="0" y="7255447"/>
                </a:lnTo>
                <a:lnTo>
                  <a:pt x="0" y="6683927"/>
                </a:lnTo>
                <a:lnTo>
                  <a:pt x="95223" y="6683927"/>
                </a:lnTo>
                <a:lnTo>
                  <a:pt x="95223" y="7255447"/>
                </a:lnTo>
                <a:close/>
              </a:path>
              <a:path w="14420850" h="8429625">
                <a:moveTo>
                  <a:pt x="95223" y="6588674"/>
                </a:moveTo>
                <a:lnTo>
                  <a:pt x="0" y="6588674"/>
                </a:lnTo>
                <a:lnTo>
                  <a:pt x="0" y="6017154"/>
                </a:lnTo>
                <a:lnTo>
                  <a:pt x="95223" y="6017154"/>
                </a:lnTo>
                <a:lnTo>
                  <a:pt x="95223" y="6588674"/>
                </a:lnTo>
                <a:close/>
              </a:path>
              <a:path w="14420850" h="8429625">
                <a:moveTo>
                  <a:pt x="95223" y="5921900"/>
                </a:moveTo>
                <a:lnTo>
                  <a:pt x="0" y="5921900"/>
                </a:lnTo>
                <a:lnTo>
                  <a:pt x="0" y="5350380"/>
                </a:lnTo>
                <a:lnTo>
                  <a:pt x="95223" y="5350380"/>
                </a:lnTo>
                <a:lnTo>
                  <a:pt x="95223" y="5921900"/>
                </a:lnTo>
                <a:close/>
              </a:path>
              <a:path w="14420850" h="8429625">
                <a:moveTo>
                  <a:pt x="95223" y="5255127"/>
                </a:moveTo>
                <a:lnTo>
                  <a:pt x="0" y="5255127"/>
                </a:lnTo>
                <a:lnTo>
                  <a:pt x="0" y="4683607"/>
                </a:lnTo>
                <a:lnTo>
                  <a:pt x="95223" y="4683607"/>
                </a:lnTo>
                <a:lnTo>
                  <a:pt x="95223" y="5255127"/>
                </a:lnTo>
                <a:close/>
              </a:path>
              <a:path w="14420850" h="8429625">
                <a:moveTo>
                  <a:pt x="95223" y="4588353"/>
                </a:moveTo>
                <a:lnTo>
                  <a:pt x="0" y="4588353"/>
                </a:lnTo>
                <a:lnTo>
                  <a:pt x="0" y="4016833"/>
                </a:lnTo>
                <a:lnTo>
                  <a:pt x="95223" y="4016833"/>
                </a:lnTo>
                <a:lnTo>
                  <a:pt x="95223" y="4588353"/>
                </a:lnTo>
                <a:close/>
              </a:path>
              <a:path w="14420850" h="8429625">
                <a:moveTo>
                  <a:pt x="95223" y="3921580"/>
                </a:moveTo>
                <a:lnTo>
                  <a:pt x="0" y="3921580"/>
                </a:lnTo>
                <a:lnTo>
                  <a:pt x="0" y="3350060"/>
                </a:lnTo>
                <a:lnTo>
                  <a:pt x="95223" y="3350060"/>
                </a:lnTo>
                <a:lnTo>
                  <a:pt x="95223" y="3921580"/>
                </a:lnTo>
                <a:close/>
              </a:path>
              <a:path w="14420850" h="8429625">
                <a:moveTo>
                  <a:pt x="95223" y="3254806"/>
                </a:moveTo>
                <a:lnTo>
                  <a:pt x="0" y="3254806"/>
                </a:lnTo>
                <a:lnTo>
                  <a:pt x="0" y="2683286"/>
                </a:lnTo>
                <a:lnTo>
                  <a:pt x="95223" y="2683286"/>
                </a:lnTo>
                <a:lnTo>
                  <a:pt x="95223" y="3254806"/>
                </a:lnTo>
                <a:close/>
              </a:path>
              <a:path w="14420850" h="8429625">
                <a:moveTo>
                  <a:pt x="95223" y="2588033"/>
                </a:moveTo>
                <a:lnTo>
                  <a:pt x="0" y="2588033"/>
                </a:lnTo>
                <a:lnTo>
                  <a:pt x="0" y="2016513"/>
                </a:lnTo>
                <a:lnTo>
                  <a:pt x="95223" y="2016513"/>
                </a:lnTo>
                <a:lnTo>
                  <a:pt x="95223" y="2588033"/>
                </a:lnTo>
                <a:close/>
              </a:path>
              <a:path w="14420850" h="8429625">
                <a:moveTo>
                  <a:pt x="95223" y="1921259"/>
                </a:moveTo>
                <a:lnTo>
                  <a:pt x="0" y="1921259"/>
                </a:lnTo>
                <a:lnTo>
                  <a:pt x="0" y="1349739"/>
                </a:lnTo>
                <a:lnTo>
                  <a:pt x="95223" y="1349739"/>
                </a:lnTo>
                <a:lnTo>
                  <a:pt x="95223" y="1921259"/>
                </a:lnTo>
                <a:close/>
              </a:path>
              <a:path w="14420850" h="8429625">
                <a:moveTo>
                  <a:pt x="95223" y="1254486"/>
                </a:moveTo>
                <a:lnTo>
                  <a:pt x="0" y="1254486"/>
                </a:lnTo>
                <a:lnTo>
                  <a:pt x="0" y="682966"/>
                </a:lnTo>
                <a:lnTo>
                  <a:pt x="95223" y="682966"/>
                </a:lnTo>
                <a:lnTo>
                  <a:pt x="95223" y="1254486"/>
                </a:lnTo>
                <a:close/>
              </a:path>
              <a:path w="14420850" h="8429625">
                <a:moveTo>
                  <a:pt x="95223" y="587712"/>
                </a:moveTo>
                <a:lnTo>
                  <a:pt x="0" y="587712"/>
                </a:lnTo>
                <a:lnTo>
                  <a:pt x="0" y="485784"/>
                </a:lnTo>
                <a:lnTo>
                  <a:pt x="2376" y="437771"/>
                </a:lnTo>
                <a:lnTo>
                  <a:pt x="9417" y="390570"/>
                </a:lnTo>
                <a:lnTo>
                  <a:pt x="20991" y="344501"/>
                </a:lnTo>
                <a:lnTo>
                  <a:pt x="36966" y="299883"/>
                </a:lnTo>
                <a:lnTo>
                  <a:pt x="57210" y="257033"/>
                </a:lnTo>
                <a:lnTo>
                  <a:pt x="81592" y="216271"/>
                </a:lnTo>
                <a:lnTo>
                  <a:pt x="109978" y="177914"/>
                </a:lnTo>
                <a:lnTo>
                  <a:pt x="142238" y="142283"/>
                </a:lnTo>
                <a:lnTo>
                  <a:pt x="177859" y="110013"/>
                </a:lnTo>
                <a:lnTo>
                  <a:pt x="210586" y="85777"/>
                </a:lnTo>
                <a:lnTo>
                  <a:pt x="264383" y="164017"/>
                </a:lnTo>
                <a:lnTo>
                  <a:pt x="249899" y="174476"/>
                </a:lnTo>
                <a:lnTo>
                  <a:pt x="235936" y="185566"/>
                </a:lnTo>
                <a:lnTo>
                  <a:pt x="174631" y="249081"/>
                </a:lnTo>
                <a:lnTo>
                  <a:pt x="146044" y="291157"/>
                </a:lnTo>
                <a:lnTo>
                  <a:pt x="123810" y="335866"/>
                </a:lnTo>
                <a:lnTo>
                  <a:pt x="107928" y="383207"/>
                </a:lnTo>
                <a:lnTo>
                  <a:pt x="98399" y="433179"/>
                </a:lnTo>
                <a:lnTo>
                  <a:pt x="95223" y="485784"/>
                </a:lnTo>
                <a:lnTo>
                  <a:pt x="95223" y="587712"/>
                </a:lnTo>
                <a:close/>
              </a:path>
            </a:pathLst>
          </a:custGeom>
          <a:solidFill>
            <a:srgbClr val="FFC24E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66431" y="665208"/>
            <a:ext cx="1420813" cy="3289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75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3985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3/11/25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8502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B5DFE-DA21-AE4E-89E6-B936905C0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E163F-BB09-5C46-9A0A-E6967B6C3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C215D-6C08-ED44-873C-91BDBE5D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39CAF-1A70-DF43-A41F-9B74FD62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F38B9-3709-7C4A-B0B4-BE380100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161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03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687640"/>
            <a:ext cx="7886700" cy="1776412"/>
          </a:xfrm>
        </p:spPr>
        <p:txBody>
          <a:bodyPr anchor="b"/>
          <a:lstStyle>
            <a:lvl1pPr>
              <a:defRPr sz="6000" cap="small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562102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31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R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481207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481207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041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28" y="274638"/>
            <a:ext cx="7317921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28" y="1370013"/>
            <a:ext cx="7317921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95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EBF1B-6A65-9445-A3F6-61754278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B8EB5-D121-8941-A22A-A84E30A2C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6F010-D4FC-834B-9874-EDB088023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9E24A0-1144-364D-91EB-688D60584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C33500-BCFF-184D-A766-BBC7404B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CAB1E-1DBB-6848-8462-BC1E406ED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090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0370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04EB7-2242-304F-B7AF-2EF83F34F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7E349-6264-1D42-BD3D-857B668F7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100ABD-60F8-5346-BDBA-B07EEC57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306358-36C8-DE4B-8570-19150658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9674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7E0E15-6B59-FF4F-97B7-3230FD32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BFEFAC-A0C9-A944-998D-1B753CFD0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26EFB-0095-FA47-9FBE-C7B27822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696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92D379-8FCC-FB4B-8108-8E255190FE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6171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3B0F5-C745-3449-9B28-100EFBC7A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1AFAE-EAB7-5449-805A-3DAEC95A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F2419-68F5-244E-8EF8-6834EC1D8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FE259-5BAD-EB42-9391-E5D1FBD2D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E467EA-E0E7-B24E-B9BE-B0935FCDA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EEA56B-F292-7D4D-95C6-54F2F9F2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94400-4F74-DF43-98B8-A189D06B9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52C60-2BD2-4041-8252-A88CBBE4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9251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CCEAF-8628-1D49-9626-F3EB2AF3E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9EAD1-8510-B54F-AAC5-10EDB1E4C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DF8762-4CE2-1A41-A346-4A0F4593D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3B895-CD6A-D641-ACAF-283EB4C04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C3EF1-EA25-734C-9642-C4AFC06C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BD85F-012C-0A4D-AE5B-9241A928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7879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3F42C-8D18-CF4E-BC2F-7488429EB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906C3-4849-DB40-B2E5-D047318B1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F9C47-504F-4040-815A-3A0DDDEC6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A2F06-5F83-9646-8A62-45BAF867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A97968-4128-5048-B666-8DAC5A03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C41B1B-B612-054C-AD5B-8AD73928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99212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B5DFE-DA21-AE4E-89E6-B936905C0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E163F-BB09-5C46-9A0A-E6967B6C3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C215D-6C08-ED44-873C-91BDBE5D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39CAF-1A70-DF43-A41F-9B74FD62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F38B9-3709-7C4A-B0B4-BE380100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240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800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687640"/>
            <a:ext cx="7886700" cy="1776412"/>
          </a:xfrm>
        </p:spPr>
        <p:txBody>
          <a:bodyPr anchor="b"/>
          <a:lstStyle>
            <a:lvl1pPr>
              <a:defRPr sz="6000" cap="small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562102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7303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R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481207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481207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9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A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2735179"/>
            <a:ext cx="7886700" cy="1778334"/>
          </a:xfrm>
        </p:spPr>
        <p:txBody>
          <a:bodyPr anchor="b"/>
          <a:lstStyle>
            <a:lvl1pPr>
              <a:defRPr sz="6000" cap="small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1609641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7681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28" y="274638"/>
            <a:ext cx="7317921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28" y="1370013"/>
            <a:ext cx="7317921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711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EBF1B-6A65-9445-A3F6-61754278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B8EB5-D121-8941-A22A-A84E30A2C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6F010-D4FC-834B-9874-EDB088023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9E24A0-1144-364D-91EB-688D60584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C33500-BCFF-184D-A766-BBC7404B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CAB1E-1DBB-6848-8462-BC1E406ED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88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04EB7-2242-304F-B7AF-2EF83F34F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7E349-6264-1D42-BD3D-857B668F7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100ABD-60F8-5346-BDBA-B07EEC57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306358-36C8-DE4B-8570-19150658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677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7E0E15-6B59-FF4F-97B7-3230FD32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BFEFAC-A0C9-A944-998D-1B753CFD0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26EFB-0095-FA47-9FBE-C7B27822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708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92D379-8FCC-FB4B-8108-8E255190FE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7209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3B0F5-C745-3449-9B28-100EFBC7A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1AFAE-EAB7-5449-805A-3DAEC95A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F2419-68F5-244E-8EF8-6834EC1D8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FE259-5BAD-EB42-9391-E5D1FBD2D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E467EA-E0E7-B24E-B9BE-B0935FCDA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EEA56B-F292-7D4D-95C6-54F2F9F2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94400-4F74-DF43-98B8-A189D06B9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52C60-2BD2-4041-8252-A88CBBE4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5526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CCEAF-8628-1D49-9626-F3EB2AF3E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9EAD1-8510-B54F-AAC5-10EDB1E4C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DF8762-4CE2-1A41-A346-4A0F4593D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3B895-CD6A-D641-ACAF-283EB4C04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C3EF1-EA25-734C-9642-C4AFC06C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BD85F-012C-0A4D-AE5B-9241A928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5533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3F42C-8D18-CF4E-BC2F-7488429EB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906C3-4849-DB40-B2E5-D047318B1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F9C47-504F-4040-815A-3A0DDDEC6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A2F06-5F83-9646-8A62-45BAF867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A97968-4128-5048-B666-8DAC5A03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C41B1B-B612-054C-AD5B-8AD73928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733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B5DFE-DA21-AE4E-89E6-B936905C0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E163F-BB09-5C46-9A0A-E6967B6C3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C215D-6C08-ED44-873C-91BDBE5D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39CAF-1A70-DF43-A41F-9B74FD62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F38B9-3709-7C4A-B0B4-BE380100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940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77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RH Graphic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481207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481207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21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RH Graphic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481207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481207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751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H Graphic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28" y="274638"/>
            <a:ext cx="7317921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28" y="1370013"/>
            <a:ext cx="7317921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3461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EBF1B-6A65-9445-A3F6-61754278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B8EB5-D121-8941-A22A-A84E30A2C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6F010-D4FC-834B-9874-EDB088023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9E24A0-1144-364D-91EB-688D60584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C33500-BCFF-184D-A766-BBC7404B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CAB1E-1DBB-6848-8462-BC1E406ED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050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04EB7-2242-304F-B7AF-2EF83F34F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7E349-6264-1D42-BD3D-857B668F7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100ABD-60F8-5346-BDBA-B07EEC57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306358-36C8-DE4B-8570-19150658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6345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7E0E15-6B59-FF4F-97B7-3230FD32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BFEFAC-A0C9-A944-998D-1B753CFD0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26EFB-0095-FA47-9FBE-C7B27822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0203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Screen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92D379-8FCC-FB4B-8108-8E255190FE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25778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3B0F5-C745-3449-9B28-100EFBC7A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1AFAE-EAB7-5449-805A-3DAEC95A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F2419-68F5-244E-8EF8-6834EC1D8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FE259-5BAD-EB42-9391-E5D1FBD2D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E467EA-E0E7-B24E-B9BE-B0935FCDA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EEA56B-F292-7D4D-95C6-54F2F9F2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94400-4F74-DF43-98B8-A189D06B9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52C60-2BD2-4041-8252-A88CBBE4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5173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CCEAF-8628-1D49-9626-F3EB2AF3E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9EAD1-8510-B54F-AAC5-10EDB1E4C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DF8762-4CE2-1A41-A346-4A0F4593D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3B895-CD6A-D641-ACAF-283EB4C04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C3EF1-EA25-734C-9642-C4AFC06C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BD85F-012C-0A4D-AE5B-9241A928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3866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3F42C-8D18-CF4E-BC2F-7488429EB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906C3-4849-DB40-B2E5-D047318B1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F9C47-504F-4040-815A-3A0DDDEC6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A2F06-5F83-9646-8A62-45BAF867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A97968-4128-5048-B666-8DAC5A03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C41B1B-B612-054C-AD5B-8AD73928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488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H Graphic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28" y="274638"/>
            <a:ext cx="7317921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28" y="1370013"/>
            <a:ext cx="7317921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07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EBF1B-6A65-9445-A3F6-61754278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B8EB5-D121-8941-A22A-A84E30A2C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6F010-D4FC-834B-9874-EDB088023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9E24A0-1144-364D-91EB-688D60584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C33500-BCFF-184D-A766-BBC7404B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CAB1E-1DBB-6848-8462-BC1E406ED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66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04EB7-2242-304F-B7AF-2EF83F34F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7E349-6264-1D42-BD3D-857B668F7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100ABD-60F8-5346-BDBA-B07EEC57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306358-36C8-DE4B-8570-19150658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674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7E0E15-6B59-FF4F-97B7-3230FD32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BFEFAC-A0C9-A944-998D-1B753CFD0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26EFB-0095-FA47-9FBE-C7B27822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109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92D379-8FCC-FB4B-8108-8E255190FE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97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0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9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1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ACB4C-1A70-0048-ACB7-534208BA2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58E10-146A-0745-91AC-2C876E01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A34A8-9FF7-E043-B141-DFCE033BE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85EB7218-BCBC-F340-A5FA-07AEE2025FA5}" type="datetimeFigureOut">
              <a:rPr lang="en-US" smtClean="0"/>
              <a:pPr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B291-C687-B649-8C22-E9C6A0097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C049D-A263-2F41-8E90-4D30D3358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165190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A9538ED6-9A7B-2D44-91DE-FAD0B3136EF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C1E572-E94D-D74E-8C4E-6792DF5A4BA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01231" y="3991500"/>
            <a:ext cx="942769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7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2" r:id="rId2"/>
    <p:sldLayoutId id="2147483677" r:id="rId3"/>
    <p:sldLayoutId id="2147483661" r:id="rId4"/>
    <p:sldLayoutId id="2147483671" r:id="rId5"/>
    <p:sldLayoutId id="2147483675" r:id="rId6"/>
    <p:sldLayoutId id="2147483665" r:id="rId7"/>
    <p:sldLayoutId id="2147483674" r:id="rId8"/>
    <p:sldLayoutId id="2147483676" r:id="rId9"/>
    <p:sldLayoutId id="2147483664" r:id="rId10"/>
    <p:sldLayoutId id="2147483667" r:id="rId11"/>
    <p:sldLayoutId id="2147483668" r:id="rId12"/>
    <p:sldLayoutId id="214748367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bg1"/>
          </a:solidFill>
          <a:latin typeface="Nunito Sans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ACB4C-1A70-0048-ACB7-534208BA2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58E10-146A-0745-91AC-2C876E01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A34A8-9FF7-E043-B141-DFCE033BE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85EB7218-BCBC-F340-A5FA-07AEE2025FA5}" type="datetimeFigureOut">
              <a:rPr lang="en-US" smtClean="0"/>
              <a:pPr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B291-C687-B649-8C22-E9C6A0097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C049D-A263-2F41-8E90-4D30D3358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165190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A9538ED6-9A7B-2D44-91DE-FAD0B3136EF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C1E572-E94D-D74E-8C4E-6792DF5A4BA3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8201231" y="3991500"/>
            <a:ext cx="942769" cy="1151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A343E52-15EC-F1E6-4964-A93756E5C337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/>
          <a:stretch/>
        </p:blipFill>
        <p:spPr>
          <a:xfrm>
            <a:off x="8201809" y="3991500"/>
            <a:ext cx="941612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59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tx1"/>
          </a:solidFill>
          <a:latin typeface="Nunito Sans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ACB4C-1A70-0048-ACB7-534208BA2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58E10-146A-0745-91AC-2C876E01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A34A8-9FF7-E043-B141-DFCE033BE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85EB7218-BCBC-F340-A5FA-07AEE2025FA5}" type="datetimeFigureOut">
              <a:rPr lang="en-US" smtClean="0"/>
              <a:pPr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B291-C687-B649-8C22-E9C6A0097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C049D-A263-2F41-8E90-4D30D3358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165190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A9538ED6-9A7B-2D44-91DE-FAD0B3136EF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C1E572-E94D-D74E-8C4E-6792DF5A4BA3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8201231" y="3991500"/>
            <a:ext cx="942769" cy="1151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D7804BA-7B87-89BE-9DDA-603CD341BF75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01231" y="3991500"/>
            <a:ext cx="942769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44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baseline="0">
          <a:solidFill>
            <a:schemeClr val="tx1"/>
          </a:solidFill>
          <a:latin typeface="Nunito Sans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baseline="0">
          <a:solidFill>
            <a:schemeClr val="tx1"/>
          </a:solidFill>
          <a:latin typeface="Nunito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1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ACB4C-1A70-0048-ACB7-534208BA2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58E10-146A-0745-91AC-2C876E01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A34A8-9FF7-E043-B141-DFCE033BE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85EB7218-BCBC-F340-A5FA-07AEE2025FA5}" type="datetimeFigureOut">
              <a:rPr lang="en-US" smtClean="0"/>
              <a:pPr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B291-C687-B649-8C22-E9C6A0097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C049D-A263-2F41-8E90-4D30D3358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165190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A9538ED6-9A7B-2D44-91DE-FAD0B3136EF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C1E572-E94D-D74E-8C4E-6792DF5A4BA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01231" y="3991500"/>
            <a:ext cx="942769" cy="115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30DC7C-1202-9F0D-5CFE-C715A8F7701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8201809" y="3991500"/>
            <a:ext cx="941612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9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bg1"/>
          </a:solidFill>
          <a:latin typeface="Nunito Sans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11CCAB-3E11-314E-952A-B05D252A55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Growth &amp; Development of Your Unit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8D92F76-7B7F-8E4A-BCEB-540B6371D1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Venturer Scout Unit Management Course</a:t>
            </a:r>
          </a:p>
          <a:p>
            <a:r>
              <a:rPr lang="en-US" dirty="0"/>
              <a:t>March 2025</a:t>
            </a:r>
          </a:p>
        </p:txBody>
      </p:sp>
    </p:spTree>
    <p:extLst>
      <p:ext uri="{BB962C8B-B14F-4D97-AF65-F5344CB8AC3E}">
        <p14:creationId xmlns:p14="http://schemas.microsoft.com/office/powerpoint/2010/main" val="3826054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A479F-5C61-E07A-707D-0C1525F3E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534256"/>
            <a:ext cx="7481207" cy="4098069"/>
          </a:xfrm>
        </p:spPr>
        <p:txBody>
          <a:bodyPr>
            <a:normAutofit fontScale="92500"/>
          </a:bodyPr>
          <a:lstStyle/>
          <a:p>
            <a:pPr marL="357188" marR="132715" indent="-357188">
              <a:lnSpc>
                <a:spcPct val="119700"/>
              </a:lnSpc>
              <a:spcBef>
                <a:spcPts val="50"/>
              </a:spcBef>
            </a:pPr>
            <a:r>
              <a:rPr lang="en-AU" sz="2800" spc="-170" dirty="0">
                <a:latin typeface="Nunito Sans" pitchFamily="2" charset="77"/>
                <a:cs typeface="Verdana"/>
              </a:rPr>
              <a:t>Some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02" dirty="0">
                <a:latin typeface="Nunito Sans" pitchFamily="2" charset="77"/>
                <a:cs typeface="Verdana"/>
              </a:rPr>
              <a:t>of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23" dirty="0">
                <a:latin typeface="Nunito Sans" pitchFamily="2" charset="77"/>
                <a:cs typeface="Verdana"/>
              </a:rPr>
              <a:t>the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13" dirty="0">
                <a:latin typeface="Nunito Sans" pitchFamily="2" charset="77"/>
                <a:cs typeface="Verdana"/>
              </a:rPr>
              <a:t>best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45" dirty="0">
                <a:latin typeface="Nunito Sans" pitchFamily="2" charset="77"/>
                <a:cs typeface="Verdana"/>
              </a:rPr>
              <a:t>ways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to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b="1" spc="-5" dirty="0">
                <a:latin typeface="Nunito Sans" pitchFamily="2" charset="77"/>
                <a:cs typeface="Tahoma"/>
              </a:rPr>
              <a:t>encourage</a:t>
            </a:r>
            <a:r>
              <a:rPr lang="en-AU" sz="2800" b="1" spc="-73" dirty="0">
                <a:latin typeface="Nunito Sans" pitchFamily="2" charset="77"/>
                <a:cs typeface="Tahoma"/>
              </a:rPr>
              <a:t> </a:t>
            </a:r>
            <a:r>
              <a:rPr lang="en-AU" sz="2800" b="1" spc="-5" dirty="0">
                <a:latin typeface="Nunito Sans" pitchFamily="2" charset="77"/>
                <a:cs typeface="Tahoma"/>
              </a:rPr>
              <a:t>Scouts </a:t>
            </a:r>
            <a:r>
              <a:rPr lang="en-AU" sz="2800" b="1" dirty="0">
                <a:latin typeface="Nunito Sans" pitchFamily="2" charset="77"/>
                <a:cs typeface="Tahoma"/>
              </a:rPr>
              <a:t>to</a:t>
            </a:r>
            <a:r>
              <a:rPr lang="en-AU" sz="2800" b="1" spc="-98" dirty="0">
                <a:latin typeface="Nunito Sans" pitchFamily="2" charset="77"/>
                <a:cs typeface="Tahoma"/>
              </a:rPr>
              <a:t> </a:t>
            </a:r>
            <a:r>
              <a:rPr lang="en-AU" sz="2800" b="1" spc="-50" dirty="0">
                <a:latin typeface="Nunito Sans" pitchFamily="2" charset="77"/>
                <a:cs typeface="Tahoma"/>
              </a:rPr>
              <a:t>move</a:t>
            </a:r>
            <a:r>
              <a:rPr lang="en-AU" sz="2800" b="1" spc="-30" dirty="0">
                <a:latin typeface="Nunito Sans" pitchFamily="2" charset="77"/>
                <a:cs typeface="Tahoma"/>
              </a:rPr>
              <a:t> </a:t>
            </a:r>
            <a:r>
              <a:rPr lang="en-AU" sz="2800" b="1" dirty="0">
                <a:latin typeface="Nunito Sans" pitchFamily="2" charset="77"/>
                <a:cs typeface="Tahoma"/>
              </a:rPr>
              <a:t>to</a:t>
            </a:r>
            <a:r>
              <a:rPr lang="en-AU" sz="2800" b="1" spc="-30" dirty="0">
                <a:latin typeface="Nunito Sans" pitchFamily="2" charset="77"/>
                <a:cs typeface="Tahoma"/>
              </a:rPr>
              <a:t> </a:t>
            </a:r>
            <a:r>
              <a:rPr lang="en-AU" sz="2800" b="1" spc="-13" dirty="0">
                <a:latin typeface="Nunito Sans" pitchFamily="2" charset="77"/>
                <a:cs typeface="Tahoma"/>
              </a:rPr>
              <a:t>Venturers</a:t>
            </a:r>
            <a:r>
              <a:rPr lang="en-AU" sz="2800" b="1" spc="-123" dirty="0">
                <a:latin typeface="Nunito Sans" pitchFamily="2" charset="77"/>
                <a:cs typeface="Tahoma"/>
              </a:rPr>
              <a:t> </a:t>
            </a:r>
            <a:r>
              <a:rPr lang="en-AU" sz="2800" spc="-138" dirty="0">
                <a:latin typeface="Nunito Sans" pitchFamily="2" charset="77"/>
                <a:cs typeface="Verdana"/>
              </a:rPr>
              <a:t>is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to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13" dirty="0">
                <a:latin typeface="Nunito Sans" pitchFamily="2" charset="77"/>
                <a:cs typeface="Verdana"/>
              </a:rPr>
              <a:t>show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65" dirty="0">
                <a:latin typeface="Nunito Sans" pitchFamily="2" charset="77"/>
                <a:cs typeface="Verdana"/>
              </a:rPr>
              <a:t>them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23" dirty="0">
                <a:latin typeface="Nunito Sans" pitchFamily="2" charset="77"/>
                <a:cs typeface="Verdana"/>
              </a:rPr>
              <a:t>what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98" dirty="0">
                <a:latin typeface="Nunito Sans" pitchFamily="2" charset="77"/>
                <a:cs typeface="Verdana"/>
              </a:rPr>
              <a:t>a </a:t>
            </a:r>
            <a:r>
              <a:rPr lang="en-AU" sz="2800" spc="-130" dirty="0">
                <a:latin typeface="Nunito Sans" pitchFamily="2" charset="77"/>
                <a:cs typeface="Verdana"/>
              </a:rPr>
              <a:t>Venturer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20" dirty="0">
                <a:latin typeface="Nunito Sans" pitchFamily="2" charset="77"/>
                <a:cs typeface="Verdana"/>
              </a:rPr>
              <a:t>Unit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78" dirty="0">
                <a:latin typeface="Nunito Sans" pitchFamily="2" charset="77"/>
                <a:cs typeface="Verdana"/>
              </a:rPr>
              <a:t>does!</a:t>
            </a:r>
            <a:endParaRPr lang="en-AU" sz="2800" dirty="0">
              <a:latin typeface="Nunito Sans" pitchFamily="2" charset="77"/>
              <a:cs typeface="Verdana"/>
            </a:endParaRPr>
          </a:p>
          <a:p>
            <a:pPr marL="357188" indent="-357188">
              <a:spcBef>
                <a:spcPts val="10"/>
              </a:spcBef>
            </a:pPr>
            <a:endParaRPr lang="en-AU" sz="3200" dirty="0">
              <a:latin typeface="Nunito Sans" pitchFamily="2" charset="77"/>
              <a:cs typeface="Verdana"/>
            </a:endParaRPr>
          </a:p>
          <a:p>
            <a:pPr marL="357188" marR="2540" indent="-357188">
              <a:lnSpc>
                <a:spcPct val="119700"/>
              </a:lnSpc>
            </a:pPr>
            <a:r>
              <a:rPr lang="en-AU" sz="2800" spc="-118" dirty="0">
                <a:latin typeface="Nunito Sans" pitchFamily="2" charset="77"/>
                <a:cs typeface="Verdana"/>
              </a:rPr>
              <a:t>This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38" dirty="0">
                <a:latin typeface="Nunito Sans" pitchFamily="2" charset="77"/>
                <a:cs typeface="Verdana"/>
              </a:rPr>
              <a:t>is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10" dirty="0">
                <a:latin typeface="Nunito Sans" pitchFamily="2" charset="77"/>
                <a:cs typeface="Verdana"/>
              </a:rPr>
              <a:t>often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10" dirty="0">
                <a:latin typeface="Nunito Sans" pitchFamily="2" charset="77"/>
                <a:cs typeface="Verdana"/>
              </a:rPr>
              <a:t>done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through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b="1" spc="-50" dirty="0">
                <a:latin typeface="Nunito Sans" pitchFamily="2" charset="77"/>
                <a:cs typeface="Tahoma"/>
              </a:rPr>
              <a:t>joint</a:t>
            </a:r>
            <a:r>
              <a:rPr lang="en-AU" sz="2800" b="1" spc="-40" dirty="0">
                <a:latin typeface="Nunito Sans" pitchFamily="2" charset="77"/>
                <a:cs typeface="Tahoma"/>
              </a:rPr>
              <a:t> </a:t>
            </a:r>
            <a:r>
              <a:rPr lang="en-AU" sz="2800" b="1" spc="-35" dirty="0">
                <a:latin typeface="Nunito Sans" pitchFamily="2" charset="77"/>
                <a:cs typeface="Tahoma"/>
              </a:rPr>
              <a:t>nights</a:t>
            </a:r>
            <a:r>
              <a:rPr lang="en-AU" sz="2800" b="1" spc="-113" dirty="0">
                <a:latin typeface="Nunito Sans" pitchFamily="2" charset="77"/>
                <a:cs typeface="Tahoma"/>
              </a:rPr>
              <a:t> </a:t>
            </a:r>
            <a:r>
              <a:rPr lang="en-AU" sz="2800" spc="-115" dirty="0">
                <a:latin typeface="Nunito Sans" pitchFamily="2" charset="77"/>
                <a:cs typeface="Verdana"/>
              </a:rPr>
              <a:t>with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45" dirty="0">
                <a:latin typeface="Nunito Sans" pitchFamily="2" charset="77"/>
                <a:cs typeface="Verdana"/>
              </a:rPr>
              <a:t>the </a:t>
            </a:r>
            <a:r>
              <a:rPr lang="en-AU" sz="2800" spc="-98" dirty="0">
                <a:latin typeface="Nunito Sans" pitchFamily="2" charset="77"/>
                <a:cs typeface="Verdana"/>
              </a:rPr>
              <a:t>Scout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20" dirty="0">
                <a:latin typeface="Nunito Sans" pitchFamily="2" charset="77"/>
                <a:cs typeface="Verdana"/>
              </a:rPr>
              <a:t>Unit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20" dirty="0">
                <a:latin typeface="Nunito Sans" pitchFamily="2" charset="77"/>
                <a:cs typeface="Verdana"/>
              </a:rPr>
              <a:t>where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55" dirty="0">
                <a:latin typeface="Nunito Sans" pitchFamily="2" charset="77"/>
                <a:cs typeface="Verdana"/>
              </a:rPr>
              <a:t>you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13" dirty="0">
                <a:latin typeface="Nunito Sans" pitchFamily="2" charset="77"/>
                <a:cs typeface="Verdana"/>
              </a:rPr>
              <a:t>show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95" dirty="0">
                <a:latin typeface="Nunito Sans" pitchFamily="2" charset="77"/>
                <a:cs typeface="Verdana"/>
              </a:rPr>
              <a:t>off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63" dirty="0">
                <a:latin typeface="Nunito Sans" pitchFamily="2" charset="77"/>
                <a:cs typeface="Verdana"/>
              </a:rPr>
              <a:t>some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02" dirty="0">
                <a:latin typeface="Nunito Sans" pitchFamily="2" charset="77"/>
                <a:cs typeface="Verdana"/>
              </a:rPr>
              <a:t>of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23" dirty="0">
                <a:latin typeface="Nunito Sans" pitchFamily="2" charset="77"/>
                <a:cs typeface="Verdana"/>
              </a:rPr>
              <a:t>the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b="1" spc="-13" dirty="0">
                <a:latin typeface="Nunito Sans" pitchFamily="2" charset="77"/>
                <a:cs typeface="Tahoma"/>
              </a:rPr>
              <a:t>fun things</a:t>
            </a:r>
            <a:r>
              <a:rPr lang="en-AU" sz="2800" b="1" spc="-163" dirty="0">
                <a:latin typeface="Nunito Sans" pitchFamily="2" charset="77"/>
                <a:cs typeface="Tahoma"/>
              </a:rPr>
              <a:t> </a:t>
            </a:r>
            <a:r>
              <a:rPr lang="en-AU" sz="2800" b="1" spc="-5" dirty="0">
                <a:latin typeface="Nunito Sans" pitchFamily="2" charset="77"/>
                <a:cs typeface="Tahoma"/>
              </a:rPr>
              <a:t>you</a:t>
            </a:r>
            <a:r>
              <a:rPr lang="en-AU" sz="2800" b="1" spc="-160" dirty="0">
                <a:latin typeface="Nunito Sans" pitchFamily="2" charset="77"/>
                <a:cs typeface="Tahoma"/>
              </a:rPr>
              <a:t> </a:t>
            </a:r>
            <a:r>
              <a:rPr lang="en-AU" sz="2800" b="1" dirty="0">
                <a:latin typeface="Nunito Sans" pitchFamily="2" charset="77"/>
                <a:cs typeface="Tahoma"/>
              </a:rPr>
              <a:t>do</a:t>
            </a:r>
            <a:r>
              <a:rPr lang="en-AU" sz="2800" b="1" spc="-90" dirty="0">
                <a:latin typeface="Nunito Sans" pitchFamily="2" charset="77"/>
                <a:cs typeface="Tahoma"/>
              </a:rPr>
              <a:t> </a:t>
            </a:r>
            <a:r>
              <a:rPr lang="en-AU" sz="2800" b="1" dirty="0">
                <a:latin typeface="Nunito Sans" pitchFamily="2" charset="77"/>
                <a:cs typeface="Tahoma"/>
              </a:rPr>
              <a:t>in</a:t>
            </a:r>
            <a:r>
              <a:rPr lang="en-AU" sz="2800" b="1" spc="-93" dirty="0">
                <a:latin typeface="Nunito Sans" pitchFamily="2" charset="77"/>
                <a:cs typeface="Tahoma"/>
              </a:rPr>
              <a:t> </a:t>
            </a:r>
            <a:r>
              <a:rPr lang="en-AU" sz="2800" b="1" spc="-13" dirty="0">
                <a:latin typeface="Nunito Sans" pitchFamily="2" charset="77"/>
                <a:cs typeface="Tahoma"/>
              </a:rPr>
              <a:t>Venturers</a:t>
            </a:r>
            <a:r>
              <a:rPr lang="en-AU" sz="2800" b="1" spc="-160" dirty="0">
                <a:latin typeface="Nunito Sans" pitchFamily="2" charset="77"/>
                <a:cs typeface="Tahom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and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35" dirty="0">
                <a:latin typeface="Nunito Sans" pitchFamily="2" charset="77"/>
                <a:cs typeface="Verdana"/>
              </a:rPr>
              <a:t>invite</a:t>
            </a:r>
            <a:r>
              <a:rPr lang="en-AU" sz="2800" spc="-248" dirty="0">
                <a:latin typeface="Nunito Sans" pitchFamily="2" charset="77"/>
                <a:cs typeface="Verdana"/>
              </a:rPr>
              <a:t> </a:t>
            </a:r>
            <a:r>
              <a:rPr lang="en-AU" sz="2800" spc="-13" dirty="0">
                <a:latin typeface="Nunito Sans" pitchFamily="2" charset="77"/>
                <a:cs typeface="Verdana"/>
              </a:rPr>
              <a:t>the </a:t>
            </a:r>
            <a:r>
              <a:rPr lang="en-AU" sz="2800" spc="-123" dirty="0">
                <a:latin typeface="Nunito Sans" pitchFamily="2" charset="77"/>
                <a:cs typeface="Verdana"/>
              </a:rPr>
              <a:t>older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02" dirty="0">
                <a:latin typeface="Nunito Sans" pitchFamily="2" charset="77"/>
                <a:cs typeface="Verdana"/>
              </a:rPr>
              <a:t>Scouts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to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20" dirty="0">
                <a:latin typeface="Nunito Sans" pitchFamily="2" charset="77"/>
                <a:cs typeface="Verdana"/>
              </a:rPr>
              <a:t>come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20" dirty="0">
                <a:latin typeface="Nunito Sans" pitchFamily="2" charset="77"/>
                <a:cs typeface="Verdana"/>
              </a:rPr>
              <a:t>along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to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73" dirty="0">
                <a:latin typeface="Nunito Sans" pitchFamily="2" charset="77"/>
                <a:cs typeface="Verdana"/>
              </a:rPr>
              <a:t>a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88" dirty="0">
                <a:latin typeface="Nunito Sans" pitchFamily="2" charset="77"/>
                <a:cs typeface="Verdana"/>
              </a:rPr>
              <a:t>few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78" dirty="0">
                <a:latin typeface="Nunito Sans" pitchFamily="2" charset="77"/>
                <a:cs typeface="Verdana"/>
              </a:rPr>
              <a:t>more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3" dirty="0">
                <a:latin typeface="Nunito Sans" pitchFamily="2" charset="77"/>
                <a:cs typeface="Verdana"/>
              </a:rPr>
              <a:t>of </a:t>
            </a:r>
            <a:r>
              <a:rPr lang="en-AU" sz="2800" spc="-165" dirty="0">
                <a:latin typeface="Nunito Sans" pitchFamily="2" charset="77"/>
                <a:cs typeface="Verdana"/>
              </a:rPr>
              <a:t>your</a:t>
            </a:r>
            <a:r>
              <a:rPr lang="en-AU" sz="2800" spc="-245" dirty="0">
                <a:latin typeface="Nunito Sans" pitchFamily="2" charset="77"/>
                <a:cs typeface="Verdana"/>
              </a:rPr>
              <a:t> </a:t>
            </a:r>
            <a:r>
              <a:rPr lang="en-AU" sz="2800" spc="-160" dirty="0">
                <a:latin typeface="Nunito Sans" pitchFamily="2" charset="77"/>
                <a:cs typeface="Verdana"/>
              </a:rPr>
              <a:t>nights.</a:t>
            </a:r>
            <a:endParaRPr lang="en-AU" sz="2800" dirty="0">
              <a:latin typeface="Nunito Sans" pitchFamily="2" charset="77"/>
              <a:cs typeface="Verdana"/>
            </a:endParaRPr>
          </a:p>
          <a:p>
            <a:endParaRPr lang="en-US" dirty="0">
              <a:latin typeface="Nunito Sans" pitchFamily="2" charset="77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8650" y="234270"/>
            <a:ext cx="7481207" cy="1074511"/>
          </a:xfrm>
          <a:prstGeom prst="rect">
            <a:avLst/>
          </a:prstGeom>
        </p:spPr>
        <p:txBody>
          <a:bodyPr vert="horz" wrap="square" lIns="0" tIns="454519" rIns="0" bIns="0" rtlCol="0" anchor="ctr">
            <a:spAutoFit/>
          </a:bodyPr>
          <a:lstStyle/>
          <a:p>
            <a:pPr marL="9525">
              <a:lnSpc>
                <a:spcPct val="100000"/>
              </a:lnSpc>
              <a:spcBef>
                <a:spcPts val="50"/>
              </a:spcBef>
            </a:pPr>
            <a:r>
              <a:rPr lang="en-AU" spc="-138" dirty="0">
                <a:latin typeface="Tahoma"/>
                <a:cs typeface="Tahoma"/>
              </a:rPr>
              <a:t>The</a:t>
            </a:r>
            <a:r>
              <a:rPr lang="en-AU" spc="-178" dirty="0">
                <a:latin typeface="Tahoma"/>
                <a:cs typeface="Tahoma"/>
              </a:rPr>
              <a:t> </a:t>
            </a:r>
            <a:r>
              <a:rPr lang="en-AU" spc="-193" dirty="0">
                <a:latin typeface="Tahoma"/>
                <a:cs typeface="Tahoma"/>
              </a:rPr>
              <a:t>Key</a:t>
            </a:r>
            <a:r>
              <a:rPr lang="en-AU" spc="-178" dirty="0">
                <a:latin typeface="Tahoma"/>
                <a:cs typeface="Tahoma"/>
              </a:rPr>
              <a:t> </a:t>
            </a:r>
            <a:r>
              <a:rPr lang="en-AU" spc="-375" dirty="0">
                <a:latin typeface="Tahoma"/>
                <a:cs typeface="Tahoma"/>
              </a:rPr>
              <a:t>is</a:t>
            </a:r>
            <a:r>
              <a:rPr lang="en-AU" spc="-175" dirty="0">
                <a:latin typeface="Tahoma"/>
                <a:cs typeface="Tahoma"/>
              </a:rPr>
              <a:t> </a:t>
            </a:r>
            <a:r>
              <a:rPr lang="en-AU" spc="-303" dirty="0">
                <a:latin typeface="Tahoma"/>
                <a:cs typeface="Tahoma"/>
              </a:rPr>
              <a:t>Joint</a:t>
            </a:r>
            <a:r>
              <a:rPr lang="en-AU" spc="-178" dirty="0">
                <a:latin typeface="Tahoma"/>
                <a:cs typeface="Tahoma"/>
              </a:rPr>
              <a:t> </a:t>
            </a:r>
            <a:r>
              <a:rPr lang="en-AU" spc="-223" dirty="0">
                <a:latin typeface="Tahoma"/>
                <a:cs typeface="Tahoma"/>
              </a:rPr>
              <a:t>Nights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7D37D-F791-4DFF-79A8-047F41D9D2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09575" marR="2540" indent="-409575">
              <a:lnSpc>
                <a:spcPct val="119700"/>
              </a:lnSpc>
              <a:spcBef>
                <a:spcPts val="600"/>
              </a:spcBef>
            </a:pPr>
            <a:r>
              <a:rPr lang="en-AU" spc="-265" dirty="0">
                <a:latin typeface="Nunito Sans" pitchFamily="2" charset="77"/>
              </a:rPr>
              <a:t>If</a:t>
            </a:r>
            <a:r>
              <a:rPr lang="en-AU" spc="-230" dirty="0">
                <a:latin typeface="Nunito Sans" pitchFamily="2" charset="77"/>
              </a:rPr>
              <a:t> </a:t>
            </a:r>
            <a:r>
              <a:rPr lang="en-AU" spc="-155" dirty="0">
                <a:latin typeface="Nunito Sans" pitchFamily="2" charset="77"/>
              </a:rPr>
              <a:t>you</a:t>
            </a:r>
            <a:r>
              <a:rPr lang="en-AU" spc="-228" dirty="0">
                <a:latin typeface="Nunito Sans" pitchFamily="2" charset="77"/>
              </a:rPr>
              <a:t> </a:t>
            </a:r>
            <a:r>
              <a:rPr lang="en-AU" spc="-160" dirty="0">
                <a:latin typeface="Nunito Sans" pitchFamily="2" charset="77"/>
              </a:rPr>
              <a:t>run</a:t>
            </a:r>
            <a:r>
              <a:rPr lang="en-AU" spc="-228" dirty="0">
                <a:latin typeface="Nunito Sans" pitchFamily="2" charset="77"/>
              </a:rPr>
              <a:t> </a:t>
            </a:r>
            <a:r>
              <a:rPr lang="en-AU" spc="-165" dirty="0">
                <a:latin typeface="Nunito Sans" pitchFamily="2" charset="77"/>
              </a:rPr>
              <a:t>them</a:t>
            </a:r>
            <a:r>
              <a:rPr lang="en-AU" spc="-230" dirty="0">
                <a:latin typeface="Nunito Sans" pitchFamily="2" charset="77"/>
              </a:rPr>
              <a:t> </a:t>
            </a:r>
            <a:r>
              <a:rPr lang="en-AU" b="1" dirty="0">
                <a:latin typeface="Nunito Sans" pitchFamily="2" charset="77"/>
                <a:cs typeface="Tahoma"/>
              </a:rPr>
              <a:t>correctly</a:t>
            </a:r>
            <a:r>
              <a:rPr lang="en-AU" b="1" spc="-90" dirty="0">
                <a:latin typeface="Nunito Sans" pitchFamily="2" charset="77"/>
                <a:cs typeface="Tahoma"/>
              </a:rPr>
              <a:t> </a:t>
            </a:r>
            <a:r>
              <a:rPr lang="en-AU" spc="-155" dirty="0">
                <a:latin typeface="Nunito Sans" pitchFamily="2" charset="77"/>
              </a:rPr>
              <a:t>you</a:t>
            </a:r>
            <a:r>
              <a:rPr lang="en-AU" spc="-228" dirty="0">
                <a:latin typeface="Nunito Sans" pitchFamily="2" charset="77"/>
              </a:rPr>
              <a:t> </a:t>
            </a:r>
            <a:r>
              <a:rPr lang="en-AU" spc="-90" dirty="0">
                <a:latin typeface="Nunito Sans" pitchFamily="2" charset="77"/>
              </a:rPr>
              <a:t>can</a:t>
            </a:r>
            <a:r>
              <a:rPr lang="en-AU" spc="-230" dirty="0">
                <a:latin typeface="Nunito Sans" pitchFamily="2" charset="77"/>
              </a:rPr>
              <a:t> </a:t>
            </a:r>
            <a:r>
              <a:rPr lang="en-AU" spc="-115" dirty="0">
                <a:latin typeface="Nunito Sans" pitchFamily="2" charset="77"/>
              </a:rPr>
              <a:t>see</a:t>
            </a:r>
            <a:r>
              <a:rPr lang="en-AU" spc="-228" dirty="0">
                <a:latin typeface="Nunito Sans" pitchFamily="2" charset="77"/>
              </a:rPr>
              <a:t> </a:t>
            </a:r>
            <a:r>
              <a:rPr lang="en-AU" spc="-173" dirty="0">
                <a:latin typeface="Nunito Sans" pitchFamily="2" charset="77"/>
              </a:rPr>
              <a:t>a</a:t>
            </a:r>
            <a:r>
              <a:rPr lang="en-AU" spc="-228" dirty="0">
                <a:latin typeface="Nunito Sans" pitchFamily="2" charset="77"/>
              </a:rPr>
              <a:t> </a:t>
            </a:r>
            <a:r>
              <a:rPr lang="en-AU" b="1" spc="-1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Nunito Sans" pitchFamily="2" charset="77"/>
                <a:cs typeface="Tahoma"/>
              </a:rPr>
              <a:t>huge </a:t>
            </a:r>
            <a:r>
              <a:rPr lang="en-AU" b="1" spc="-6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Nunito Sans" pitchFamily="2" charset="77"/>
                <a:cs typeface="Tahoma"/>
              </a:rPr>
              <a:t>influx</a:t>
            </a:r>
            <a:r>
              <a:rPr lang="en-AU" b="1" spc="-102" dirty="0">
                <a:latin typeface="Nunito Sans" pitchFamily="2" charset="77"/>
                <a:cs typeface="Tahoma"/>
              </a:rPr>
              <a:t> </a:t>
            </a:r>
            <a:r>
              <a:rPr lang="en-AU" spc="-102" dirty="0">
                <a:latin typeface="Nunito Sans" pitchFamily="2" charset="77"/>
              </a:rPr>
              <a:t>of</a:t>
            </a:r>
            <a:r>
              <a:rPr lang="en-AU" spc="-238" dirty="0">
                <a:latin typeface="Nunito Sans" pitchFamily="2" charset="77"/>
              </a:rPr>
              <a:t> </a:t>
            </a:r>
            <a:r>
              <a:rPr lang="en-AU" spc="-108" dirty="0">
                <a:latin typeface="Nunito Sans" pitchFamily="2" charset="77"/>
              </a:rPr>
              <a:t>excited </a:t>
            </a:r>
            <a:r>
              <a:rPr lang="en-AU" spc="-240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Nunito Sans" pitchFamily="2" charset="77"/>
              </a:rPr>
              <a:t>Scouts</a:t>
            </a:r>
            <a:r>
              <a:rPr lang="en-AU" spc="-240" dirty="0">
                <a:latin typeface="Nunito Sans" pitchFamily="2" charset="77"/>
              </a:rPr>
              <a:t> </a:t>
            </a:r>
            <a:endParaRPr lang="en-AU" spc="-118" dirty="0">
              <a:latin typeface="Nunito Sans" pitchFamily="2" charset="77"/>
            </a:endParaRPr>
          </a:p>
          <a:p>
            <a:pPr marL="409575" marR="2540" indent="-409575">
              <a:lnSpc>
                <a:spcPct val="119700"/>
              </a:lnSpc>
              <a:spcBef>
                <a:spcPts val="600"/>
              </a:spcBef>
            </a:pPr>
            <a:r>
              <a:rPr lang="en-AU" spc="-118" dirty="0">
                <a:latin typeface="Nunito Sans" pitchFamily="2" charset="77"/>
              </a:rPr>
              <a:t>T</a:t>
            </a:r>
            <a:r>
              <a:rPr lang="en-AU" spc="-130" dirty="0">
                <a:latin typeface="Nunito Sans" pitchFamily="2" charset="77"/>
              </a:rPr>
              <a:t>his</a:t>
            </a:r>
            <a:r>
              <a:rPr lang="en-AU" spc="-240" dirty="0">
                <a:latin typeface="Nunito Sans" pitchFamily="2" charset="77"/>
              </a:rPr>
              <a:t> </a:t>
            </a:r>
            <a:r>
              <a:rPr lang="en-AU" spc="-133" dirty="0">
                <a:latin typeface="Nunito Sans" pitchFamily="2" charset="77"/>
              </a:rPr>
              <a:t>requires</a:t>
            </a:r>
            <a:r>
              <a:rPr lang="en-AU" spc="-238" dirty="0">
                <a:latin typeface="Nunito Sans" pitchFamily="2" charset="77"/>
              </a:rPr>
              <a:t> </a:t>
            </a:r>
            <a:r>
              <a:rPr lang="en-AU" spc="-155" dirty="0">
                <a:latin typeface="Nunito Sans" pitchFamily="2" charset="77"/>
              </a:rPr>
              <a:t>you</a:t>
            </a:r>
            <a:r>
              <a:rPr lang="en-AU" spc="-240" dirty="0">
                <a:latin typeface="Nunito Sans" pitchFamily="2" charset="77"/>
              </a:rPr>
              <a:t> </a:t>
            </a:r>
            <a:r>
              <a:rPr lang="en-AU" spc="-13" dirty="0">
                <a:latin typeface="Nunito Sans" pitchFamily="2" charset="77"/>
              </a:rPr>
              <a:t>to </a:t>
            </a:r>
            <a:r>
              <a:rPr lang="en-AU" spc="-205" dirty="0">
                <a:latin typeface="Nunito Sans" pitchFamily="2" charset="77"/>
              </a:rPr>
              <a:t>make</a:t>
            </a:r>
            <a:r>
              <a:rPr lang="en-AU" spc="-248" dirty="0">
                <a:latin typeface="Nunito Sans" pitchFamily="2" charset="77"/>
              </a:rPr>
              <a:t> </a:t>
            </a:r>
            <a:r>
              <a:rPr lang="en-AU" spc="-143" dirty="0">
                <a:latin typeface="Nunito Sans" pitchFamily="2" charset="77"/>
              </a:rPr>
              <a:t>sure</a:t>
            </a:r>
            <a:r>
              <a:rPr lang="en-AU" spc="-248" dirty="0">
                <a:latin typeface="Nunito Sans" pitchFamily="2" charset="77"/>
              </a:rPr>
              <a:t> </a:t>
            </a:r>
            <a:r>
              <a:rPr lang="en-AU" spc="-123" dirty="0">
                <a:latin typeface="Nunito Sans" pitchFamily="2" charset="77"/>
              </a:rPr>
              <a:t>the</a:t>
            </a:r>
            <a:r>
              <a:rPr lang="en-AU" spc="-248" dirty="0">
                <a:latin typeface="Nunito Sans" pitchFamily="2" charset="77"/>
              </a:rPr>
              <a:t> </a:t>
            </a:r>
            <a:r>
              <a:rPr lang="en-AU" spc="-125" dirty="0">
                <a:latin typeface="Nunito Sans" pitchFamily="2" charset="77"/>
              </a:rPr>
              <a:t>plan</a:t>
            </a:r>
            <a:r>
              <a:rPr lang="en-AU" spc="-248" dirty="0">
                <a:latin typeface="Nunito Sans" pitchFamily="2" charset="77"/>
              </a:rPr>
              <a:t> </a:t>
            </a:r>
            <a:r>
              <a:rPr lang="en-AU" spc="-130" dirty="0">
                <a:latin typeface="Nunito Sans" pitchFamily="2" charset="77"/>
              </a:rPr>
              <a:t>for</a:t>
            </a:r>
            <a:r>
              <a:rPr lang="en-AU" spc="-248" dirty="0">
                <a:latin typeface="Nunito Sans" pitchFamily="2" charset="77"/>
              </a:rPr>
              <a:t> </a:t>
            </a:r>
            <a:r>
              <a:rPr lang="en-AU" spc="-130" dirty="0">
                <a:latin typeface="Nunito Sans" pitchFamily="2" charset="77"/>
              </a:rPr>
              <a:t>this</a:t>
            </a:r>
            <a:r>
              <a:rPr lang="en-AU" spc="-248" dirty="0">
                <a:latin typeface="Nunito Sans" pitchFamily="2" charset="77"/>
              </a:rPr>
              <a:t> </a:t>
            </a:r>
            <a:r>
              <a:rPr lang="en-AU" spc="-123" dirty="0">
                <a:latin typeface="Nunito Sans" pitchFamily="2" charset="77"/>
              </a:rPr>
              <a:t>night</a:t>
            </a:r>
            <a:r>
              <a:rPr lang="en-AU" spc="-248" dirty="0">
                <a:latin typeface="Nunito Sans" pitchFamily="2" charset="77"/>
              </a:rPr>
              <a:t> </a:t>
            </a:r>
            <a:r>
              <a:rPr lang="en-AU" spc="-138" dirty="0">
                <a:latin typeface="Nunito Sans" pitchFamily="2" charset="77"/>
              </a:rPr>
              <a:t>is</a:t>
            </a:r>
            <a:r>
              <a:rPr lang="en-AU" spc="-248" dirty="0">
                <a:latin typeface="Nunito Sans" pitchFamily="2" charset="77"/>
              </a:rPr>
              <a:t> </a:t>
            </a:r>
            <a:r>
              <a:rPr lang="en-AU" b="1" spc="-10" dirty="0">
                <a:effectLst>
                  <a:glow rad="139700">
                    <a:srgbClr val="C00000">
                      <a:alpha val="40000"/>
                    </a:srgbClr>
                  </a:glow>
                </a:effectLst>
                <a:latin typeface="Nunito Sans" pitchFamily="2" charset="77"/>
                <a:cs typeface="Tahoma"/>
              </a:rPr>
              <a:t>exciting</a:t>
            </a:r>
            <a:r>
              <a:rPr lang="en-AU" b="1" spc="-80" dirty="0">
                <a:effectLst>
                  <a:glow rad="139700">
                    <a:srgbClr val="C00000">
                      <a:alpha val="40000"/>
                    </a:srgbClr>
                  </a:glow>
                </a:effectLst>
                <a:latin typeface="Nunito Sans" pitchFamily="2" charset="77"/>
                <a:cs typeface="Tahoma"/>
              </a:rPr>
              <a:t> </a:t>
            </a:r>
            <a:r>
              <a:rPr lang="en-AU" b="1" spc="-13" dirty="0">
                <a:effectLst>
                  <a:glow rad="139700">
                    <a:srgbClr val="C00000">
                      <a:alpha val="40000"/>
                    </a:srgbClr>
                  </a:glow>
                </a:effectLst>
                <a:latin typeface="Nunito Sans" pitchFamily="2" charset="77"/>
                <a:cs typeface="Tahoma"/>
              </a:rPr>
              <a:t>and </a:t>
            </a:r>
            <a:r>
              <a:rPr lang="en-AU" b="1" spc="-23" dirty="0">
                <a:effectLst>
                  <a:glow rad="139700">
                    <a:srgbClr val="C00000">
                      <a:alpha val="40000"/>
                    </a:srgbClr>
                  </a:glow>
                </a:effectLst>
                <a:latin typeface="Nunito Sans" pitchFamily="2" charset="77"/>
                <a:cs typeface="Tahoma"/>
              </a:rPr>
              <a:t>engaging</a:t>
            </a:r>
          </a:p>
          <a:p>
            <a:pPr marL="409575" marR="2540" indent="-409575">
              <a:lnSpc>
                <a:spcPct val="119700"/>
              </a:lnSpc>
              <a:spcBef>
                <a:spcPts val="600"/>
              </a:spcBef>
            </a:pPr>
            <a:r>
              <a:rPr lang="en-AU" spc="-23" dirty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  <a:latin typeface="Nunito Sans" pitchFamily="2" charset="77"/>
              </a:rPr>
              <a:t>Buddy</a:t>
            </a:r>
            <a:r>
              <a:rPr lang="en-AU" spc="-23" dirty="0">
                <a:latin typeface="Nunito Sans" pitchFamily="2" charset="77"/>
              </a:rPr>
              <a:t> up with another </a:t>
            </a:r>
            <a:r>
              <a:rPr lang="en-AU" spc="-23" dirty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Nunito Sans" pitchFamily="2" charset="77"/>
              </a:rPr>
              <a:t>Group</a:t>
            </a:r>
          </a:p>
          <a:p>
            <a:pPr marL="866775" marR="2540" lvl="1" indent="-409575">
              <a:lnSpc>
                <a:spcPct val="119700"/>
              </a:lnSpc>
              <a:spcBef>
                <a:spcPts val="600"/>
              </a:spcBef>
            </a:pPr>
            <a:r>
              <a:rPr lang="en-AU" spc="-23" dirty="0">
                <a:latin typeface="Nunito Sans" pitchFamily="2" charset="77"/>
              </a:rPr>
              <a:t>Some Groups only have Joeys, Cubs and Scouts meaning that their progression to a Venturer Unit may not be obvious</a:t>
            </a:r>
          </a:p>
          <a:p>
            <a:pPr marL="409575" marR="2540" indent="-409575">
              <a:lnSpc>
                <a:spcPct val="119700"/>
              </a:lnSpc>
              <a:spcBef>
                <a:spcPts val="600"/>
              </a:spcBef>
            </a:pPr>
            <a:r>
              <a:rPr lang="en-AU" spc="-23" dirty="0">
                <a:latin typeface="Nunito Sans" pitchFamily="2" charset="77"/>
              </a:rPr>
              <a:t>Your Unit can become a buddy and accept all these linking Scouts, growing your unit and helping other Groups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5E809-3A1B-E5CD-2AD0-3E24546B3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Getting People from outside of Scouting to Join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0CB1C-9EEB-1D55-BF66-09A8FA6D86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880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4F258-B48B-1B87-BE83-68DD5AC19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Recruiting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FAF9A-9949-A497-0B55-835C67BE9EF6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This can be hard at the best of times and comes down to a few things:</a:t>
            </a:r>
          </a:p>
          <a:p>
            <a:pPr marL="357188" indent="-357188"/>
            <a:r>
              <a:rPr lang="en-US" dirty="0"/>
              <a:t>How active is your unit in the community? How good is your program?</a:t>
            </a:r>
          </a:p>
          <a:p>
            <a:pPr marL="357188" indent="-357188"/>
            <a:r>
              <a:rPr lang="en-US" dirty="0"/>
              <a:t>Do you invite people to join? What units are nearby?</a:t>
            </a:r>
          </a:p>
          <a:p>
            <a:pPr marL="357188" indent="-357188"/>
            <a:r>
              <a:rPr lang="en-US" dirty="0"/>
              <a:t>What day do you meet?</a:t>
            </a:r>
          </a:p>
          <a:p>
            <a:pPr marL="357188" indent="-357188"/>
            <a:r>
              <a:rPr lang="en-US" dirty="0"/>
              <a:t>Do you have an online presence?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32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E22CE-DEA7-C6B7-32DA-C2DCE34A6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Recruiting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696915-0A2F-48DB-3E96-40BE2E770AA1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marL="317500" marR="2540" indent="-317500">
              <a:lnSpc>
                <a:spcPct val="100000"/>
              </a:lnSpc>
              <a:spcBef>
                <a:spcPts val="50"/>
              </a:spcBef>
            </a:pPr>
            <a:r>
              <a:rPr lang="en-AU" sz="2800" spc="-98" dirty="0">
                <a:latin typeface="Nunito Sans" pitchFamily="2" charset="77"/>
                <a:cs typeface="Verdana"/>
              </a:rPr>
              <a:t>One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02" dirty="0">
                <a:latin typeface="Nunito Sans" pitchFamily="2" charset="77"/>
                <a:cs typeface="Verdana"/>
              </a:rPr>
              <a:t>of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23" dirty="0">
                <a:latin typeface="Nunito Sans" pitchFamily="2" charset="77"/>
                <a:cs typeface="Verdana"/>
              </a:rPr>
              <a:t>the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65" dirty="0">
                <a:latin typeface="Nunito Sans" pitchFamily="2" charset="77"/>
                <a:cs typeface="Verdana"/>
              </a:rPr>
              <a:t>most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98" dirty="0">
                <a:latin typeface="Nunito Sans" pitchFamily="2" charset="77"/>
                <a:cs typeface="Verdana"/>
              </a:rPr>
              <a:t>effective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25" dirty="0">
                <a:latin typeface="Nunito Sans" pitchFamily="2" charset="77"/>
                <a:cs typeface="Verdana"/>
              </a:rPr>
              <a:t>things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65" dirty="0">
                <a:latin typeface="Nunito Sans" pitchFamily="2" charset="77"/>
                <a:cs typeface="Verdana"/>
              </a:rPr>
              <a:t>your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unit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33" dirty="0">
                <a:latin typeface="Nunito Sans" pitchFamily="2" charset="77"/>
                <a:cs typeface="Verdana"/>
              </a:rPr>
              <a:t>can </a:t>
            </a:r>
            <a:r>
              <a:rPr lang="en-AU" sz="2800" spc="-102" dirty="0">
                <a:latin typeface="Nunito Sans" pitchFamily="2" charset="77"/>
                <a:cs typeface="Verdana"/>
              </a:rPr>
              <a:t>do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38" dirty="0">
                <a:latin typeface="Nunito Sans" pitchFamily="2" charset="77"/>
                <a:cs typeface="Verdana"/>
              </a:rPr>
              <a:t>is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60" dirty="0">
                <a:latin typeface="Nunito Sans" pitchFamily="2" charset="77"/>
                <a:cs typeface="Verdana"/>
              </a:rPr>
              <a:t>run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73" dirty="0">
                <a:latin typeface="Nunito Sans" pitchFamily="2" charset="77"/>
                <a:cs typeface="Verdana"/>
              </a:rPr>
              <a:t>a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27" dirty="0">
                <a:solidFill>
                  <a:schemeClr val="accent5">
                    <a:lumMod val="40000"/>
                    <a:lumOff val="60000"/>
                  </a:schemeClr>
                </a:solidFill>
                <a:latin typeface="Nunito Sans" pitchFamily="2" charset="77"/>
                <a:cs typeface="Verdana"/>
              </a:rPr>
              <a:t>Bring A Friend</a:t>
            </a:r>
            <a:r>
              <a:rPr lang="en-AU" sz="2800" spc="-127" dirty="0">
                <a:latin typeface="Nunito Sans" pitchFamily="2" charset="77"/>
                <a:cs typeface="Verdana"/>
              </a:rPr>
              <a:t> night</a:t>
            </a:r>
            <a:r>
              <a:rPr lang="en-AU" sz="2800" spc="-168" dirty="0">
                <a:latin typeface="Nunito Sans" pitchFamily="2" charset="77"/>
                <a:cs typeface="Verdana"/>
              </a:rPr>
              <a:t>.</a:t>
            </a:r>
            <a:endParaRPr lang="en-AU" sz="3200" dirty="0">
              <a:latin typeface="Nunito Sans" pitchFamily="2" charset="77"/>
              <a:cs typeface="Verdana"/>
            </a:endParaRPr>
          </a:p>
          <a:p>
            <a:pPr marL="317500" marR="3493" indent="-317500">
              <a:lnSpc>
                <a:spcPct val="100000"/>
              </a:lnSpc>
            </a:pPr>
            <a:r>
              <a:rPr lang="en-AU" sz="2800" spc="-108" dirty="0">
                <a:latin typeface="Nunito Sans" pitchFamily="2" charset="77"/>
                <a:cs typeface="Verdana"/>
              </a:rPr>
              <a:t>These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53" dirty="0">
                <a:latin typeface="Nunito Sans" pitchFamily="2" charset="77"/>
                <a:cs typeface="Verdana"/>
              </a:rPr>
              <a:t>are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10" dirty="0">
                <a:latin typeface="Nunito Sans" pitchFamily="2" charset="77"/>
                <a:cs typeface="Verdana"/>
              </a:rPr>
              <a:t>often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25" dirty="0">
                <a:latin typeface="Nunito Sans" pitchFamily="2" charset="77"/>
                <a:cs typeface="Verdana"/>
              </a:rPr>
              <a:t>compared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to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27" dirty="0">
                <a:latin typeface="Nunito Sans" pitchFamily="2" charset="77"/>
                <a:cs typeface="Verdana"/>
              </a:rPr>
              <a:t>Joint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Nights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50" dirty="0">
                <a:latin typeface="Nunito Sans" pitchFamily="2" charset="77"/>
                <a:cs typeface="Verdana"/>
              </a:rPr>
              <a:t>but </a:t>
            </a:r>
            <a:r>
              <a:rPr lang="en-AU" sz="2800" spc="-173" dirty="0">
                <a:latin typeface="Nunito Sans" pitchFamily="2" charset="77"/>
                <a:cs typeface="Verdana"/>
              </a:rPr>
              <a:t>just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for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00" dirty="0">
                <a:latin typeface="Nunito Sans" pitchFamily="2" charset="77"/>
                <a:cs typeface="Verdana"/>
              </a:rPr>
              <a:t>people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05" dirty="0">
                <a:latin typeface="Nunito Sans" pitchFamily="2" charset="77"/>
                <a:cs typeface="Verdana"/>
              </a:rPr>
              <a:t>who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48" dirty="0">
                <a:latin typeface="Nunito Sans" pitchFamily="2" charset="77"/>
                <a:cs typeface="Verdana"/>
              </a:rPr>
              <a:t>aren't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40" dirty="0">
                <a:latin typeface="Nunito Sans" pitchFamily="2" charset="77"/>
                <a:cs typeface="Verdana"/>
              </a:rPr>
              <a:t>part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02" dirty="0">
                <a:latin typeface="Nunito Sans" pitchFamily="2" charset="77"/>
                <a:cs typeface="Verdana"/>
              </a:rPr>
              <a:t>of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33" dirty="0">
                <a:latin typeface="Nunito Sans" pitchFamily="2" charset="77"/>
                <a:cs typeface="Verdana"/>
              </a:rPr>
              <a:t>Scouting.</a:t>
            </a:r>
            <a:endParaRPr lang="en-AU" sz="3200" dirty="0">
              <a:latin typeface="Nunito Sans" pitchFamily="2" charset="77"/>
              <a:cs typeface="Verdana"/>
            </a:endParaRPr>
          </a:p>
          <a:p>
            <a:pPr marL="317500" marR="83820" indent="-317500">
              <a:lnSpc>
                <a:spcPct val="100000"/>
              </a:lnSpc>
            </a:pPr>
            <a:r>
              <a:rPr lang="en-AU" sz="2800" spc="-170" dirty="0">
                <a:latin typeface="Nunito Sans" pitchFamily="2" charset="77"/>
                <a:cs typeface="Verdana"/>
              </a:rPr>
              <a:t>Inviting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27" dirty="0">
                <a:latin typeface="Nunito Sans" pitchFamily="2" charset="77"/>
                <a:cs typeface="Verdana"/>
              </a:rPr>
              <a:t>school,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27" dirty="0">
                <a:latin typeface="Nunito Sans" pitchFamily="2" charset="77"/>
                <a:cs typeface="Verdana"/>
              </a:rPr>
              <a:t>sport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and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13" dirty="0">
                <a:latin typeface="Nunito Sans" pitchFamily="2" charset="77"/>
                <a:cs typeface="Verdana"/>
              </a:rPr>
              <a:t>hobbies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25" dirty="0">
                <a:latin typeface="Nunito Sans" pitchFamily="2" charset="77"/>
                <a:cs typeface="Verdana"/>
              </a:rPr>
              <a:t>friends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20" dirty="0">
                <a:latin typeface="Nunito Sans" pitchFamily="2" charset="77"/>
                <a:cs typeface="Verdana"/>
              </a:rPr>
              <a:t>can </a:t>
            </a:r>
            <a:r>
              <a:rPr lang="en-AU" sz="2800" spc="-113" dirty="0">
                <a:latin typeface="Nunito Sans" pitchFamily="2" charset="77"/>
                <a:cs typeface="Verdana"/>
              </a:rPr>
              <a:t>help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15" dirty="0">
                <a:latin typeface="Nunito Sans" pitchFamily="2" charset="77"/>
                <a:cs typeface="Verdana"/>
              </a:rPr>
              <a:t>grow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65" dirty="0">
                <a:latin typeface="Nunito Sans" pitchFamily="2" charset="77"/>
                <a:cs typeface="Verdana"/>
              </a:rPr>
              <a:t>your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Unit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15" dirty="0">
                <a:latin typeface="Nunito Sans" pitchFamily="2" charset="77"/>
                <a:cs typeface="Verdana"/>
              </a:rPr>
              <a:t>with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00" dirty="0">
                <a:latin typeface="Nunito Sans" pitchFamily="2" charset="77"/>
                <a:cs typeface="Verdana"/>
              </a:rPr>
              <a:t>people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15" dirty="0">
                <a:latin typeface="Nunito Sans" pitchFamily="2" charset="77"/>
                <a:cs typeface="Verdana"/>
              </a:rPr>
              <a:t>outside</a:t>
            </a:r>
            <a:r>
              <a:rPr lang="en-AU" sz="2800" spc="-233" dirty="0">
                <a:latin typeface="Nunito Sans" pitchFamily="2" charset="77"/>
                <a:cs typeface="Verdana"/>
              </a:rPr>
              <a:t> </a:t>
            </a:r>
            <a:r>
              <a:rPr lang="en-AU" sz="2800" spc="-13" dirty="0">
                <a:latin typeface="Nunito Sans" pitchFamily="2" charset="77"/>
                <a:cs typeface="Verdana"/>
              </a:rPr>
              <a:t>of </a:t>
            </a:r>
            <a:r>
              <a:rPr lang="en-AU" sz="2800" spc="-138" dirty="0">
                <a:latin typeface="Nunito Sans" pitchFamily="2" charset="77"/>
                <a:cs typeface="Verdana"/>
              </a:rPr>
              <a:t>Scouts.</a:t>
            </a:r>
            <a:endParaRPr lang="en-AU" sz="2800" dirty="0">
              <a:latin typeface="Nunito Sans" pitchFamily="2" charset="77"/>
              <a:cs typeface="Verdana"/>
            </a:endParaRPr>
          </a:p>
          <a:p>
            <a:pPr>
              <a:lnSpc>
                <a:spcPct val="100000"/>
              </a:lnSpc>
            </a:pPr>
            <a:endParaRPr lang="en-US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87426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9846B-0C21-C926-D68E-A0A52D2B7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Fundraising for Your Unit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43735-86FC-2914-92DA-5A6ECBA453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77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F574E0-8E5A-AFB8-6CC8-0479CA4D8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Programs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2817BF6-A9F0-E814-B95A-F3D89F23A0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57188" marR="22543" indent="-347663">
              <a:lnSpc>
                <a:spcPct val="119700"/>
              </a:lnSpc>
              <a:spcBef>
                <a:spcPts val="50"/>
              </a:spcBef>
            </a:pPr>
            <a:r>
              <a:rPr lang="en-AU" sz="2800" spc="-120" dirty="0">
                <a:latin typeface="Nunito Sans" pitchFamily="2" charset="77"/>
                <a:cs typeface="Verdana"/>
              </a:rPr>
              <a:t>There</a:t>
            </a:r>
            <a:r>
              <a:rPr lang="en-AU" sz="2800" spc="-242" dirty="0">
                <a:latin typeface="Nunito Sans" pitchFamily="2" charset="77"/>
                <a:cs typeface="Verdana"/>
              </a:rPr>
              <a:t> </a:t>
            </a:r>
            <a:r>
              <a:rPr lang="en-AU" sz="2800" spc="-153" dirty="0">
                <a:latin typeface="Nunito Sans" pitchFamily="2" charset="77"/>
                <a:cs typeface="Verdana"/>
              </a:rPr>
              <a:t>are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3100" b="1" spc="-188" dirty="0">
                <a:latin typeface="Nunito Sans" pitchFamily="2" charset="77"/>
                <a:cs typeface="Verdana"/>
              </a:rPr>
              <a:t>several</a:t>
            </a:r>
            <a:r>
              <a:rPr lang="en-AU" sz="3100" b="1" spc="-120" dirty="0">
                <a:latin typeface="Nunito Sans" pitchFamily="2" charset="77"/>
                <a:cs typeface="Verdana"/>
              </a:rPr>
              <a:t> </a:t>
            </a:r>
            <a:r>
              <a:rPr lang="en-AU" sz="3100" b="1" spc="-203" dirty="0">
                <a:latin typeface="Nunito Sans" pitchFamily="2" charset="77"/>
                <a:cs typeface="Verdana"/>
              </a:rPr>
              <a:t>reasons</a:t>
            </a:r>
            <a:r>
              <a:rPr lang="en-AU" sz="3100" b="1" spc="-220" dirty="0">
                <a:latin typeface="Nunito Sans" pitchFamily="2" charset="77"/>
                <a:cs typeface="Verdana"/>
              </a:rPr>
              <a:t> </a:t>
            </a:r>
            <a:r>
              <a:rPr lang="en-AU" sz="2800" spc="-133" dirty="0">
                <a:latin typeface="Nunito Sans" pitchFamily="2" charset="77"/>
                <a:cs typeface="Verdana"/>
              </a:rPr>
              <a:t>that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3100" b="1" spc="-190" dirty="0">
                <a:latin typeface="Nunito Sans" pitchFamily="2" charset="77"/>
                <a:cs typeface="Verdana"/>
              </a:rPr>
              <a:t>fundraising</a:t>
            </a:r>
            <a:r>
              <a:rPr lang="en-AU" sz="2800" b="1" spc="-217" dirty="0">
                <a:latin typeface="Nunito Sans" pitchFamily="2" charset="77"/>
                <a:cs typeface="Verdana"/>
              </a:rPr>
              <a:t> </a:t>
            </a:r>
            <a:r>
              <a:rPr lang="en-AU" sz="2800" spc="-150" dirty="0">
                <a:latin typeface="Nunito Sans" pitchFamily="2" charset="77"/>
                <a:cs typeface="Verdana"/>
              </a:rPr>
              <a:t>is </a:t>
            </a:r>
            <a:r>
              <a:rPr lang="en-AU" sz="2800" spc="-148" dirty="0">
                <a:latin typeface="Nunito Sans" pitchFamily="2" charset="77"/>
                <a:cs typeface="Verdana"/>
              </a:rPr>
              <a:t>important</a:t>
            </a:r>
            <a:r>
              <a:rPr lang="en-AU" sz="2800" spc="-245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to</a:t>
            </a:r>
            <a:r>
              <a:rPr lang="en-AU" sz="2800" spc="-242" dirty="0">
                <a:latin typeface="Nunito Sans" pitchFamily="2" charset="77"/>
                <a:cs typeface="Verdana"/>
              </a:rPr>
              <a:t> </a:t>
            </a:r>
            <a:r>
              <a:rPr lang="en-AU" sz="2800" spc="-135" dirty="0">
                <a:latin typeface="Nunito Sans" pitchFamily="2" charset="77"/>
                <a:cs typeface="Verdana"/>
              </a:rPr>
              <a:t>keep</a:t>
            </a:r>
            <a:r>
              <a:rPr lang="en-AU" sz="2800" spc="-245" dirty="0">
                <a:latin typeface="Nunito Sans" pitchFamily="2" charset="77"/>
                <a:cs typeface="Verdana"/>
              </a:rPr>
              <a:t> </a:t>
            </a:r>
            <a:r>
              <a:rPr lang="en-AU" sz="2800" spc="-173" dirty="0">
                <a:latin typeface="Nunito Sans" pitchFamily="2" charset="77"/>
                <a:cs typeface="Verdana"/>
              </a:rPr>
              <a:t>a</a:t>
            </a:r>
            <a:r>
              <a:rPr lang="en-AU" sz="2800" spc="-242" dirty="0">
                <a:latin typeface="Nunito Sans" pitchFamily="2" charset="77"/>
                <a:cs typeface="Verdana"/>
              </a:rPr>
              <a:t> </a:t>
            </a:r>
            <a:r>
              <a:rPr lang="en-AU" sz="2800" spc="-135" dirty="0">
                <a:latin typeface="Nunito Sans" pitchFamily="2" charset="77"/>
                <a:cs typeface="Verdana"/>
              </a:rPr>
              <a:t>keep</a:t>
            </a:r>
            <a:r>
              <a:rPr lang="en-AU" sz="2800" spc="-245" dirty="0">
                <a:latin typeface="Nunito Sans" pitchFamily="2" charset="77"/>
                <a:cs typeface="Verdana"/>
              </a:rPr>
              <a:t> </a:t>
            </a:r>
            <a:r>
              <a:rPr lang="en-AU" sz="2800" spc="-173" dirty="0">
                <a:latin typeface="Nunito Sans" pitchFamily="2" charset="77"/>
                <a:cs typeface="Verdana"/>
              </a:rPr>
              <a:t>a</a:t>
            </a:r>
            <a:r>
              <a:rPr lang="en-AU" sz="2800" spc="-242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unit</a:t>
            </a:r>
            <a:r>
              <a:rPr lang="en-AU" sz="2800" spc="-242" dirty="0">
                <a:latin typeface="Nunito Sans" pitchFamily="2" charset="77"/>
                <a:cs typeface="Verdana"/>
              </a:rPr>
              <a:t> </a:t>
            </a:r>
            <a:r>
              <a:rPr lang="en-AU" sz="2800" spc="-168" dirty="0">
                <a:latin typeface="Nunito Sans" pitchFamily="2" charset="77"/>
                <a:cs typeface="Verdana"/>
              </a:rPr>
              <a:t>running.</a:t>
            </a:r>
            <a:endParaRPr lang="en-AU" sz="3200" dirty="0">
              <a:latin typeface="Nunito Sans" pitchFamily="2" charset="77"/>
              <a:cs typeface="Verdana"/>
            </a:endParaRPr>
          </a:p>
          <a:p>
            <a:pPr marL="357188" marR="2540" indent="-347663">
              <a:lnSpc>
                <a:spcPct val="119700"/>
              </a:lnSpc>
            </a:pPr>
            <a:r>
              <a:rPr lang="en-AU" sz="2800" spc="-98" dirty="0">
                <a:latin typeface="Nunito Sans" pitchFamily="2" charset="77"/>
                <a:cs typeface="Verdana"/>
              </a:rPr>
              <a:t>One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02" dirty="0">
                <a:latin typeface="Nunito Sans" pitchFamily="2" charset="77"/>
                <a:cs typeface="Verdana"/>
              </a:rPr>
              <a:t>of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23" dirty="0">
                <a:latin typeface="Nunito Sans" pitchFamily="2" charset="77"/>
                <a:cs typeface="Verdana"/>
              </a:rPr>
              <a:t>the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b="1" spc="-283" dirty="0">
                <a:latin typeface="Nunito Sans" pitchFamily="2" charset="77"/>
                <a:cs typeface="Verdana"/>
              </a:rPr>
              <a:t>major</a:t>
            </a:r>
            <a:r>
              <a:rPr lang="en-AU" sz="2800" b="1" spc="-118" dirty="0">
                <a:latin typeface="Nunito Sans" pitchFamily="2" charset="77"/>
                <a:cs typeface="Verdana"/>
              </a:rPr>
              <a:t> </a:t>
            </a:r>
            <a:r>
              <a:rPr lang="en-AU" sz="2800" b="1" spc="-150" dirty="0">
                <a:latin typeface="Nunito Sans" pitchFamily="2" charset="77"/>
                <a:cs typeface="Verdana"/>
              </a:rPr>
              <a:t>attractors</a:t>
            </a:r>
            <a:r>
              <a:rPr lang="en-AU" sz="2800" b="1" spc="-217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for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05" dirty="0">
                <a:latin typeface="Nunito Sans" pitchFamily="2" charset="77"/>
                <a:cs typeface="Verdana"/>
              </a:rPr>
              <a:t>new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80" dirty="0">
                <a:latin typeface="Nunito Sans" pitchFamily="2" charset="77"/>
                <a:cs typeface="Verdana"/>
              </a:rPr>
              <a:t>members </a:t>
            </a:r>
            <a:r>
              <a:rPr lang="en-AU" sz="2800" spc="-118" dirty="0">
                <a:latin typeface="Nunito Sans" pitchFamily="2" charset="77"/>
                <a:cs typeface="Verdana"/>
              </a:rPr>
              <a:t>to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65" dirty="0">
                <a:latin typeface="Nunito Sans" pitchFamily="2" charset="77"/>
                <a:cs typeface="Verdana"/>
              </a:rPr>
              <a:t>your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unit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15" dirty="0">
                <a:latin typeface="Nunito Sans" pitchFamily="2" charset="77"/>
                <a:cs typeface="Verdana"/>
              </a:rPr>
              <a:t>both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20" dirty="0">
                <a:latin typeface="Nunito Sans" pitchFamily="2" charset="77"/>
                <a:cs typeface="Verdana"/>
              </a:rPr>
              <a:t>inside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and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115" dirty="0">
                <a:latin typeface="Nunito Sans" pitchFamily="2" charset="77"/>
                <a:cs typeface="Verdana"/>
              </a:rPr>
              <a:t>outside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02" dirty="0">
                <a:latin typeface="Nunito Sans" pitchFamily="2" charset="77"/>
                <a:cs typeface="Verdana"/>
              </a:rPr>
              <a:t>of</a:t>
            </a:r>
            <a:r>
              <a:rPr lang="en-AU" sz="2800" spc="-235" dirty="0">
                <a:latin typeface="Nunito Sans" pitchFamily="2" charset="77"/>
                <a:cs typeface="Verdana"/>
              </a:rPr>
              <a:t> </a:t>
            </a:r>
            <a:r>
              <a:rPr lang="en-AU" sz="2800" spc="-78" dirty="0">
                <a:latin typeface="Nunito Sans" pitchFamily="2" charset="77"/>
                <a:cs typeface="Verdana"/>
              </a:rPr>
              <a:t>scouting </a:t>
            </a:r>
            <a:r>
              <a:rPr lang="en-AU" sz="2800" spc="-138" dirty="0">
                <a:latin typeface="Nunito Sans" pitchFamily="2" charset="77"/>
                <a:cs typeface="Verdana"/>
              </a:rPr>
              <a:t>is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43" dirty="0">
                <a:latin typeface="Nunito Sans" pitchFamily="2" charset="77"/>
                <a:cs typeface="Verdana"/>
              </a:rPr>
              <a:t>having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73" dirty="0">
                <a:latin typeface="Nunito Sans" pitchFamily="2" charset="77"/>
                <a:cs typeface="Verdana"/>
              </a:rPr>
              <a:t>a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98" dirty="0">
                <a:latin typeface="Nunito Sans" pitchFamily="2" charset="77"/>
                <a:cs typeface="Verdana"/>
              </a:rPr>
              <a:t>good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63" dirty="0">
                <a:latin typeface="Nunito Sans" pitchFamily="2" charset="77"/>
                <a:cs typeface="Verdana"/>
              </a:rPr>
              <a:t>program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33" dirty="0">
                <a:latin typeface="Nunito Sans" pitchFamily="2" charset="77"/>
                <a:cs typeface="Verdana"/>
              </a:rPr>
              <a:t>that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38" dirty="0">
                <a:latin typeface="Nunito Sans" pitchFamily="2" charset="77"/>
                <a:cs typeface="Verdana"/>
              </a:rPr>
              <a:t>is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13" dirty="0">
                <a:latin typeface="Nunito Sans" pitchFamily="2" charset="77"/>
                <a:cs typeface="Verdana"/>
              </a:rPr>
              <a:t>full</a:t>
            </a:r>
            <a:r>
              <a:rPr lang="en-AU" sz="2800" spc="-238" dirty="0">
                <a:latin typeface="Nunito Sans" pitchFamily="2" charset="77"/>
                <a:cs typeface="Verdana"/>
              </a:rPr>
              <a:t> </a:t>
            </a:r>
            <a:r>
              <a:rPr lang="en-AU" sz="2800" spc="-102" dirty="0">
                <a:latin typeface="Nunito Sans" pitchFamily="2" charset="77"/>
                <a:cs typeface="Verdana"/>
              </a:rPr>
              <a:t>of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b="1" spc="-217" dirty="0">
                <a:latin typeface="Nunito Sans" pitchFamily="2" charset="77"/>
                <a:cs typeface="Verdana"/>
              </a:rPr>
              <a:t>Adventurous, </a:t>
            </a:r>
            <a:r>
              <a:rPr lang="en-AU" sz="2800" b="1" spc="-198" dirty="0">
                <a:latin typeface="Nunito Sans" pitchFamily="2" charset="77"/>
                <a:cs typeface="Verdana"/>
              </a:rPr>
              <a:t>Fun, </a:t>
            </a:r>
            <a:r>
              <a:rPr lang="en-AU" sz="2800" b="1" spc="-178" dirty="0">
                <a:latin typeface="Nunito Sans" pitchFamily="2" charset="77"/>
                <a:cs typeface="Verdana"/>
              </a:rPr>
              <a:t>Challenging</a:t>
            </a:r>
            <a:r>
              <a:rPr lang="en-AU" sz="2800" b="1" spc="-213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and </a:t>
            </a:r>
            <a:r>
              <a:rPr lang="en-AU" sz="2800" b="1" spc="-130" dirty="0">
                <a:latin typeface="Nunito Sans" pitchFamily="2" charset="77"/>
                <a:cs typeface="Verdana"/>
              </a:rPr>
              <a:t>Inclusive</a:t>
            </a:r>
            <a:r>
              <a:rPr lang="en-AU" sz="2800" spc="-130" dirty="0">
                <a:latin typeface="Nunito Sans" pitchFamily="2" charset="77"/>
                <a:cs typeface="Verdana"/>
              </a:rPr>
              <a:t> activities</a:t>
            </a:r>
            <a:endParaRPr lang="en-AU" sz="3200" dirty="0">
              <a:latin typeface="Nunito Sans" pitchFamily="2" charset="77"/>
              <a:cs typeface="Verdana"/>
            </a:endParaRPr>
          </a:p>
          <a:p>
            <a:pPr marL="357188" marR="85090" indent="-347663">
              <a:lnSpc>
                <a:spcPct val="119700"/>
              </a:lnSpc>
            </a:pPr>
            <a:r>
              <a:rPr lang="en-AU" sz="2800" spc="-135" dirty="0">
                <a:latin typeface="Nunito Sans" pitchFamily="2" charset="77"/>
                <a:cs typeface="Verdana"/>
              </a:rPr>
              <a:t>Having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23" dirty="0">
                <a:latin typeface="Nunito Sans" pitchFamily="2" charset="77"/>
                <a:cs typeface="Verdana"/>
              </a:rPr>
              <a:t>the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funds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18" dirty="0">
                <a:latin typeface="Nunito Sans" pitchFamily="2" charset="77"/>
                <a:cs typeface="Verdana"/>
              </a:rPr>
              <a:t>to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2800" spc="-160" dirty="0">
                <a:latin typeface="Nunito Sans" pitchFamily="2" charset="77"/>
                <a:cs typeface="Verdana"/>
              </a:rPr>
              <a:t>run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3000" b="1" spc="-178" dirty="0">
                <a:latin typeface="Nunito Sans" pitchFamily="2" charset="77"/>
                <a:cs typeface="Verdana"/>
              </a:rPr>
              <a:t>great</a:t>
            </a:r>
            <a:r>
              <a:rPr lang="en-AU" sz="3000" b="1" spc="-118" dirty="0">
                <a:latin typeface="Nunito Sans" pitchFamily="2" charset="77"/>
                <a:cs typeface="Verdana"/>
              </a:rPr>
              <a:t> </a:t>
            </a:r>
            <a:r>
              <a:rPr lang="en-AU" sz="3000" b="1" spc="-210" dirty="0">
                <a:latin typeface="Nunito Sans" pitchFamily="2" charset="77"/>
                <a:cs typeface="Verdana"/>
              </a:rPr>
              <a:t>camps</a:t>
            </a:r>
            <a:r>
              <a:rPr lang="en-AU" sz="3000" b="1" spc="-220" dirty="0"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latin typeface="Nunito Sans" pitchFamily="2" charset="77"/>
                <a:cs typeface="Verdana"/>
              </a:rPr>
              <a:t>and</a:t>
            </a:r>
            <a:r>
              <a:rPr lang="en-AU" sz="2800" spc="-240" dirty="0">
                <a:latin typeface="Nunito Sans" pitchFamily="2" charset="77"/>
                <a:cs typeface="Verdana"/>
              </a:rPr>
              <a:t> </a:t>
            </a:r>
            <a:r>
              <a:rPr lang="en-AU" sz="3000" b="1" spc="-195" dirty="0">
                <a:latin typeface="Nunito Sans" pitchFamily="2" charset="77"/>
                <a:cs typeface="Verdana"/>
              </a:rPr>
              <a:t>hall </a:t>
            </a:r>
            <a:r>
              <a:rPr lang="en-AU" sz="3000" b="1" spc="-215" dirty="0">
                <a:latin typeface="Nunito Sans" pitchFamily="2" charset="77"/>
                <a:cs typeface="Verdana"/>
              </a:rPr>
              <a:t>nights</a:t>
            </a:r>
            <a:endParaRPr lang="en-AU" sz="2800" dirty="0">
              <a:latin typeface="Nunito Sans" pitchFamily="2" charset="77"/>
              <a:cs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 txBox="1"/>
          <p:nvPr/>
        </p:nvSpPr>
        <p:spPr>
          <a:xfrm>
            <a:off x="2622619" y="2441256"/>
            <a:ext cx="5575300" cy="2948821"/>
          </a:xfrm>
          <a:prstGeom prst="rect">
            <a:avLst/>
          </a:prstGeom>
        </p:spPr>
        <p:txBody>
          <a:bodyPr vert="horz" wrap="square" lIns="0" tIns="6033" rIns="0" bIns="0" rtlCol="0">
            <a:spAutoFit/>
          </a:bodyPr>
          <a:lstStyle/>
          <a:p>
            <a:pPr marL="6350">
              <a:spcBef>
                <a:spcPts val="48"/>
              </a:spcBef>
            </a:pPr>
            <a:r>
              <a:rPr sz="2375" b="1" spc="-245" dirty="0">
                <a:latin typeface="Verdana"/>
                <a:cs typeface="Verdana"/>
              </a:rPr>
              <a:t>Some</a:t>
            </a:r>
            <a:r>
              <a:rPr sz="2375" b="1" spc="-123" dirty="0">
                <a:latin typeface="Verdana"/>
                <a:cs typeface="Verdana"/>
              </a:rPr>
              <a:t> </a:t>
            </a:r>
            <a:r>
              <a:rPr sz="2375" b="1" spc="-193" dirty="0">
                <a:latin typeface="Verdana"/>
                <a:cs typeface="Verdana"/>
              </a:rPr>
              <a:t>good</a:t>
            </a:r>
            <a:r>
              <a:rPr sz="2375" b="1" spc="-123" dirty="0">
                <a:latin typeface="Verdana"/>
                <a:cs typeface="Verdana"/>
              </a:rPr>
              <a:t> </a:t>
            </a:r>
            <a:r>
              <a:rPr sz="2375" b="1" spc="-190" dirty="0">
                <a:latin typeface="Verdana"/>
                <a:cs typeface="Verdana"/>
              </a:rPr>
              <a:t>fundraising</a:t>
            </a:r>
            <a:r>
              <a:rPr sz="2375" b="1" spc="-125" dirty="0">
                <a:latin typeface="Verdana"/>
                <a:cs typeface="Verdana"/>
              </a:rPr>
              <a:t> </a:t>
            </a:r>
            <a:r>
              <a:rPr sz="2375" b="1" spc="-180" dirty="0">
                <a:latin typeface="Verdana"/>
                <a:cs typeface="Verdana"/>
              </a:rPr>
              <a:t>ideas</a:t>
            </a:r>
            <a:r>
              <a:rPr sz="2375" b="1" spc="-123" dirty="0">
                <a:latin typeface="Verdana"/>
                <a:cs typeface="Verdana"/>
              </a:rPr>
              <a:t> </a:t>
            </a:r>
            <a:r>
              <a:rPr sz="2375" b="1" spc="-178" dirty="0">
                <a:latin typeface="Verdana"/>
                <a:cs typeface="Verdana"/>
              </a:rPr>
              <a:t>include:</a:t>
            </a:r>
            <a:endParaRPr sz="2375" dirty="0">
              <a:latin typeface="Verdana"/>
              <a:cs typeface="Verdana"/>
            </a:endParaRPr>
          </a:p>
          <a:p>
            <a:pPr>
              <a:spcBef>
                <a:spcPts val="10"/>
              </a:spcBef>
            </a:pPr>
            <a:endParaRPr sz="2800" dirty="0">
              <a:latin typeface="Verdana"/>
              <a:cs typeface="Verdana"/>
            </a:endParaRPr>
          </a:p>
          <a:p>
            <a:pPr marL="518795" marR="1697038">
              <a:lnSpc>
                <a:spcPct val="119700"/>
              </a:lnSpc>
            </a:pPr>
            <a:r>
              <a:rPr sz="2375" spc="-125" dirty="0">
                <a:latin typeface="Verdana"/>
                <a:cs typeface="Verdana"/>
              </a:rPr>
              <a:t>Bunnings</a:t>
            </a:r>
            <a:r>
              <a:rPr sz="2375" spc="-228" dirty="0">
                <a:latin typeface="Verdana"/>
                <a:cs typeface="Verdana"/>
              </a:rPr>
              <a:t> </a:t>
            </a:r>
            <a:r>
              <a:rPr sz="2375" spc="-133" dirty="0">
                <a:latin typeface="Verdana"/>
                <a:cs typeface="Verdana"/>
              </a:rPr>
              <a:t>Sausage</a:t>
            </a:r>
            <a:r>
              <a:rPr sz="2375" spc="-228" dirty="0">
                <a:latin typeface="Verdana"/>
                <a:cs typeface="Verdana"/>
              </a:rPr>
              <a:t> </a:t>
            </a:r>
            <a:r>
              <a:rPr sz="2375" spc="-163" dirty="0">
                <a:latin typeface="Verdana"/>
                <a:cs typeface="Verdana"/>
              </a:rPr>
              <a:t>Sizzle </a:t>
            </a:r>
            <a:r>
              <a:rPr sz="2375" spc="-135" dirty="0">
                <a:latin typeface="Verdana"/>
                <a:cs typeface="Verdana"/>
              </a:rPr>
              <a:t>Christmas</a:t>
            </a:r>
            <a:r>
              <a:rPr sz="2375" spc="-238" dirty="0">
                <a:latin typeface="Verdana"/>
                <a:cs typeface="Verdana"/>
              </a:rPr>
              <a:t> </a:t>
            </a:r>
            <a:r>
              <a:rPr sz="2375" spc="-135" dirty="0">
                <a:latin typeface="Verdana"/>
                <a:cs typeface="Verdana"/>
              </a:rPr>
              <a:t>trees</a:t>
            </a:r>
            <a:endParaRPr sz="2375" dirty="0">
              <a:latin typeface="Verdana"/>
              <a:cs typeface="Verdana"/>
            </a:endParaRPr>
          </a:p>
          <a:p>
            <a:pPr marL="518795" marR="1947863">
              <a:lnSpc>
                <a:spcPct val="119700"/>
              </a:lnSpc>
              <a:spcBef>
                <a:spcPts val="3"/>
              </a:spcBef>
            </a:pPr>
            <a:r>
              <a:rPr sz="2375" spc="-48" dirty="0">
                <a:latin typeface="Verdana"/>
                <a:cs typeface="Verdana"/>
              </a:rPr>
              <a:t>Pop-</a:t>
            </a:r>
            <a:r>
              <a:rPr sz="2375" spc="-120" dirty="0">
                <a:latin typeface="Verdana"/>
                <a:cs typeface="Verdana"/>
              </a:rPr>
              <a:t>up</a:t>
            </a:r>
            <a:r>
              <a:rPr sz="2375" spc="-235" dirty="0">
                <a:latin typeface="Verdana"/>
                <a:cs typeface="Verdana"/>
              </a:rPr>
              <a:t> </a:t>
            </a:r>
            <a:r>
              <a:rPr sz="2375" spc="-102" dirty="0">
                <a:latin typeface="Verdana"/>
                <a:cs typeface="Verdana"/>
              </a:rPr>
              <a:t>op</a:t>
            </a:r>
            <a:r>
              <a:rPr sz="2375" spc="-235" dirty="0">
                <a:latin typeface="Verdana"/>
                <a:cs typeface="Verdana"/>
              </a:rPr>
              <a:t> </a:t>
            </a:r>
            <a:r>
              <a:rPr sz="2375" spc="-10" dirty="0">
                <a:latin typeface="Verdana"/>
                <a:cs typeface="Verdana"/>
              </a:rPr>
              <a:t>shop </a:t>
            </a:r>
            <a:r>
              <a:rPr sz="2375" spc="-123" dirty="0">
                <a:latin typeface="Verdana"/>
                <a:cs typeface="Verdana"/>
              </a:rPr>
              <a:t>Fundraising</a:t>
            </a:r>
            <a:r>
              <a:rPr sz="2375" spc="-205" dirty="0">
                <a:latin typeface="Verdana"/>
                <a:cs typeface="Verdana"/>
              </a:rPr>
              <a:t> </a:t>
            </a:r>
            <a:r>
              <a:rPr sz="2375" spc="-5" dirty="0">
                <a:latin typeface="Verdana"/>
                <a:cs typeface="Verdana"/>
              </a:rPr>
              <a:t>badge </a:t>
            </a:r>
            <a:r>
              <a:rPr sz="2375" spc="-102" dirty="0">
                <a:latin typeface="Verdana"/>
                <a:cs typeface="Verdana"/>
              </a:rPr>
              <a:t>And</a:t>
            </a:r>
            <a:r>
              <a:rPr sz="2375" spc="-238" dirty="0">
                <a:latin typeface="Verdana"/>
                <a:cs typeface="Verdana"/>
              </a:rPr>
              <a:t> many, </a:t>
            </a:r>
            <a:r>
              <a:rPr sz="2375" spc="-208" dirty="0">
                <a:latin typeface="Verdana"/>
                <a:cs typeface="Verdana"/>
              </a:rPr>
              <a:t>many</a:t>
            </a:r>
            <a:r>
              <a:rPr sz="2375" spc="-238" dirty="0">
                <a:latin typeface="Verdana"/>
                <a:cs typeface="Verdana"/>
              </a:rPr>
              <a:t> </a:t>
            </a:r>
            <a:r>
              <a:rPr sz="2375" spc="-213" dirty="0">
                <a:latin typeface="Verdana"/>
                <a:cs typeface="Verdana"/>
              </a:rPr>
              <a:t>more!</a:t>
            </a:r>
            <a:endParaRPr sz="2375" dirty="0">
              <a:latin typeface="Verdana"/>
              <a:cs typeface="Verdana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E901472-6F74-7BFE-0F9E-D13C494AF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Fundraising Ideas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9E4B4CFF-C582-E81D-2B40-4FD6EE8505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8795" marR="1697038">
              <a:lnSpc>
                <a:spcPct val="100000"/>
              </a:lnSpc>
              <a:spcBef>
                <a:spcPts val="1200"/>
              </a:spcBef>
            </a:pPr>
            <a:r>
              <a:rPr lang="en-AU" sz="2800" spc="-125" dirty="0">
                <a:latin typeface="Verdana"/>
                <a:cs typeface="Verdana"/>
              </a:rPr>
              <a:t>Bunnings</a:t>
            </a:r>
            <a:r>
              <a:rPr lang="en-AU" sz="2800" spc="-228" dirty="0">
                <a:latin typeface="Verdana"/>
                <a:cs typeface="Verdana"/>
              </a:rPr>
              <a:t> </a:t>
            </a:r>
            <a:r>
              <a:rPr lang="en-AU" sz="2800" spc="-133" dirty="0">
                <a:latin typeface="Verdana"/>
                <a:cs typeface="Verdana"/>
              </a:rPr>
              <a:t>Sausage</a:t>
            </a:r>
            <a:r>
              <a:rPr lang="en-AU" sz="2800" spc="-228" dirty="0">
                <a:latin typeface="Verdana"/>
                <a:cs typeface="Verdana"/>
              </a:rPr>
              <a:t> </a:t>
            </a:r>
            <a:r>
              <a:rPr lang="en-AU" sz="2800" spc="-163" dirty="0">
                <a:latin typeface="Verdana"/>
                <a:cs typeface="Verdana"/>
              </a:rPr>
              <a:t>Sizzle</a:t>
            </a:r>
          </a:p>
          <a:p>
            <a:pPr marL="518795" marR="1697038">
              <a:lnSpc>
                <a:spcPct val="100000"/>
              </a:lnSpc>
              <a:spcBef>
                <a:spcPts val="1200"/>
              </a:spcBef>
            </a:pPr>
            <a:r>
              <a:rPr lang="en-AU" sz="2800" spc="-135" dirty="0">
                <a:latin typeface="Verdana"/>
                <a:cs typeface="Verdana"/>
              </a:rPr>
              <a:t>Christmas</a:t>
            </a:r>
            <a:r>
              <a:rPr lang="en-AU" sz="2800" spc="-238" dirty="0">
                <a:latin typeface="Verdana"/>
                <a:cs typeface="Verdana"/>
              </a:rPr>
              <a:t> </a:t>
            </a:r>
            <a:r>
              <a:rPr lang="en-AU" sz="2800" spc="-135" dirty="0">
                <a:latin typeface="Verdana"/>
                <a:cs typeface="Verdana"/>
              </a:rPr>
              <a:t>trees</a:t>
            </a:r>
            <a:endParaRPr lang="en-AU" sz="2800" dirty="0">
              <a:latin typeface="Verdana"/>
              <a:cs typeface="Verdana"/>
            </a:endParaRPr>
          </a:p>
          <a:p>
            <a:pPr marL="518795" marR="1947863">
              <a:lnSpc>
                <a:spcPct val="100000"/>
              </a:lnSpc>
              <a:spcBef>
                <a:spcPts val="1200"/>
              </a:spcBef>
            </a:pPr>
            <a:r>
              <a:rPr lang="en-AU" sz="2800" spc="-48" dirty="0">
                <a:latin typeface="Verdana"/>
                <a:cs typeface="Verdana"/>
              </a:rPr>
              <a:t>Pop-</a:t>
            </a:r>
            <a:r>
              <a:rPr lang="en-AU" sz="2800" spc="-120" dirty="0">
                <a:latin typeface="Verdana"/>
                <a:cs typeface="Verdana"/>
              </a:rPr>
              <a:t>up</a:t>
            </a:r>
            <a:r>
              <a:rPr lang="en-AU" sz="2800" spc="-235" dirty="0">
                <a:latin typeface="Verdana"/>
                <a:cs typeface="Verdana"/>
              </a:rPr>
              <a:t> </a:t>
            </a:r>
            <a:r>
              <a:rPr lang="en-AU" sz="2800" spc="-102" dirty="0">
                <a:latin typeface="Verdana"/>
                <a:cs typeface="Verdana"/>
              </a:rPr>
              <a:t>op</a:t>
            </a:r>
            <a:r>
              <a:rPr lang="en-AU" sz="2800" spc="-235" dirty="0">
                <a:latin typeface="Verdana"/>
                <a:cs typeface="Verdana"/>
              </a:rPr>
              <a:t> </a:t>
            </a:r>
            <a:r>
              <a:rPr lang="en-AU" sz="2800" spc="-10" dirty="0">
                <a:latin typeface="Verdana"/>
                <a:cs typeface="Verdana"/>
              </a:rPr>
              <a:t>shop </a:t>
            </a:r>
          </a:p>
          <a:p>
            <a:pPr marL="518795" marR="1947863">
              <a:lnSpc>
                <a:spcPct val="100000"/>
              </a:lnSpc>
              <a:spcBef>
                <a:spcPts val="1200"/>
              </a:spcBef>
            </a:pPr>
            <a:r>
              <a:rPr lang="en-AU" sz="2800" spc="-123" dirty="0">
                <a:latin typeface="Verdana"/>
                <a:cs typeface="Verdana"/>
              </a:rPr>
              <a:t>Fundraising</a:t>
            </a:r>
            <a:r>
              <a:rPr lang="en-AU" sz="2800" spc="-205" dirty="0">
                <a:latin typeface="Verdana"/>
                <a:cs typeface="Verdana"/>
              </a:rPr>
              <a:t> </a:t>
            </a:r>
            <a:r>
              <a:rPr lang="en-AU" sz="2800" spc="-5" dirty="0">
                <a:latin typeface="Verdana"/>
                <a:cs typeface="Verdana"/>
              </a:rPr>
              <a:t>badge </a:t>
            </a:r>
          </a:p>
          <a:p>
            <a:pPr marL="518795" marR="1947863">
              <a:lnSpc>
                <a:spcPct val="100000"/>
              </a:lnSpc>
              <a:spcBef>
                <a:spcPts val="1200"/>
              </a:spcBef>
            </a:pPr>
            <a:r>
              <a:rPr lang="en-AU" sz="2800" spc="-102" dirty="0">
                <a:latin typeface="Verdana"/>
                <a:cs typeface="Verdana"/>
              </a:rPr>
              <a:t>And</a:t>
            </a:r>
            <a:r>
              <a:rPr lang="en-AU" sz="2800" spc="-238" dirty="0">
                <a:latin typeface="Verdana"/>
                <a:cs typeface="Verdana"/>
              </a:rPr>
              <a:t> many, </a:t>
            </a:r>
            <a:r>
              <a:rPr lang="en-AU" sz="2800" spc="-208" dirty="0">
                <a:latin typeface="Verdana"/>
                <a:cs typeface="Verdana"/>
              </a:rPr>
              <a:t>many</a:t>
            </a:r>
            <a:r>
              <a:rPr lang="en-AU" sz="2800" spc="-238" dirty="0">
                <a:latin typeface="Verdana"/>
                <a:cs typeface="Verdana"/>
              </a:rPr>
              <a:t> </a:t>
            </a:r>
            <a:r>
              <a:rPr lang="en-AU" sz="2800" spc="-213" dirty="0">
                <a:latin typeface="Verdana"/>
                <a:cs typeface="Verdana"/>
              </a:rPr>
              <a:t>more!</a:t>
            </a:r>
            <a:endParaRPr lang="en-AU" sz="28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033" rIns="0" bIns="0" rtlCol="0" anchor="ctr">
            <a:spAutoFit/>
          </a:bodyPr>
          <a:lstStyle/>
          <a:p>
            <a:pPr marL="6350">
              <a:lnSpc>
                <a:spcPct val="100000"/>
              </a:lnSpc>
              <a:spcBef>
                <a:spcPts val="48"/>
              </a:spcBef>
            </a:pPr>
            <a:r>
              <a:rPr spc="-148" dirty="0"/>
              <a:t>Thank</a:t>
            </a:r>
            <a:r>
              <a:rPr spc="-242" dirty="0"/>
              <a:t> </a:t>
            </a:r>
            <a:r>
              <a:rPr spc="-168" dirty="0"/>
              <a:t>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04626" y="1"/>
            <a:ext cx="2275566" cy="4597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33854" y="1"/>
            <a:ext cx="2676525" cy="5143500"/>
            <a:chOff x="6467707" y="1"/>
            <a:chExt cx="5353050" cy="10287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67707" y="6625912"/>
              <a:ext cx="5353049" cy="366108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09251" y="1"/>
              <a:ext cx="4551131" cy="769601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D1DB31D-9EEF-BEFE-65AA-9BCE8E97E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Ways to Growth &amp; Development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0518656-FBEB-EB31-6EA9-59D5EBEE9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00719"/>
            <a:ext cx="7481207" cy="2731606"/>
          </a:xfrm>
        </p:spPr>
        <p:txBody>
          <a:bodyPr>
            <a:normAutofit/>
          </a:bodyPr>
          <a:lstStyle/>
          <a:p>
            <a:pPr marL="490538" indent="-484188">
              <a:lnSpc>
                <a:spcPct val="110000"/>
              </a:lnSpc>
              <a:spcBef>
                <a:spcPts val="1200"/>
              </a:spcBef>
              <a:buAutoNum type="arabicPeriod"/>
              <a:tabLst>
                <a:tab pos="247650" algn="l"/>
              </a:tabLst>
            </a:pPr>
            <a:r>
              <a:rPr lang="en-AU" sz="2800" spc="-13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Getting</a:t>
            </a:r>
            <a:r>
              <a:rPr lang="en-AU" sz="2800" spc="-325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3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Scouts</a:t>
            </a:r>
            <a:r>
              <a:rPr lang="en-AU" sz="2800" spc="-3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3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to</a:t>
            </a:r>
            <a:r>
              <a:rPr lang="en-AU" sz="2800" spc="-325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85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link</a:t>
            </a:r>
            <a:r>
              <a:rPr lang="en-AU" sz="2800" spc="-3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3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to</a:t>
            </a:r>
            <a:r>
              <a:rPr lang="en-AU" sz="2800" spc="-325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9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Venturers.</a:t>
            </a:r>
            <a:endParaRPr lang="en-AU" sz="2800" dirty="0">
              <a:solidFill>
                <a:schemeClr val="bg1"/>
              </a:solidFill>
              <a:latin typeface="Nunito Sans" pitchFamily="2" charset="77"/>
              <a:cs typeface="Verdana"/>
            </a:endParaRPr>
          </a:p>
          <a:p>
            <a:pPr marL="490538" indent="-484188">
              <a:lnSpc>
                <a:spcPct val="110000"/>
              </a:lnSpc>
              <a:spcBef>
                <a:spcPts val="1200"/>
              </a:spcBef>
              <a:buAutoNum type="arabicPeriod"/>
              <a:tabLst>
                <a:tab pos="247650" algn="l"/>
              </a:tabLst>
            </a:pPr>
            <a:r>
              <a:rPr lang="en-AU" sz="2800" spc="-13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Getting</a:t>
            </a:r>
            <a:r>
              <a:rPr lang="en-AU" sz="2800" spc="-3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30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people</a:t>
            </a:r>
            <a:r>
              <a:rPr lang="en-AU" sz="2800" spc="-3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20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from</a:t>
            </a:r>
            <a:r>
              <a:rPr lang="en-AU" sz="2800" spc="-3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4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outside</a:t>
            </a:r>
            <a:r>
              <a:rPr lang="en-AU" sz="2800" spc="-320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20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of</a:t>
            </a:r>
            <a:r>
              <a:rPr lang="en-AU" sz="2800" spc="-3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3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Scouting</a:t>
            </a:r>
            <a:r>
              <a:rPr lang="en-AU" sz="2800" spc="-3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3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to</a:t>
            </a:r>
            <a:r>
              <a:rPr lang="en-AU" sz="2800" spc="-3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23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join.</a:t>
            </a:r>
            <a:endParaRPr lang="en-AU" sz="2800" dirty="0">
              <a:solidFill>
                <a:schemeClr val="bg1"/>
              </a:solidFill>
              <a:latin typeface="Nunito Sans" pitchFamily="2" charset="77"/>
              <a:cs typeface="Verdana"/>
            </a:endParaRPr>
          </a:p>
          <a:p>
            <a:pPr marL="490538" indent="-484188">
              <a:lnSpc>
                <a:spcPct val="110000"/>
              </a:lnSpc>
              <a:spcBef>
                <a:spcPts val="1200"/>
              </a:spcBef>
              <a:buAutoNum type="arabicPeriod"/>
              <a:tabLst>
                <a:tab pos="247650" algn="l"/>
              </a:tabLst>
            </a:pPr>
            <a:r>
              <a:rPr lang="en-AU" sz="2800" spc="-15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Fundraising</a:t>
            </a:r>
            <a:r>
              <a:rPr lang="en-AU" sz="2800" spc="-320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45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the</a:t>
            </a:r>
            <a:r>
              <a:rPr lang="en-AU" sz="2800" spc="-31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20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money</a:t>
            </a:r>
            <a:r>
              <a:rPr lang="en-AU" sz="2800" spc="-31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3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to</a:t>
            </a:r>
            <a:r>
              <a:rPr lang="en-AU" sz="2800" spc="-31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8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run</a:t>
            </a:r>
            <a:r>
              <a:rPr lang="en-AU" sz="2800" spc="-320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65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a</a:t>
            </a:r>
            <a:r>
              <a:rPr lang="en-AU" sz="2800" spc="-31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127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successful</a:t>
            </a:r>
            <a:r>
              <a:rPr lang="en-AU" sz="2800" spc="-318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 </a:t>
            </a:r>
            <a:r>
              <a:rPr lang="en-AU" sz="2800" spc="-223" dirty="0">
                <a:solidFill>
                  <a:schemeClr val="bg1"/>
                </a:solidFill>
                <a:latin typeface="Nunito Sans" pitchFamily="2" charset="77"/>
                <a:cs typeface="Verdana"/>
              </a:rPr>
              <a:t>program.</a:t>
            </a:r>
            <a:endParaRPr lang="en-AU" sz="2800" dirty="0">
              <a:solidFill>
                <a:schemeClr val="bg1"/>
              </a:solidFill>
              <a:latin typeface="Nunito Sans" pitchFamily="2" charset="77"/>
              <a:cs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6978F-2F09-2849-CB10-06984E7B7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>
            <a:extLst>
              <a:ext uri="{FF2B5EF4-FFF2-40B4-BE49-F238E27FC236}">
                <a16:creationId xmlns:a16="http://schemas.microsoft.com/office/drawing/2014/main" id="{FDF29347-4215-0E2D-5493-03F552502B8A}"/>
              </a:ext>
            </a:extLst>
          </p:cNvPr>
          <p:cNvSpPr/>
          <p:nvPr/>
        </p:nvSpPr>
        <p:spPr>
          <a:xfrm>
            <a:off x="455617" y="356691"/>
            <a:ext cx="1486199" cy="1536965"/>
          </a:xfrm>
          <a:custGeom>
            <a:avLst/>
            <a:gdLst/>
            <a:ahLst/>
            <a:cxnLst/>
            <a:rect l="l" t="t" r="r" b="b"/>
            <a:pathLst>
              <a:path w="3978275" h="4114165">
                <a:moveTo>
                  <a:pt x="3885920" y="2171344"/>
                </a:moveTo>
                <a:lnTo>
                  <a:pt x="3885234" y="2118156"/>
                </a:lnTo>
                <a:lnTo>
                  <a:pt x="3883164" y="2065413"/>
                </a:lnTo>
                <a:lnTo>
                  <a:pt x="3879735" y="2013115"/>
                </a:lnTo>
                <a:lnTo>
                  <a:pt x="3874973" y="1961286"/>
                </a:lnTo>
                <a:lnTo>
                  <a:pt x="3868877" y="1909927"/>
                </a:lnTo>
                <a:lnTo>
                  <a:pt x="3861473" y="1859038"/>
                </a:lnTo>
                <a:lnTo>
                  <a:pt x="3852773" y="1808645"/>
                </a:lnTo>
                <a:lnTo>
                  <a:pt x="3842804" y="1758746"/>
                </a:lnTo>
                <a:lnTo>
                  <a:pt x="3831564" y="1709356"/>
                </a:lnTo>
                <a:lnTo>
                  <a:pt x="3819080" y="1660474"/>
                </a:lnTo>
                <a:lnTo>
                  <a:pt x="3805377" y="1612112"/>
                </a:lnTo>
                <a:lnTo>
                  <a:pt x="3790454" y="1564284"/>
                </a:lnTo>
                <a:lnTo>
                  <a:pt x="3774325" y="1517002"/>
                </a:lnTo>
                <a:lnTo>
                  <a:pt x="3757028" y="1470266"/>
                </a:lnTo>
                <a:lnTo>
                  <a:pt x="3738562" y="1424089"/>
                </a:lnTo>
                <a:lnTo>
                  <a:pt x="3718941" y="1378470"/>
                </a:lnTo>
                <a:lnTo>
                  <a:pt x="3698202" y="1333436"/>
                </a:lnTo>
                <a:lnTo>
                  <a:pt x="3676332" y="1288986"/>
                </a:lnTo>
                <a:lnTo>
                  <a:pt x="3653371" y="1245133"/>
                </a:lnTo>
                <a:lnTo>
                  <a:pt x="3629329" y="1201877"/>
                </a:lnTo>
                <a:lnTo>
                  <a:pt x="3604209" y="1159230"/>
                </a:lnTo>
                <a:lnTo>
                  <a:pt x="3578047" y="1117206"/>
                </a:lnTo>
                <a:lnTo>
                  <a:pt x="3550843" y="1075804"/>
                </a:lnTo>
                <a:lnTo>
                  <a:pt x="3522624" y="1035050"/>
                </a:lnTo>
                <a:lnTo>
                  <a:pt x="3493401" y="994930"/>
                </a:lnTo>
                <a:lnTo>
                  <a:pt x="3463188" y="955471"/>
                </a:lnTo>
                <a:lnTo>
                  <a:pt x="3280245" y="1172235"/>
                </a:lnTo>
                <a:lnTo>
                  <a:pt x="3311004" y="1211364"/>
                </a:lnTo>
                <a:lnTo>
                  <a:pt x="3340036" y="1250911"/>
                </a:lnTo>
                <a:lnTo>
                  <a:pt x="3367379" y="1290904"/>
                </a:lnTo>
                <a:lnTo>
                  <a:pt x="3393059" y="1331366"/>
                </a:lnTo>
                <a:lnTo>
                  <a:pt x="3417112" y="1372323"/>
                </a:lnTo>
                <a:lnTo>
                  <a:pt x="3439541" y="1413814"/>
                </a:lnTo>
                <a:lnTo>
                  <a:pt x="3460394" y="1455851"/>
                </a:lnTo>
                <a:lnTo>
                  <a:pt x="3479698" y="1498473"/>
                </a:lnTo>
                <a:lnTo>
                  <a:pt x="3497478" y="1541703"/>
                </a:lnTo>
                <a:lnTo>
                  <a:pt x="3513759" y="1585569"/>
                </a:lnTo>
                <a:lnTo>
                  <a:pt x="3528580" y="1630095"/>
                </a:lnTo>
                <a:lnTo>
                  <a:pt x="3541966" y="1675320"/>
                </a:lnTo>
                <a:lnTo>
                  <a:pt x="3553942" y="1721243"/>
                </a:lnTo>
                <a:lnTo>
                  <a:pt x="3564534" y="1767916"/>
                </a:lnTo>
                <a:lnTo>
                  <a:pt x="3573767" y="1815363"/>
                </a:lnTo>
                <a:lnTo>
                  <a:pt x="3581692" y="1863610"/>
                </a:lnTo>
                <a:lnTo>
                  <a:pt x="3588308" y="1912683"/>
                </a:lnTo>
                <a:lnTo>
                  <a:pt x="3593655" y="1962594"/>
                </a:lnTo>
                <a:lnTo>
                  <a:pt x="3597770" y="2013394"/>
                </a:lnTo>
                <a:lnTo>
                  <a:pt x="3600678" y="2065096"/>
                </a:lnTo>
                <a:lnTo>
                  <a:pt x="3602393" y="2117737"/>
                </a:lnTo>
                <a:lnTo>
                  <a:pt x="3602964" y="2171344"/>
                </a:lnTo>
                <a:lnTo>
                  <a:pt x="3602278" y="2219464"/>
                </a:lnTo>
                <a:lnTo>
                  <a:pt x="3600246" y="2267242"/>
                </a:lnTo>
                <a:lnTo>
                  <a:pt x="3596881" y="2314664"/>
                </a:lnTo>
                <a:lnTo>
                  <a:pt x="3592195" y="2361704"/>
                </a:lnTo>
                <a:lnTo>
                  <a:pt x="3586213" y="2408339"/>
                </a:lnTo>
                <a:lnTo>
                  <a:pt x="3578961" y="2454567"/>
                </a:lnTo>
                <a:lnTo>
                  <a:pt x="3570440" y="2500350"/>
                </a:lnTo>
                <a:lnTo>
                  <a:pt x="3560673" y="2545689"/>
                </a:lnTo>
                <a:lnTo>
                  <a:pt x="3549688" y="2590558"/>
                </a:lnTo>
                <a:lnTo>
                  <a:pt x="3537496" y="2634932"/>
                </a:lnTo>
                <a:lnTo>
                  <a:pt x="3524110" y="2678798"/>
                </a:lnTo>
                <a:lnTo>
                  <a:pt x="3509568" y="2722130"/>
                </a:lnTo>
                <a:lnTo>
                  <a:pt x="3493871" y="2764929"/>
                </a:lnTo>
                <a:lnTo>
                  <a:pt x="3477031" y="2807157"/>
                </a:lnTo>
                <a:lnTo>
                  <a:pt x="3459086" y="2848813"/>
                </a:lnTo>
                <a:lnTo>
                  <a:pt x="3440049" y="2889859"/>
                </a:lnTo>
                <a:lnTo>
                  <a:pt x="3419932" y="2930296"/>
                </a:lnTo>
                <a:lnTo>
                  <a:pt x="3398761" y="2970085"/>
                </a:lnTo>
                <a:lnTo>
                  <a:pt x="3376549" y="3009227"/>
                </a:lnTo>
                <a:lnTo>
                  <a:pt x="3353308" y="3047695"/>
                </a:lnTo>
                <a:lnTo>
                  <a:pt x="3329063" y="3085477"/>
                </a:lnTo>
                <a:lnTo>
                  <a:pt x="3303841" y="3122536"/>
                </a:lnTo>
                <a:lnTo>
                  <a:pt x="3277654" y="3158883"/>
                </a:lnTo>
                <a:lnTo>
                  <a:pt x="3250514" y="3194469"/>
                </a:lnTo>
                <a:lnTo>
                  <a:pt x="3222434" y="3229305"/>
                </a:lnTo>
                <a:lnTo>
                  <a:pt x="3193453" y="3263341"/>
                </a:lnTo>
                <a:lnTo>
                  <a:pt x="3163582" y="3296589"/>
                </a:lnTo>
                <a:lnTo>
                  <a:pt x="3132823" y="3329013"/>
                </a:lnTo>
                <a:lnTo>
                  <a:pt x="3101225" y="3360597"/>
                </a:lnTo>
                <a:lnTo>
                  <a:pt x="3068777" y="3391319"/>
                </a:lnTo>
                <a:lnTo>
                  <a:pt x="3035503" y="3421176"/>
                </a:lnTo>
                <a:lnTo>
                  <a:pt x="3001441" y="3450145"/>
                </a:lnTo>
                <a:lnTo>
                  <a:pt x="2966593" y="3478187"/>
                </a:lnTo>
                <a:lnTo>
                  <a:pt x="2930969" y="3505314"/>
                </a:lnTo>
                <a:lnTo>
                  <a:pt x="2894609" y="3531489"/>
                </a:lnTo>
                <a:lnTo>
                  <a:pt x="2857525" y="3556685"/>
                </a:lnTo>
                <a:lnTo>
                  <a:pt x="2819717" y="3580917"/>
                </a:lnTo>
                <a:lnTo>
                  <a:pt x="2781236" y="3604133"/>
                </a:lnTo>
                <a:lnTo>
                  <a:pt x="2742069" y="3626332"/>
                </a:lnTo>
                <a:lnTo>
                  <a:pt x="2702242" y="3647490"/>
                </a:lnTo>
                <a:lnTo>
                  <a:pt x="2661793" y="3667582"/>
                </a:lnTo>
                <a:lnTo>
                  <a:pt x="2620721" y="3686606"/>
                </a:lnTo>
                <a:lnTo>
                  <a:pt x="2579039" y="3704539"/>
                </a:lnTo>
                <a:lnTo>
                  <a:pt x="2536787" y="3721354"/>
                </a:lnTo>
                <a:lnTo>
                  <a:pt x="2493975" y="3737038"/>
                </a:lnTo>
                <a:lnTo>
                  <a:pt x="2450617" y="3751580"/>
                </a:lnTo>
                <a:lnTo>
                  <a:pt x="2406726" y="3764940"/>
                </a:lnTo>
                <a:lnTo>
                  <a:pt x="2362327" y="3777119"/>
                </a:lnTo>
                <a:lnTo>
                  <a:pt x="2317445" y="3788105"/>
                </a:lnTo>
                <a:lnTo>
                  <a:pt x="2272080" y="3797858"/>
                </a:lnTo>
                <a:lnTo>
                  <a:pt x="2226272" y="3806367"/>
                </a:lnTo>
                <a:lnTo>
                  <a:pt x="2180031" y="3813619"/>
                </a:lnTo>
                <a:lnTo>
                  <a:pt x="2133371" y="3819601"/>
                </a:lnTo>
                <a:lnTo>
                  <a:pt x="2086317" y="3824274"/>
                </a:lnTo>
                <a:lnTo>
                  <a:pt x="2038883" y="3827640"/>
                </a:lnTo>
                <a:lnTo>
                  <a:pt x="1991080" y="3829672"/>
                </a:lnTo>
                <a:lnTo>
                  <a:pt x="1942947" y="3830358"/>
                </a:lnTo>
                <a:lnTo>
                  <a:pt x="1894801" y="3829672"/>
                </a:lnTo>
                <a:lnTo>
                  <a:pt x="1847011" y="3827640"/>
                </a:lnTo>
                <a:lnTo>
                  <a:pt x="1799564" y="3824274"/>
                </a:lnTo>
                <a:lnTo>
                  <a:pt x="1752511" y="3819601"/>
                </a:lnTo>
                <a:lnTo>
                  <a:pt x="1705851" y="3813619"/>
                </a:lnTo>
                <a:lnTo>
                  <a:pt x="1659610" y="3806367"/>
                </a:lnTo>
                <a:lnTo>
                  <a:pt x="1613801" y="3797858"/>
                </a:lnTo>
                <a:lnTo>
                  <a:pt x="1568450" y="3788105"/>
                </a:lnTo>
                <a:lnTo>
                  <a:pt x="1523555" y="3777119"/>
                </a:lnTo>
                <a:lnTo>
                  <a:pt x="1479169" y="3764940"/>
                </a:lnTo>
                <a:lnTo>
                  <a:pt x="1435277" y="3751580"/>
                </a:lnTo>
                <a:lnTo>
                  <a:pt x="1391907" y="3737038"/>
                </a:lnTo>
                <a:lnTo>
                  <a:pt x="1349095" y="3721354"/>
                </a:lnTo>
                <a:lnTo>
                  <a:pt x="1306842" y="3704539"/>
                </a:lnTo>
                <a:lnTo>
                  <a:pt x="1265174" y="3686606"/>
                </a:lnTo>
                <a:lnTo>
                  <a:pt x="1224089" y="3667582"/>
                </a:lnTo>
                <a:lnTo>
                  <a:pt x="1183640" y="3647490"/>
                </a:lnTo>
                <a:lnTo>
                  <a:pt x="1143825" y="3626332"/>
                </a:lnTo>
                <a:lnTo>
                  <a:pt x="1104658" y="3604133"/>
                </a:lnTo>
                <a:lnTo>
                  <a:pt x="1066165" y="3580917"/>
                </a:lnTo>
                <a:lnTo>
                  <a:pt x="1028369" y="3556685"/>
                </a:lnTo>
                <a:lnTo>
                  <a:pt x="991273" y="3531489"/>
                </a:lnTo>
                <a:lnTo>
                  <a:pt x="954913" y="3505314"/>
                </a:lnTo>
                <a:lnTo>
                  <a:pt x="919302" y="3478187"/>
                </a:lnTo>
                <a:lnTo>
                  <a:pt x="884440" y="3450145"/>
                </a:lnTo>
                <a:lnTo>
                  <a:pt x="850379" y="3421176"/>
                </a:lnTo>
                <a:lnTo>
                  <a:pt x="817118" y="3391319"/>
                </a:lnTo>
                <a:lnTo>
                  <a:pt x="784669" y="3360597"/>
                </a:lnTo>
                <a:lnTo>
                  <a:pt x="753059" y="3329013"/>
                </a:lnTo>
                <a:lnTo>
                  <a:pt x="722312" y="3296589"/>
                </a:lnTo>
                <a:lnTo>
                  <a:pt x="692429" y="3263341"/>
                </a:lnTo>
                <a:lnTo>
                  <a:pt x="663448" y="3229305"/>
                </a:lnTo>
                <a:lnTo>
                  <a:pt x="635381" y="3194469"/>
                </a:lnTo>
                <a:lnTo>
                  <a:pt x="608241" y="3158883"/>
                </a:lnTo>
                <a:lnTo>
                  <a:pt x="582041" y="3122536"/>
                </a:lnTo>
                <a:lnTo>
                  <a:pt x="556818" y="3085477"/>
                </a:lnTo>
                <a:lnTo>
                  <a:pt x="532574" y="3047695"/>
                </a:lnTo>
                <a:lnTo>
                  <a:pt x="509346" y="3009227"/>
                </a:lnTo>
                <a:lnTo>
                  <a:pt x="487121" y="2970085"/>
                </a:lnTo>
                <a:lnTo>
                  <a:pt x="465950" y="2930296"/>
                </a:lnTo>
                <a:lnTo>
                  <a:pt x="445833" y="2889859"/>
                </a:lnTo>
                <a:lnTo>
                  <a:pt x="426796" y="2848813"/>
                </a:lnTo>
                <a:lnTo>
                  <a:pt x="408851" y="2807157"/>
                </a:lnTo>
                <a:lnTo>
                  <a:pt x="392023" y="2764929"/>
                </a:lnTo>
                <a:lnTo>
                  <a:pt x="376326" y="2722130"/>
                </a:lnTo>
                <a:lnTo>
                  <a:pt x="361772" y="2678798"/>
                </a:lnTo>
                <a:lnTo>
                  <a:pt x="348399" y="2634932"/>
                </a:lnTo>
                <a:lnTo>
                  <a:pt x="336207" y="2590558"/>
                </a:lnTo>
                <a:lnTo>
                  <a:pt x="325221" y="2545689"/>
                </a:lnTo>
                <a:lnTo>
                  <a:pt x="315455" y="2500350"/>
                </a:lnTo>
                <a:lnTo>
                  <a:pt x="306933" y="2454567"/>
                </a:lnTo>
                <a:lnTo>
                  <a:pt x="299669" y="2408339"/>
                </a:lnTo>
                <a:lnTo>
                  <a:pt x="293687" y="2361704"/>
                </a:lnTo>
                <a:lnTo>
                  <a:pt x="289001" y="2314664"/>
                </a:lnTo>
                <a:lnTo>
                  <a:pt x="285635" y="2267242"/>
                </a:lnTo>
                <a:lnTo>
                  <a:pt x="283603" y="2219464"/>
                </a:lnTo>
                <a:lnTo>
                  <a:pt x="282917" y="2171344"/>
                </a:lnTo>
                <a:lnTo>
                  <a:pt x="283603" y="2123211"/>
                </a:lnTo>
                <a:lnTo>
                  <a:pt x="285635" y="2075434"/>
                </a:lnTo>
                <a:lnTo>
                  <a:pt x="289001" y="2028012"/>
                </a:lnTo>
                <a:lnTo>
                  <a:pt x="293687" y="1980971"/>
                </a:lnTo>
                <a:lnTo>
                  <a:pt x="299669" y="1934324"/>
                </a:lnTo>
                <a:lnTo>
                  <a:pt x="306933" y="1888096"/>
                </a:lnTo>
                <a:lnTo>
                  <a:pt x="315455" y="1842312"/>
                </a:lnTo>
                <a:lnTo>
                  <a:pt x="325221" y="1796961"/>
                </a:lnTo>
                <a:lnTo>
                  <a:pt x="336207" y="1752092"/>
                </a:lnTo>
                <a:lnTo>
                  <a:pt x="348399" y="1707718"/>
                </a:lnTo>
                <a:lnTo>
                  <a:pt x="361772" y="1663839"/>
                </a:lnTo>
                <a:lnTo>
                  <a:pt x="376326" y="1620494"/>
                </a:lnTo>
                <a:lnTo>
                  <a:pt x="392023" y="1577695"/>
                </a:lnTo>
                <a:lnTo>
                  <a:pt x="408851" y="1535455"/>
                </a:lnTo>
                <a:lnTo>
                  <a:pt x="426796" y="1493799"/>
                </a:lnTo>
                <a:lnTo>
                  <a:pt x="445833" y="1452740"/>
                </a:lnTo>
                <a:lnTo>
                  <a:pt x="465950" y="1412290"/>
                </a:lnTo>
                <a:lnTo>
                  <a:pt x="487121" y="1372489"/>
                </a:lnTo>
                <a:lnTo>
                  <a:pt x="509346" y="1333334"/>
                </a:lnTo>
                <a:lnTo>
                  <a:pt x="532574" y="1294853"/>
                </a:lnTo>
                <a:lnTo>
                  <a:pt x="556818" y="1257071"/>
                </a:lnTo>
                <a:lnTo>
                  <a:pt x="582041" y="1219987"/>
                </a:lnTo>
                <a:lnTo>
                  <a:pt x="608241" y="1183640"/>
                </a:lnTo>
                <a:lnTo>
                  <a:pt x="635381" y="1148041"/>
                </a:lnTo>
                <a:lnTo>
                  <a:pt x="663448" y="1113205"/>
                </a:lnTo>
                <a:lnTo>
                  <a:pt x="692429" y="1079144"/>
                </a:lnTo>
                <a:lnTo>
                  <a:pt x="722312" y="1045883"/>
                </a:lnTo>
                <a:lnTo>
                  <a:pt x="753059" y="1013460"/>
                </a:lnTo>
                <a:lnTo>
                  <a:pt x="784669" y="981862"/>
                </a:lnTo>
                <a:lnTo>
                  <a:pt x="817118" y="951115"/>
                </a:lnTo>
                <a:lnTo>
                  <a:pt x="850379" y="921245"/>
                </a:lnTo>
                <a:lnTo>
                  <a:pt x="884440" y="892276"/>
                </a:lnTo>
                <a:lnTo>
                  <a:pt x="919302" y="864209"/>
                </a:lnTo>
                <a:lnTo>
                  <a:pt x="954913" y="837082"/>
                </a:lnTo>
                <a:lnTo>
                  <a:pt x="991273" y="810895"/>
                </a:lnTo>
                <a:lnTo>
                  <a:pt x="1028369" y="785685"/>
                </a:lnTo>
                <a:lnTo>
                  <a:pt x="1066165" y="761453"/>
                </a:lnTo>
                <a:lnTo>
                  <a:pt x="1104658" y="738225"/>
                </a:lnTo>
                <a:lnTo>
                  <a:pt x="1143825" y="716013"/>
                </a:lnTo>
                <a:lnTo>
                  <a:pt x="1183640" y="694842"/>
                </a:lnTo>
                <a:lnTo>
                  <a:pt x="1224089" y="674738"/>
                </a:lnTo>
                <a:lnTo>
                  <a:pt x="1265174" y="655701"/>
                </a:lnTo>
                <a:lnTo>
                  <a:pt x="1306842" y="637768"/>
                </a:lnTo>
                <a:lnTo>
                  <a:pt x="1349095" y="620941"/>
                </a:lnTo>
                <a:lnTo>
                  <a:pt x="1391907" y="605243"/>
                </a:lnTo>
                <a:lnTo>
                  <a:pt x="1435277" y="590702"/>
                </a:lnTo>
                <a:lnTo>
                  <a:pt x="1479169" y="577329"/>
                </a:lnTo>
                <a:lnTo>
                  <a:pt x="1523555" y="565137"/>
                </a:lnTo>
                <a:lnTo>
                  <a:pt x="1568450" y="554151"/>
                </a:lnTo>
                <a:lnTo>
                  <a:pt x="1613801" y="544398"/>
                </a:lnTo>
                <a:lnTo>
                  <a:pt x="1659610" y="535876"/>
                </a:lnTo>
                <a:lnTo>
                  <a:pt x="1705851" y="528624"/>
                </a:lnTo>
                <a:lnTo>
                  <a:pt x="1752511" y="522643"/>
                </a:lnTo>
                <a:lnTo>
                  <a:pt x="1799564" y="517956"/>
                </a:lnTo>
                <a:lnTo>
                  <a:pt x="1847011" y="514591"/>
                </a:lnTo>
                <a:lnTo>
                  <a:pt x="1894801" y="512559"/>
                </a:lnTo>
                <a:lnTo>
                  <a:pt x="1942947" y="511873"/>
                </a:lnTo>
                <a:lnTo>
                  <a:pt x="2000161" y="512445"/>
                </a:lnTo>
                <a:lnTo>
                  <a:pt x="2055583" y="514223"/>
                </a:lnTo>
                <a:lnTo>
                  <a:pt x="2109393" y="517271"/>
                </a:lnTo>
                <a:lnTo>
                  <a:pt x="2161730" y="521690"/>
                </a:lnTo>
                <a:lnTo>
                  <a:pt x="2212784" y="527570"/>
                </a:lnTo>
                <a:lnTo>
                  <a:pt x="2262721" y="534974"/>
                </a:lnTo>
                <a:lnTo>
                  <a:pt x="2311692" y="544004"/>
                </a:lnTo>
                <a:lnTo>
                  <a:pt x="2359863" y="554748"/>
                </a:lnTo>
                <a:lnTo>
                  <a:pt x="2407412" y="567283"/>
                </a:lnTo>
                <a:lnTo>
                  <a:pt x="2454491" y="581685"/>
                </a:lnTo>
                <a:lnTo>
                  <a:pt x="2501277" y="598043"/>
                </a:lnTo>
                <a:lnTo>
                  <a:pt x="2547937" y="616445"/>
                </a:lnTo>
                <a:lnTo>
                  <a:pt x="2594622" y="636981"/>
                </a:lnTo>
                <a:lnTo>
                  <a:pt x="2641511" y="659726"/>
                </a:lnTo>
                <a:lnTo>
                  <a:pt x="2688767" y="684771"/>
                </a:lnTo>
                <a:lnTo>
                  <a:pt x="2862580" y="456603"/>
                </a:lnTo>
                <a:lnTo>
                  <a:pt x="2818473" y="433019"/>
                </a:lnTo>
                <a:lnTo>
                  <a:pt x="2773959" y="410756"/>
                </a:lnTo>
                <a:lnTo>
                  <a:pt x="2729014" y="389813"/>
                </a:lnTo>
                <a:lnTo>
                  <a:pt x="2683637" y="370166"/>
                </a:lnTo>
                <a:lnTo>
                  <a:pt x="2637815" y="351815"/>
                </a:lnTo>
                <a:lnTo>
                  <a:pt x="2591524" y="334772"/>
                </a:lnTo>
                <a:lnTo>
                  <a:pt x="2544775" y="319011"/>
                </a:lnTo>
                <a:lnTo>
                  <a:pt x="2497544" y="304546"/>
                </a:lnTo>
                <a:lnTo>
                  <a:pt x="2449804" y="291363"/>
                </a:lnTo>
                <a:lnTo>
                  <a:pt x="2401582" y="279450"/>
                </a:lnTo>
                <a:lnTo>
                  <a:pt x="2352827" y="268820"/>
                </a:lnTo>
                <a:lnTo>
                  <a:pt x="2303564" y="259461"/>
                </a:lnTo>
                <a:lnTo>
                  <a:pt x="2253754" y="251358"/>
                </a:lnTo>
                <a:lnTo>
                  <a:pt x="2203386" y="244513"/>
                </a:lnTo>
                <a:lnTo>
                  <a:pt x="2152472" y="238925"/>
                </a:lnTo>
                <a:lnTo>
                  <a:pt x="2100973" y="234581"/>
                </a:lnTo>
                <a:lnTo>
                  <a:pt x="2048903" y="231495"/>
                </a:lnTo>
                <a:lnTo>
                  <a:pt x="1996236" y="229641"/>
                </a:lnTo>
                <a:lnTo>
                  <a:pt x="1942960" y="229019"/>
                </a:lnTo>
                <a:lnTo>
                  <a:pt x="1894420" y="229628"/>
                </a:lnTo>
                <a:lnTo>
                  <a:pt x="1846173" y="231419"/>
                </a:lnTo>
                <a:lnTo>
                  <a:pt x="1798218" y="234378"/>
                </a:lnTo>
                <a:lnTo>
                  <a:pt x="1750580" y="238493"/>
                </a:lnTo>
                <a:lnTo>
                  <a:pt x="1703273" y="243751"/>
                </a:lnTo>
                <a:lnTo>
                  <a:pt x="1656321" y="250139"/>
                </a:lnTo>
                <a:lnTo>
                  <a:pt x="1609712" y="257644"/>
                </a:lnTo>
                <a:lnTo>
                  <a:pt x="1563484" y="266255"/>
                </a:lnTo>
                <a:lnTo>
                  <a:pt x="1517637" y="275958"/>
                </a:lnTo>
                <a:lnTo>
                  <a:pt x="1472196" y="286727"/>
                </a:lnTo>
                <a:lnTo>
                  <a:pt x="1427175" y="298564"/>
                </a:lnTo>
                <a:lnTo>
                  <a:pt x="1382572" y="311442"/>
                </a:lnTo>
                <a:lnTo>
                  <a:pt x="1338414" y="325348"/>
                </a:lnTo>
                <a:lnTo>
                  <a:pt x="1294714" y="340283"/>
                </a:lnTo>
                <a:lnTo>
                  <a:pt x="1251483" y="356209"/>
                </a:lnTo>
                <a:lnTo>
                  <a:pt x="1208735" y="373138"/>
                </a:lnTo>
                <a:lnTo>
                  <a:pt x="1166495" y="391033"/>
                </a:lnTo>
                <a:lnTo>
                  <a:pt x="1124762" y="409892"/>
                </a:lnTo>
                <a:lnTo>
                  <a:pt x="1083551" y="429704"/>
                </a:lnTo>
                <a:lnTo>
                  <a:pt x="1042885" y="450443"/>
                </a:lnTo>
                <a:lnTo>
                  <a:pt x="1002779" y="472109"/>
                </a:lnTo>
                <a:lnTo>
                  <a:pt x="963244" y="494677"/>
                </a:lnTo>
                <a:lnTo>
                  <a:pt x="924280" y="518147"/>
                </a:lnTo>
                <a:lnTo>
                  <a:pt x="885926" y="542480"/>
                </a:lnTo>
                <a:lnTo>
                  <a:pt x="848169" y="567677"/>
                </a:lnTo>
                <a:lnTo>
                  <a:pt x="811047" y="593737"/>
                </a:lnTo>
                <a:lnTo>
                  <a:pt x="774560" y="620623"/>
                </a:lnTo>
                <a:lnTo>
                  <a:pt x="738733" y="648335"/>
                </a:lnTo>
                <a:lnTo>
                  <a:pt x="703567" y="676846"/>
                </a:lnTo>
                <a:lnTo>
                  <a:pt x="669086" y="706158"/>
                </a:lnTo>
                <a:lnTo>
                  <a:pt x="635292" y="736244"/>
                </a:lnTo>
                <a:lnTo>
                  <a:pt x="602221" y="767105"/>
                </a:lnTo>
                <a:lnTo>
                  <a:pt x="569861" y="798703"/>
                </a:lnTo>
                <a:lnTo>
                  <a:pt x="538251" y="831049"/>
                </a:lnTo>
                <a:lnTo>
                  <a:pt x="507377" y="864120"/>
                </a:lnTo>
                <a:lnTo>
                  <a:pt x="477278" y="897890"/>
                </a:lnTo>
                <a:lnTo>
                  <a:pt x="447967" y="932357"/>
                </a:lnTo>
                <a:lnTo>
                  <a:pt x="419442" y="967511"/>
                </a:lnTo>
                <a:lnTo>
                  <a:pt x="391718" y="1003338"/>
                </a:lnTo>
                <a:lnTo>
                  <a:pt x="364820" y="1039812"/>
                </a:lnTo>
                <a:lnTo>
                  <a:pt x="338759" y="1076921"/>
                </a:lnTo>
                <a:lnTo>
                  <a:pt x="313550" y="1114653"/>
                </a:lnTo>
                <a:lnTo>
                  <a:pt x="289204" y="1153007"/>
                </a:lnTo>
                <a:lnTo>
                  <a:pt x="265734" y="1191945"/>
                </a:lnTo>
                <a:lnTo>
                  <a:pt x="243154" y="1231480"/>
                </a:lnTo>
                <a:lnTo>
                  <a:pt x="221488" y="1271574"/>
                </a:lnTo>
                <a:lnTo>
                  <a:pt x="200736" y="1312227"/>
                </a:lnTo>
                <a:lnTo>
                  <a:pt x="180924" y="1353413"/>
                </a:lnTo>
                <a:lnTo>
                  <a:pt x="162052" y="1395133"/>
                </a:lnTo>
                <a:lnTo>
                  <a:pt x="144145" y="1437373"/>
                </a:lnTo>
                <a:lnTo>
                  <a:pt x="127215" y="1480096"/>
                </a:lnTo>
                <a:lnTo>
                  <a:pt x="111277" y="1523314"/>
                </a:lnTo>
                <a:lnTo>
                  <a:pt x="96354" y="1567002"/>
                </a:lnTo>
                <a:lnTo>
                  <a:pt x="82435" y="1611134"/>
                </a:lnTo>
                <a:lnTo>
                  <a:pt x="69545" y="1655724"/>
                </a:lnTo>
                <a:lnTo>
                  <a:pt x="57708" y="1700733"/>
                </a:lnTo>
                <a:lnTo>
                  <a:pt x="46939" y="1746161"/>
                </a:lnTo>
                <a:lnTo>
                  <a:pt x="37236" y="1791995"/>
                </a:lnTo>
                <a:lnTo>
                  <a:pt x="28625" y="1838210"/>
                </a:lnTo>
                <a:lnTo>
                  <a:pt x="21120" y="1884794"/>
                </a:lnTo>
                <a:lnTo>
                  <a:pt x="14719" y="1931733"/>
                </a:lnTo>
                <a:lnTo>
                  <a:pt x="9461" y="1979028"/>
                </a:lnTo>
                <a:lnTo>
                  <a:pt x="5346" y="2026640"/>
                </a:lnTo>
                <a:lnTo>
                  <a:pt x="2387" y="2074583"/>
                </a:lnTo>
                <a:lnTo>
                  <a:pt x="596" y="2122817"/>
                </a:lnTo>
                <a:lnTo>
                  <a:pt x="0" y="2171344"/>
                </a:lnTo>
                <a:lnTo>
                  <a:pt x="596" y="2219871"/>
                </a:lnTo>
                <a:lnTo>
                  <a:pt x="2387" y="2268105"/>
                </a:lnTo>
                <a:lnTo>
                  <a:pt x="5346" y="2316035"/>
                </a:lnTo>
                <a:lnTo>
                  <a:pt x="9461" y="2363660"/>
                </a:lnTo>
                <a:lnTo>
                  <a:pt x="14719" y="2410942"/>
                </a:lnTo>
                <a:lnTo>
                  <a:pt x="21120" y="2457894"/>
                </a:lnTo>
                <a:lnTo>
                  <a:pt x="28625" y="2504478"/>
                </a:lnTo>
                <a:lnTo>
                  <a:pt x="37236" y="2550693"/>
                </a:lnTo>
                <a:lnTo>
                  <a:pt x="46939" y="2596515"/>
                </a:lnTo>
                <a:lnTo>
                  <a:pt x="57708" y="2641943"/>
                </a:lnTo>
                <a:lnTo>
                  <a:pt x="69545" y="2686964"/>
                </a:lnTo>
                <a:lnTo>
                  <a:pt x="82435" y="2731541"/>
                </a:lnTo>
                <a:lnTo>
                  <a:pt x="96354" y="2775686"/>
                </a:lnTo>
                <a:lnTo>
                  <a:pt x="111277" y="2819374"/>
                </a:lnTo>
                <a:lnTo>
                  <a:pt x="127215" y="2862580"/>
                </a:lnTo>
                <a:lnTo>
                  <a:pt x="144145" y="2905315"/>
                </a:lnTo>
                <a:lnTo>
                  <a:pt x="162052" y="2947543"/>
                </a:lnTo>
                <a:lnTo>
                  <a:pt x="180924" y="2989262"/>
                </a:lnTo>
                <a:lnTo>
                  <a:pt x="200736" y="3030461"/>
                </a:lnTo>
                <a:lnTo>
                  <a:pt x="221488" y="3071114"/>
                </a:lnTo>
                <a:lnTo>
                  <a:pt x="243154" y="3111208"/>
                </a:lnTo>
                <a:lnTo>
                  <a:pt x="265734" y="3150730"/>
                </a:lnTo>
                <a:lnTo>
                  <a:pt x="289204" y="3189681"/>
                </a:lnTo>
                <a:lnTo>
                  <a:pt x="313550" y="3228022"/>
                </a:lnTo>
                <a:lnTo>
                  <a:pt x="338759" y="3265767"/>
                </a:lnTo>
                <a:lnTo>
                  <a:pt x="364820" y="3302876"/>
                </a:lnTo>
                <a:lnTo>
                  <a:pt x="391718" y="3339350"/>
                </a:lnTo>
                <a:lnTo>
                  <a:pt x="419442" y="3375164"/>
                </a:lnTo>
                <a:lnTo>
                  <a:pt x="447967" y="3410318"/>
                </a:lnTo>
                <a:lnTo>
                  <a:pt x="477278" y="3444786"/>
                </a:lnTo>
                <a:lnTo>
                  <a:pt x="507377" y="3478568"/>
                </a:lnTo>
                <a:lnTo>
                  <a:pt x="538251" y="3511639"/>
                </a:lnTo>
                <a:lnTo>
                  <a:pt x="569861" y="3543973"/>
                </a:lnTo>
                <a:lnTo>
                  <a:pt x="602221" y="3575583"/>
                </a:lnTo>
                <a:lnTo>
                  <a:pt x="635292" y="3606444"/>
                </a:lnTo>
                <a:lnTo>
                  <a:pt x="669086" y="3636530"/>
                </a:lnTo>
                <a:lnTo>
                  <a:pt x="703567" y="3665842"/>
                </a:lnTo>
                <a:lnTo>
                  <a:pt x="738733" y="3694353"/>
                </a:lnTo>
                <a:lnTo>
                  <a:pt x="774560" y="3722065"/>
                </a:lnTo>
                <a:lnTo>
                  <a:pt x="811047" y="3748951"/>
                </a:lnTo>
                <a:lnTo>
                  <a:pt x="848169" y="3774998"/>
                </a:lnTo>
                <a:lnTo>
                  <a:pt x="885926" y="3800208"/>
                </a:lnTo>
                <a:lnTo>
                  <a:pt x="924280" y="3824541"/>
                </a:lnTo>
                <a:lnTo>
                  <a:pt x="963244" y="3847998"/>
                </a:lnTo>
                <a:lnTo>
                  <a:pt x="1002779" y="3870566"/>
                </a:lnTo>
                <a:lnTo>
                  <a:pt x="1042885" y="3892232"/>
                </a:lnTo>
                <a:lnTo>
                  <a:pt x="1083551" y="3912984"/>
                </a:lnTo>
                <a:lnTo>
                  <a:pt x="1124762" y="3932783"/>
                </a:lnTo>
                <a:lnTo>
                  <a:pt x="1166495" y="3951643"/>
                </a:lnTo>
                <a:lnTo>
                  <a:pt x="1208735" y="3969550"/>
                </a:lnTo>
                <a:lnTo>
                  <a:pt x="1251483" y="3986466"/>
                </a:lnTo>
                <a:lnTo>
                  <a:pt x="1294714" y="4002405"/>
                </a:lnTo>
                <a:lnTo>
                  <a:pt x="1338414" y="4017327"/>
                </a:lnTo>
                <a:lnTo>
                  <a:pt x="1382572" y="4031246"/>
                </a:lnTo>
                <a:lnTo>
                  <a:pt x="1427175" y="4044124"/>
                </a:lnTo>
                <a:lnTo>
                  <a:pt x="1472196" y="4055961"/>
                </a:lnTo>
                <a:lnTo>
                  <a:pt x="1517637" y="4066730"/>
                </a:lnTo>
                <a:lnTo>
                  <a:pt x="1563484" y="4076420"/>
                </a:lnTo>
                <a:lnTo>
                  <a:pt x="1609712" y="4085031"/>
                </a:lnTo>
                <a:lnTo>
                  <a:pt x="1656321" y="4092537"/>
                </a:lnTo>
                <a:lnTo>
                  <a:pt x="1703273" y="4098937"/>
                </a:lnTo>
                <a:lnTo>
                  <a:pt x="1750580" y="4104195"/>
                </a:lnTo>
                <a:lnTo>
                  <a:pt x="1798218" y="4108310"/>
                </a:lnTo>
                <a:lnTo>
                  <a:pt x="1846173" y="4111269"/>
                </a:lnTo>
                <a:lnTo>
                  <a:pt x="1894420" y="4113047"/>
                </a:lnTo>
                <a:lnTo>
                  <a:pt x="1942960" y="4113644"/>
                </a:lnTo>
                <a:lnTo>
                  <a:pt x="1991499" y="4113047"/>
                </a:lnTo>
                <a:lnTo>
                  <a:pt x="2039759" y="4111269"/>
                </a:lnTo>
                <a:lnTo>
                  <a:pt x="2087702" y="4108310"/>
                </a:lnTo>
                <a:lnTo>
                  <a:pt x="2135340" y="4104195"/>
                </a:lnTo>
                <a:lnTo>
                  <a:pt x="2182647" y="4098937"/>
                </a:lnTo>
                <a:lnTo>
                  <a:pt x="2229612" y="4092537"/>
                </a:lnTo>
                <a:lnTo>
                  <a:pt x="2276208" y="4085031"/>
                </a:lnTo>
                <a:lnTo>
                  <a:pt x="2322436" y="4076420"/>
                </a:lnTo>
                <a:lnTo>
                  <a:pt x="2368283" y="4066730"/>
                </a:lnTo>
                <a:lnTo>
                  <a:pt x="2413724" y="4055961"/>
                </a:lnTo>
                <a:lnTo>
                  <a:pt x="2458758" y="4044124"/>
                </a:lnTo>
                <a:lnTo>
                  <a:pt x="2503347" y="4031246"/>
                </a:lnTo>
                <a:lnTo>
                  <a:pt x="2547505" y="4017327"/>
                </a:lnTo>
                <a:lnTo>
                  <a:pt x="2591206" y="4002405"/>
                </a:lnTo>
                <a:lnTo>
                  <a:pt x="2634437" y="3986466"/>
                </a:lnTo>
                <a:lnTo>
                  <a:pt x="2677185" y="3969550"/>
                </a:lnTo>
                <a:lnTo>
                  <a:pt x="2719425" y="3951643"/>
                </a:lnTo>
                <a:lnTo>
                  <a:pt x="2761157" y="3932783"/>
                </a:lnTo>
                <a:lnTo>
                  <a:pt x="2802369" y="3912984"/>
                </a:lnTo>
                <a:lnTo>
                  <a:pt x="2843034" y="3892232"/>
                </a:lnTo>
                <a:lnTo>
                  <a:pt x="2883141" y="3870566"/>
                </a:lnTo>
                <a:lnTo>
                  <a:pt x="2922689" y="3847998"/>
                </a:lnTo>
                <a:lnTo>
                  <a:pt x="2961640" y="3824541"/>
                </a:lnTo>
                <a:lnTo>
                  <a:pt x="3000006" y="3800208"/>
                </a:lnTo>
                <a:lnTo>
                  <a:pt x="3037751" y="3774998"/>
                </a:lnTo>
                <a:lnTo>
                  <a:pt x="3074873" y="3748951"/>
                </a:lnTo>
                <a:lnTo>
                  <a:pt x="3111360" y="3722065"/>
                </a:lnTo>
                <a:lnTo>
                  <a:pt x="3147187" y="3694353"/>
                </a:lnTo>
                <a:lnTo>
                  <a:pt x="3182353" y="3665842"/>
                </a:lnTo>
                <a:lnTo>
                  <a:pt x="3216846" y="3636530"/>
                </a:lnTo>
                <a:lnTo>
                  <a:pt x="3250628" y="3606444"/>
                </a:lnTo>
                <a:lnTo>
                  <a:pt x="3283712" y="3575583"/>
                </a:lnTo>
                <a:lnTo>
                  <a:pt x="3316059" y="3543973"/>
                </a:lnTo>
                <a:lnTo>
                  <a:pt x="3347682" y="3511639"/>
                </a:lnTo>
                <a:lnTo>
                  <a:pt x="3378543" y="3478568"/>
                </a:lnTo>
                <a:lnTo>
                  <a:pt x="3408642" y="3444786"/>
                </a:lnTo>
                <a:lnTo>
                  <a:pt x="3437966" y="3410318"/>
                </a:lnTo>
                <a:lnTo>
                  <a:pt x="3466490" y="3375164"/>
                </a:lnTo>
                <a:lnTo>
                  <a:pt x="3494201" y="3339350"/>
                </a:lnTo>
                <a:lnTo>
                  <a:pt x="3521100" y="3302876"/>
                </a:lnTo>
                <a:lnTo>
                  <a:pt x="3547160" y="3265767"/>
                </a:lnTo>
                <a:lnTo>
                  <a:pt x="3572370" y="3228022"/>
                </a:lnTo>
                <a:lnTo>
                  <a:pt x="3596716" y="3189681"/>
                </a:lnTo>
                <a:lnTo>
                  <a:pt x="3620185" y="3150730"/>
                </a:lnTo>
                <a:lnTo>
                  <a:pt x="3642766" y="3111208"/>
                </a:lnTo>
                <a:lnTo>
                  <a:pt x="3664432" y="3071114"/>
                </a:lnTo>
                <a:lnTo>
                  <a:pt x="3685184" y="3030461"/>
                </a:lnTo>
                <a:lnTo>
                  <a:pt x="3704996" y="2989262"/>
                </a:lnTo>
                <a:lnTo>
                  <a:pt x="3723868" y="2947543"/>
                </a:lnTo>
                <a:lnTo>
                  <a:pt x="3741775" y="2905315"/>
                </a:lnTo>
                <a:lnTo>
                  <a:pt x="3758704" y="2862580"/>
                </a:lnTo>
                <a:lnTo>
                  <a:pt x="3774643" y="2819374"/>
                </a:lnTo>
                <a:lnTo>
                  <a:pt x="3789578" y="2775686"/>
                </a:lnTo>
                <a:lnTo>
                  <a:pt x="3803485" y="2731541"/>
                </a:lnTo>
                <a:lnTo>
                  <a:pt x="3816375" y="2686964"/>
                </a:lnTo>
                <a:lnTo>
                  <a:pt x="3828211" y="2641943"/>
                </a:lnTo>
                <a:lnTo>
                  <a:pt x="3838981" y="2596515"/>
                </a:lnTo>
                <a:lnTo>
                  <a:pt x="3848684" y="2550693"/>
                </a:lnTo>
                <a:lnTo>
                  <a:pt x="3857294" y="2504478"/>
                </a:lnTo>
                <a:lnTo>
                  <a:pt x="3864813" y="2457894"/>
                </a:lnTo>
                <a:lnTo>
                  <a:pt x="3871201" y="2410942"/>
                </a:lnTo>
                <a:lnTo>
                  <a:pt x="3876459" y="2363660"/>
                </a:lnTo>
                <a:lnTo>
                  <a:pt x="3880586" y="2316035"/>
                </a:lnTo>
                <a:lnTo>
                  <a:pt x="3883545" y="2268105"/>
                </a:lnTo>
                <a:lnTo>
                  <a:pt x="3885323" y="2219871"/>
                </a:lnTo>
                <a:lnTo>
                  <a:pt x="3885920" y="2171344"/>
                </a:lnTo>
                <a:close/>
              </a:path>
              <a:path w="3978275" h="4114165">
                <a:moveTo>
                  <a:pt x="3978135" y="63258"/>
                </a:moveTo>
                <a:lnTo>
                  <a:pt x="3959491" y="27686"/>
                </a:lnTo>
                <a:lnTo>
                  <a:pt x="3924465" y="10172"/>
                </a:lnTo>
                <a:lnTo>
                  <a:pt x="3859669" y="1130"/>
                </a:lnTo>
                <a:lnTo>
                  <a:pt x="3815410" y="0"/>
                </a:lnTo>
                <a:lnTo>
                  <a:pt x="3754132" y="1282"/>
                </a:lnTo>
                <a:lnTo>
                  <a:pt x="3695446" y="5143"/>
                </a:lnTo>
                <a:lnTo>
                  <a:pt x="3639362" y="11557"/>
                </a:lnTo>
                <a:lnTo>
                  <a:pt x="3585883" y="20535"/>
                </a:lnTo>
                <a:lnTo>
                  <a:pt x="3535019" y="32092"/>
                </a:lnTo>
                <a:lnTo>
                  <a:pt x="3486747" y="46202"/>
                </a:lnTo>
                <a:lnTo>
                  <a:pt x="3441077" y="62890"/>
                </a:lnTo>
                <a:lnTo>
                  <a:pt x="3398024" y="82143"/>
                </a:lnTo>
                <a:lnTo>
                  <a:pt x="3357562" y="103962"/>
                </a:lnTo>
                <a:lnTo>
                  <a:pt x="3319703" y="128346"/>
                </a:lnTo>
                <a:lnTo>
                  <a:pt x="3284448" y="155295"/>
                </a:lnTo>
                <a:lnTo>
                  <a:pt x="3251809" y="184810"/>
                </a:lnTo>
                <a:lnTo>
                  <a:pt x="3221761" y="216890"/>
                </a:lnTo>
                <a:lnTo>
                  <a:pt x="3194532" y="248678"/>
                </a:lnTo>
                <a:lnTo>
                  <a:pt x="3112325" y="346252"/>
                </a:lnTo>
                <a:lnTo>
                  <a:pt x="3029305" y="447141"/>
                </a:lnTo>
                <a:lnTo>
                  <a:pt x="2945485" y="551357"/>
                </a:lnTo>
                <a:lnTo>
                  <a:pt x="2860840" y="658888"/>
                </a:lnTo>
                <a:lnTo>
                  <a:pt x="2746718" y="807440"/>
                </a:lnTo>
                <a:lnTo>
                  <a:pt x="2631160" y="961885"/>
                </a:lnTo>
                <a:lnTo>
                  <a:pt x="2514155" y="1122222"/>
                </a:lnTo>
                <a:lnTo>
                  <a:pt x="2395715" y="1288478"/>
                </a:lnTo>
                <a:lnTo>
                  <a:pt x="2275827" y="1460627"/>
                </a:lnTo>
                <a:lnTo>
                  <a:pt x="2154504" y="1638681"/>
                </a:lnTo>
                <a:lnTo>
                  <a:pt x="2031733" y="1822640"/>
                </a:lnTo>
                <a:lnTo>
                  <a:pt x="1907527" y="2012505"/>
                </a:lnTo>
                <a:lnTo>
                  <a:pt x="1781873" y="2208263"/>
                </a:lnTo>
                <a:lnTo>
                  <a:pt x="1654784" y="2409926"/>
                </a:lnTo>
                <a:lnTo>
                  <a:pt x="1633867" y="2436291"/>
                </a:lnTo>
                <a:lnTo>
                  <a:pt x="1613344" y="2455113"/>
                </a:lnTo>
                <a:lnTo>
                  <a:pt x="1593189" y="2466416"/>
                </a:lnTo>
                <a:lnTo>
                  <a:pt x="1573415" y="2470175"/>
                </a:lnTo>
                <a:lnTo>
                  <a:pt x="1559521" y="2464524"/>
                </a:lnTo>
                <a:lnTo>
                  <a:pt x="1525244" y="2419337"/>
                </a:lnTo>
                <a:lnTo>
                  <a:pt x="1504861" y="2379802"/>
                </a:lnTo>
                <a:lnTo>
                  <a:pt x="1482305" y="2328964"/>
                </a:lnTo>
                <a:lnTo>
                  <a:pt x="1457579" y="2266835"/>
                </a:lnTo>
                <a:lnTo>
                  <a:pt x="1430705" y="2193417"/>
                </a:lnTo>
                <a:lnTo>
                  <a:pt x="1401648" y="2108682"/>
                </a:lnTo>
                <a:lnTo>
                  <a:pt x="1379969" y="2049780"/>
                </a:lnTo>
                <a:lnTo>
                  <a:pt x="1355115" y="2001583"/>
                </a:lnTo>
                <a:lnTo>
                  <a:pt x="1327073" y="1964093"/>
                </a:lnTo>
                <a:lnTo>
                  <a:pt x="1295844" y="1937321"/>
                </a:lnTo>
                <a:lnTo>
                  <a:pt x="1223860" y="1915896"/>
                </a:lnTo>
                <a:lnTo>
                  <a:pt x="1182878" y="1918779"/>
                </a:lnTo>
                <a:lnTo>
                  <a:pt x="1139482" y="1927453"/>
                </a:lnTo>
                <a:lnTo>
                  <a:pt x="1093673" y="1941918"/>
                </a:lnTo>
                <a:lnTo>
                  <a:pt x="1045464" y="1962162"/>
                </a:lnTo>
                <a:lnTo>
                  <a:pt x="994841" y="1988185"/>
                </a:lnTo>
                <a:lnTo>
                  <a:pt x="938872" y="2021941"/>
                </a:lnTo>
                <a:lnTo>
                  <a:pt x="891514" y="2056053"/>
                </a:lnTo>
                <a:lnTo>
                  <a:pt x="852779" y="2090547"/>
                </a:lnTo>
                <a:lnTo>
                  <a:pt x="822642" y="2125408"/>
                </a:lnTo>
                <a:lnTo>
                  <a:pt x="801116" y="2160638"/>
                </a:lnTo>
                <a:lnTo>
                  <a:pt x="783894" y="2232190"/>
                </a:lnTo>
                <a:lnTo>
                  <a:pt x="784987" y="2254161"/>
                </a:lnTo>
                <a:lnTo>
                  <a:pt x="793686" y="2312403"/>
                </a:lnTo>
                <a:lnTo>
                  <a:pt x="811098" y="2389721"/>
                </a:lnTo>
                <a:lnTo>
                  <a:pt x="823074" y="2435529"/>
                </a:lnTo>
                <a:lnTo>
                  <a:pt x="837222" y="2486114"/>
                </a:lnTo>
                <a:lnTo>
                  <a:pt x="853541" y="2541473"/>
                </a:lnTo>
                <a:lnTo>
                  <a:pt x="872032" y="2601595"/>
                </a:lnTo>
                <a:lnTo>
                  <a:pt x="892708" y="2666492"/>
                </a:lnTo>
                <a:lnTo>
                  <a:pt x="915568" y="2736151"/>
                </a:lnTo>
                <a:lnTo>
                  <a:pt x="940600" y="2810586"/>
                </a:lnTo>
                <a:lnTo>
                  <a:pt x="965492" y="2883103"/>
                </a:lnTo>
                <a:lnTo>
                  <a:pt x="989799" y="2949511"/>
                </a:lnTo>
                <a:lnTo>
                  <a:pt x="1013510" y="3009785"/>
                </a:lnTo>
                <a:lnTo>
                  <a:pt x="1036624" y="3063938"/>
                </a:lnTo>
                <a:lnTo>
                  <a:pt x="1059141" y="3111957"/>
                </a:lnTo>
                <a:lnTo>
                  <a:pt x="1081049" y="3153854"/>
                </a:lnTo>
                <a:lnTo>
                  <a:pt x="1102372" y="3189630"/>
                </a:lnTo>
                <a:lnTo>
                  <a:pt x="1143215" y="3242818"/>
                </a:lnTo>
                <a:lnTo>
                  <a:pt x="1181671" y="3271494"/>
                </a:lnTo>
                <a:lnTo>
                  <a:pt x="1241463" y="3283064"/>
                </a:lnTo>
                <a:lnTo>
                  <a:pt x="1292682" y="3286671"/>
                </a:lnTo>
                <a:lnTo>
                  <a:pt x="1358138" y="3288842"/>
                </a:lnTo>
                <a:lnTo>
                  <a:pt x="1437817" y="3289566"/>
                </a:lnTo>
                <a:lnTo>
                  <a:pt x="1505115" y="3286556"/>
                </a:lnTo>
                <a:lnTo>
                  <a:pt x="1564373" y="3277514"/>
                </a:lnTo>
                <a:lnTo>
                  <a:pt x="1615605" y="3262452"/>
                </a:lnTo>
                <a:lnTo>
                  <a:pt x="1658797" y="3241370"/>
                </a:lnTo>
                <a:lnTo>
                  <a:pt x="1693951" y="3214255"/>
                </a:lnTo>
                <a:lnTo>
                  <a:pt x="1721078" y="3181121"/>
                </a:lnTo>
                <a:lnTo>
                  <a:pt x="1887982" y="2923133"/>
                </a:lnTo>
                <a:lnTo>
                  <a:pt x="2057234" y="2667330"/>
                </a:lnTo>
                <a:lnTo>
                  <a:pt x="2228837" y="2413698"/>
                </a:lnTo>
                <a:lnTo>
                  <a:pt x="2402776" y="2162251"/>
                </a:lnTo>
                <a:lnTo>
                  <a:pt x="2579065" y="1912975"/>
                </a:lnTo>
                <a:lnTo>
                  <a:pt x="2757690" y="1665871"/>
                </a:lnTo>
                <a:lnTo>
                  <a:pt x="2938665" y="1420952"/>
                </a:lnTo>
                <a:lnTo>
                  <a:pt x="3121990" y="1178191"/>
                </a:lnTo>
                <a:lnTo>
                  <a:pt x="3307651" y="937615"/>
                </a:lnTo>
                <a:lnTo>
                  <a:pt x="3495649" y="699223"/>
                </a:lnTo>
                <a:lnTo>
                  <a:pt x="3685997" y="462991"/>
                </a:lnTo>
                <a:lnTo>
                  <a:pt x="3878694" y="228942"/>
                </a:lnTo>
                <a:lnTo>
                  <a:pt x="3922204" y="172275"/>
                </a:lnTo>
                <a:lnTo>
                  <a:pt x="3953268" y="125768"/>
                </a:lnTo>
                <a:lnTo>
                  <a:pt x="3971925" y="89433"/>
                </a:lnTo>
                <a:lnTo>
                  <a:pt x="3978135" y="632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09F01A-CCE5-12A0-6D5F-66875768084A}"/>
              </a:ext>
            </a:extLst>
          </p:cNvPr>
          <p:cNvSpPr txBox="1"/>
          <p:nvPr/>
        </p:nvSpPr>
        <p:spPr>
          <a:xfrm>
            <a:off x="2181800" y="617342"/>
            <a:ext cx="2848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Nunito Sans ExtraBold" pitchFamily="2" charset="77"/>
              </a:rPr>
              <a:t>Linking</a:t>
            </a:r>
          </a:p>
        </p:txBody>
      </p:sp>
    </p:spTree>
    <p:extLst>
      <p:ext uri="{BB962C8B-B14F-4D97-AF65-F5344CB8AC3E}">
        <p14:creationId xmlns:p14="http://schemas.microsoft.com/office/powerpoint/2010/main" val="2749153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B040C1-3899-191D-DEAA-7337F4813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>
            <a:extLst>
              <a:ext uri="{FF2B5EF4-FFF2-40B4-BE49-F238E27FC236}">
                <a16:creationId xmlns:a16="http://schemas.microsoft.com/office/drawing/2014/main" id="{27B7D313-CD8F-3BE1-64AA-0FB0BFE22AE6}"/>
              </a:ext>
            </a:extLst>
          </p:cNvPr>
          <p:cNvSpPr/>
          <p:nvPr/>
        </p:nvSpPr>
        <p:spPr>
          <a:xfrm>
            <a:off x="455617" y="356691"/>
            <a:ext cx="1486199" cy="1536965"/>
          </a:xfrm>
          <a:custGeom>
            <a:avLst/>
            <a:gdLst/>
            <a:ahLst/>
            <a:cxnLst/>
            <a:rect l="l" t="t" r="r" b="b"/>
            <a:pathLst>
              <a:path w="3978275" h="4114165">
                <a:moveTo>
                  <a:pt x="3885920" y="2171344"/>
                </a:moveTo>
                <a:lnTo>
                  <a:pt x="3885234" y="2118156"/>
                </a:lnTo>
                <a:lnTo>
                  <a:pt x="3883164" y="2065413"/>
                </a:lnTo>
                <a:lnTo>
                  <a:pt x="3879735" y="2013115"/>
                </a:lnTo>
                <a:lnTo>
                  <a:pt x="3874973" y="1961286"/>
                </a:lnTo>
                <a:lnTo>
                  <a:pt x="3868877" y="1909927"/>
                </a:lnTo>
                <a:lnTo>
                  <a:pt x="3861473" y="1859038"/>
                </a:lnTo>
                <a:lnTo>
                  <a:pt x="3852773" y="1808645"/>
                </a:lnTo>
                <a:lnTo>
                  <a:pt x="3842804" y="1758746"/>
                </a:lnTo>
                <a:lnTo>
                  <a:pt x="3831564" y="1709356"/>
                </a:lnTo>
                <a:lnTo>
                  <a:pt x="3819080" y="1660474"/>
                </a:lnTo>
                <a:lnTo>
                  <a:pt x="3805377" y="1612112"/>
                </a:lnTo>
                <a:lnTo>
                  <a:pt x="3790454" y="1564284"/>
                </a:lnTo>
                <a:lnTo>
                  <a:pt x="3774325" y="1517002"/>
                </a:lnTo>
                <a:lnTo>
                  <a:pt x="3757028" y="1470266"/>
                </a:lnTo>
                <a:lnTo>
                  <a:pt x="3738562" y="1424089"/>
                </a:lnTo>
                <a:lnTo>
                  <a:pt x="3718941" y="1378470"/>
                </a:lnTo>
                <a:lnTo>
                  <a:pt x="3698202" y="1333436"/>
                </a:lnTo>
                <a:lnTo>
                  <a:pt x="3676332" y="1288986"/>
                </a:lnTo>
                <a:lnTo>
                  <a:pt x="3653371" y="1245133"/>
                </a:lnTo>
                <a:lnTo>
                  <a:pt x="3629329" y="1201877"/>
                </a:lnTo>
                <a:lnTo>
                  <a:pt x="3604209" y="1159230"/>
                </a:lnTo>
                <a:lnTo>
                  <a:pt x="3578047" y="1117206"/>
                </a:lnTo>
                <a:lnTo>
                  <a:pt x="3550843" y="1075804"/>
                </a:lnTo>
                <a:lnTo>
                  <a:pt x="3522624" y="1035050"/>
                </a:lnTo>
                <a:lnTo>
                  <a:pt x="3493401" y="994930"/>
                </a:lnTo>
                <a:lnTo>
                  <a:pt x="3463188" y="955471"/>
                </a:lnTo>
                <a:lnTo>
                  <a:pt x="3280245" y="1172235"/>
                </a:lnTo>
                <a:lnTo>
                  <a:pt x="3311004" y="1211364"/>
                </a:lnTo>
                <a:lnTo>
                  <a:pt x="3340036" y="1250911"/>
                </a:lnTo>
                <a:lnTo>
                  <a:pt x="3367379" y="1290904"/>
                </a:lnTo>
                <a:lnTo>
                  <a:pt x="3393059" y="1331366"/>
                </a:lnTo>
                <a:lnTo>
                  <a:pt x="3417112" y="1372323"/>
                </a:lnTo>
                <a:lnTo>
                  <a:pt x="3439541" y="1413814"/>
                </a:lnTo>
                <a:lnTo>
                  <a:pt x="3460394" y="1455851"/>
                </a:lnTo>
                <a:lnTo>
                  <a:pt x="3479698" y="1498473"/>
                </a:lnTo>
                <a:lnTo>
                  <a:pt x="3497478" y="1541703"/>
                </a:lnTo>
                <a:lnTo>
                  <a:pt x="3513759" y="1585569"/>
                </a:lnTo>
                <a:lnTo>
                  <a:pt x="3528580" y="1630095"/>
                </a:lnTo>
                <a:lnTo>
                  <a:pt x="3541966" y="1675320"/>
                </a:lnTo>
                <a:lnTo>
                  <a:pt x="3553942" y="1721243"/>
                </a:lnTo>
                <a:lnTo>
                  <a:pt x="3564534" y="1767916"/>
                </a:lnTo>
                <a:lnTo>
                  <a:pt x="3573767" y="1815363"/>
                </a:lnTo>
                <a:lnTo>
                  <a:pt x="3581692" y="1863610"/>
                </a:lnTo>
                <a:lnTo>
                  <a:pt x="3588308" y="1912683"/>
                </a:lnTo>
                <a:lnTo>
                  <a:pt x="3593655" y="1962594"/>
                </a:lnTo>
                <a:lnTo>
                  <a:pt x="3597770" y="2013394"/>
                </a:lnTo>
                <a:lnTo>
                  <a:pt x="3600678" y="2065096"/>
                </a:lnTo>
                <a:lnTo>
                  <a:pt x="3602393" y="2117737"/>
                </a:lnTo>
                <a:lnTo>
                  <a:pt x="3602964" y="2171344"/>
                </a:lnTo>
                <a:lnTo>
                  <a:pt x="3602278" y="2219464"/>
                </a:lnTo>
                <a:lnTo>
                  <a:pt x="3600246" y="2267242"/>
                </a:lnTo>
                <a:lnTo>
                  <a:pt x="3596881" y="2314664"/>
                </a:lnTo>
                <a:lnTo>
                  <a:pt x="3592195" y="2361704"/>
                </a:lnTo>
                <a:lnTo>
                  <a:pt x="3586213" y="2408339"/>
                </a:lnTo>
                <a:lnTo>
                  <a:pt x="3578961" y="2454567"/>
                </a:lnTo>
                <a:lnTo>
                  <a:pt x="3570440" y="2500350"/>
                </a:lnTo>
                <a:lnTo>
                  <a:pt x="3560673" y="2545689"/>
                </a:lnTo>
                <a:lnTo>
                  <a:pt x="3549688" y="2590558"/>
                </a:lnTo>
                <a:lnTo>
                  <a:pt x="3537496" y="2634932"/>
                </a:lnTo>
                <a:lnTo>
                  <a:pt x="3524110" y="2678798"/>
                </a:lnTo>
                <a:lnTo>
                  <a:pt x="3509568" y="2722130"/>
                </a:lnTo>
                <a:lnTo>
                  <a:pt x="3493871" y="2764929"/>
                </a:lnTo>
                <a:lnTo>
                  <a:pt x="3477031" y="2807157"/>
                </a:lnTo>
                <a:lnTo>
                  <a:pt x="3459086" y="2848813"/>
                </a:lnTo>
                <a:lnTo>
                  <a:pt x="3440049" y="2889859"/>
                </a:lnTo>
                <a:lnTo>
                  <a:pt x="3419932" y="2930296"/>
                </a:lnTo>
                <a:lnTo>
                  <a:pt x="3398761" y="2970085"/>
                </a:lnTo>
                <a:lnTo>
                  <a:pt x="3376549" y="3009227"/>
                </a:lnTo>
                <a:lnTo>
                  <a:pt x="3353308" y="3047695"/>
                </a:lnTo>
                <a:lnTo>
                  <a:pt x="3329063" y="3085477"/>
                </a:lnTo>
                <a:lnTo>
                  <a:pt x="3303841" y="3122536"/>
                </a:lnTo>
                <a:lnTo>
                  <a:pt x="3277654" y="3158883"/>
                </a:lnTo>
                <a:lnTo>
                  <a:pt x="3250514" y="3194469"/>
                </a:lnTo>
                <a:lnTo>
                  <a:pt x="3222434" y="3229305"/>
                </a:lnTo>
                <a:lnTo>
                  <a:pt x="3193453" y="3263341"/>
                </a:lnTo>
                <a:lnTo>
                  <a:pt x="3163582" y="3296589"/>
                </a:lnTo>
                <a:lnTo>
                  <a:pt x="3132823" y="3329013"/>
                </a:lnTo>
                <a:lnTo>
                  <a:pt x="3101225" y="3360597"/>
                </a:lnTo>
                <a:lnTo>
                  <a:pt x="3068777" y="3391319"/>
                </a:lnTo>
                <a:lnTo>
                  <a:pt x="3035503" y="3421176"/>
                </a:lnTo>
                <a:lnTo>
                  <a:pt x="3001441" y="3450145"/>
                </a:lnTo>
                <a:lnTo>
                  <a:pt x="2966593" y="3478187"/>
                </a:lnTo>
                <a:lnTo>
                  <a:pt x="2930969" y="3505314"/>
                </a:lnTo>
                <a:lnTo>
                  <a:pt x="2894609" y="3531489"/>
                </a:lnTo>
                <a:lnTo>
                  <a:pt x="2857525" y="3556685"/>
                </a:lnTo>
                <a:lnTo>
                  <a:pt x="2819717" y="3580917"/>
                </a:lnTo>
                <a:lnTo>
                  <a:pt x="2781236" y="3604133"/>
                </a:lnTo>
                <a:lnTo>
                  <a:pt x="2742069" y="3626332"/>
                </a:lnTo>
                <a:lnTo>
                  <a:pt x="2702242" y="3647490"/>
                </a:lnTo>
                <a:lnTo>
                  <a:pt x="2661793" y="3667582"/>
                </a:lnTo>
                <a:lnTo>
                  <a:pt x="2620721" y="3686606"/>
                </a:lnTo>
                <a:lnTo>
                  <a:pt x="2579039" y="3704539"/>
                </a:lnTo>
                <a:lnTo>
                  <a:pt x="2536787" y="3721354"/>
                </a:lnTo>
                <a:lnTo>
                  <a:pt x="2493975" y="3737038"/>
                </a:lnTo>
                <a:lnTo>
                  <a:pt x="2450617" y="3751580"/>
                </a:lnTo>
                <a:lnTo>
                  <a:pt x="2406726" y="3764940"/>
                </a:lnTo>
                <a:lnTo>
                  <a:pt x="2362327" y="3777119"/>
                </a:lnTo>
                <a:lnTo>
                  <a:pt x="2317445" y="3788105"/>
                </a:lnTo>
                <a:lnTo>
                  <a:pt x="2272080" y="3797858"/>
                </a:lnTo>
                <a:lnTo>
                  <a:pt x="2226272" y="3806367"/>
                </a:lnTo>
                <a:lnTo>
                  <a:pt x="2180031" y="3813619"/>
                </a:lnTo>
                <a:lnTo>
                  <a:pt x="2133371" y="3819601"/>
                </a:lnTo>
                <a:lnTo>
                  <a:pt x="2086317" y="3824274"/>
                </a:lnTo>
                <a:lnTo>
                  <a:pt x="2038883" y="3827640"/>
                </a:lnTo>
                <a:lnTo>
                  <a:pt x="1991080" y="3829672"/>
                </a:lnTo>
                <a:lnTo>
                  <a:pt x="1942947" y="3830358"/>
                </a:lnTo>
                <a:lnTo>
                  <a:pt x="1894801" y="3829672"/>
                </a:lnTo>
                <a:lnTo>
                  <a:pt x="1847011" y="3827640"/>
                </a:lnTo>
                <a:lnTo>
                  <a:pt x="1799564" y="3824274"/>
                </a:lnTo>
                <a:lnTo>
                  <a:pt x="1752511" y="3819601"/>
                </a:lnTo>
                <a:lnTo>
                  <a:pt x="1705851" y="3813619"/>
                </a:lnTo>
                <a:lnTo>
                  <a:pt x="1659610" y="3806367"/>
                </a:lnTo>
                <a:lnTo>
                  <a:pt x="1613801" y="3797858"/>
                </a:lnTo>
                <a:lnTo>
                  <a:pt x="1568450" y="3788105"/>
                </a:lnTo>
                <a:lnTo>
                  <a:pt x="1523555" y="3777119"/>
                </a:lnTo>
                <a:lnTo>
                  <a:pt x="1479169" y="3764940"/>
                </a:lnTo>
                <a:lnTo>
                  <a:pt x="1435277" y="3751580"/>
                </a:lnTo>
                <a:lnTo>
                  <a:pt x="1391907" y="3737038"/>
                </a:lnTo>
                <a:lnTo>
                  <a:pt x="1349095" y="3721354"/>
                </a:lnTo>
                <a:lnTo>
                  <a:pt x="1306842" y="3704539"/>
                </a:lnTo>
                <a:lnTo>
                  <a:pt x="1265174" y="3686606"/>
                </a:lnTo>
                <a:lnTo>
                  <a:pt x="1224089" y="3667582"/>
                </a:lnTo>
                <a:lnTo>
                  <a:pt x="1183640" y="3647490"/>
                </a:lnTo>
                <a:lnTo>
                  <a:pt x="1143825" y="3626332"/>
                </a:lnTo>
                <a:lnTo>
                  <a:pt x="1104658" y="3604133"/>
                </a:lnTo>
                <a:lnTo>
                  <a:pt x="1066165" y="3580917"/>
                </a:lnTo>
                <a:lnTo>
                  <a:pt x="1028369" y="3556685"/>
                </a:lnTo>
                <a:lnTo>
                  <a:pt x="991273" y="3531489"/>
                </a:lnTo>
                <a:lnTo>
                  <a:pt x="954913" y="3505314"/>
                </a:lnTo>
                <a:lnTo>
                  <a:pt x="919302" y="3478187"/>
                </a:lnTo>
                <a:lnTo>
                  <a:pt x="884440" y="3450145"/>
                </a:lnTo>
                <a:lnTo>
                  <a:pt x="850379" y="3421176"/>
                </a:lnTo>
                <a:lnTo>
                  <a:pt x="817118" y="3391319"/>
                </a:lnTo>
                <a:lnTo>
                  <a:pt x="784669" y="3360597"/>
                </a:lnTo>
                <a:lnTo>
                  <a:pt x="753059" y="3329013"/>
                </a:lnTo>
                <a:lnTo>
                  <a:pt x="722312" y="3296589"/>
                </a:lnTo>
                <a:lnTo>
                  <a:pt x="692429" y="3263341"/>
                </a:lnTo>
                <a:lnTo>
                  <a:pt x="663448" y="3229305"/>
                </a:lnTo>
                <a:lnTo>
                  <a:pt x="635381" y="3194469"/>
                </a:lnTo>
                <a:lnTo>
                  <a:pt x="608241" y="3158883"/>
                </a:lnTo>
                <a:lnTo>
                  <a:pt x="582041" y="3122536"/>
                </a:lnTo>
                <a:lnTo>
                  <a:pt x="556818" y="3085477"/>
                </a:lnTo>
                <a:lnTo>
                  <a:pt x="532574" y="3047695"/>
                </a:lnTo>
                <a:lnTo>
                  <a:pt x="509346" y="3009227"/>
                </a:lnTo>
                <a:lnTo>
                  <a:pt x="487121" y="2970085"/>
                </a:lnTo>
                <a:lnTo>
                  <a:pt x="465950" y="2930296"/>
                </a:lnTo>
                <a:lnTo>
                  <a:pt x="445833" y="2889859"/>
                </a:lnTo>
                <a:lnTo>
                  <a:pt x="426796" y="2848813"/>
                </a:lnTo>
                <a:lnTo>
                  <a:pt x="408851" y="2807157"/>
                </a:lnTo>
                <a:lnTo>
                  <a:pt x="392023" y="2764929"/>
                </a:lnTo>
                <a:lnTo>
                  <a:pt x="376326" y="2722130"/>
                </a:lnTo>
                <a:lnTo>
                  <a:pt x="361772" y="2678798"/>
                </a:lnTo>
                <a:lnTo>
                  <a:pt x="348399" y="2634932"/>
                </a:lnTo>
                <a:lnTo>
                  <a:pt x="336207" y="2590558"/>
                </a:lnTo>
                <a:lnTo>
                  <a:pt x="325221" y="2545689"/>
                </a:lnTo>
                <a:lnTo>
                  <a:pt x="315455" y="2500350"/>
                </a:lnTo>
                <a:lnTo>
                  <a:pt x="306933" y="2454567"/>
                </a:lnTo>
                <a:lnTo>
                  <a:pt x="299669" y="2408339"/>
                </a:lnTo>
                <a:lnTo>
                  <a:pt x="293687" y="2361704"/>
                </a:lnTo>
                <a:lnTo>
                  <a:pt x="289001" y="2314664"/>
                </a:lnTo>
                <a:lnTo>
                  <a:pt x="285635" y="2267242"/>
                </a:lnTo>
                <a:lnTo>
                  <a:pt x="283603" y="2219464"/>
                </a:lnTo>
                <a:lnTo>
                  <a:pt x="282917" y="2171344"/>
                </a:lnTo>
                <a:lnTo>
                  <a:pt x="283603" y="2123211"/>
                </a:lnTo>
                <a:lnTo>
                  <a:pt x="285635" y="2075434"/>
                </a:lnTo>
                <a:lnTo>
                  <a:pt x="289001" y="2028012"/>
                </a:lnTo>
                <a:lnTo>
                  <a:pt x="293687" y="1980971"/>
                </a:lnTo>
                <a:lnTo>
                  <a:pt x="299669" y="1934324"/>
                </a:lnTo>
                <a:lnTo>
                  <a:pt x="306933" y="1888096"/>
                </a:lnTo>
                <a:lnTo>
                  <a:pt x="315455" y="1842312"/>
                </a:lnTo>
                <a:lnTo>
                  <a:pt x="325221" y="1796961"/>
                </a:lnTo>
                <a:lnTo>
                  <a:pt x="336207" y="1752092"/>
                </a:lnTo>
                <a:lnTo>
                  <a:pt x="348399" y="1707718"/>
                </a:lnTo>
                <a:lnTo>
                  <a:pt x="361772" y="1663839"/>
                </a:lnTo>
                <a:lnTo>
                  <a:pt x="376326" y="1620494"/>
                </a:lnTo>
                <a:lnTo>
                  <a:pt x="392023" y="1577695"/>
                </a:lnTo>
                <a:lnTo>
                  <a:pt x="408851" y="1535455"/>
                </a:lnTo>
                <a:lnTo>
                  <a:pt x="426796" y="1493799"/>
                </a:lnTo>
                <a:lnTo>
                  <a:pt x="445833" y="1452740"/>
                </a:lnTo>
                <a:lnTo>
                  <a:pt x="465950" y="1412290"/>
                </a:lnTo>
                <a:lnTo>
                  <a:pt x="487121" y="1372489"/>
                </a:lnTo>
                <a:lnTo>
                  <a:pt x="509346" y="1333334"/>
                </a:lnTo>
                <a:lnTo>
                  <a:pt x="532574" y="1294853"/>
                </a:lnTo>
                <a:lnTo>
                  <a:pt x="556818" y="1257071"/>
                </a:lnTo>
                <a:lnTo>
                  <a:pt x="582041" y="1219987"/>
                </a:lnTo>
                <a:lnTo>
                  <a:pt x="608241" y="1183640"/>
                </a:lnTo>
                <a:lnTo>
                  <a:pt x="635381" y="1148041"/>
                </a:lnTo>
                <a:lnTo>
                  <a:pt x="663448" y="1113205"/>
                </a:lnTo>
                <a:lnTo>
                  <a:pt x="692429" y="1079144"/>
                </a:lnTo>
                <a:lnTo>
                  <a:pt x="722312" y="1045883"/>
                </a:lnTo>
                <a:lnTo>
                  <a:pt x="753059" y="1013460"/>
                </a:lnTo>
                <a:lnTo>
                  <a:pt x="784669" y="981862"/>
                </a:lnTo>
                <a:lnTo>
                  <a:pt x="817118" y="951115"/>
                </a:lnTo>
                <a:lnTo>
                  <a:pt x="850379" y="921245"/>
                </a:lnTo>
                <a:lnTo>
                  <a:pt x="884440" y="892276"/>
                </a:lnTo>
                <a:lnTo>
                  <a:pt x="919302" y="864209"/>
                </a:lnTo>
                <a:lnTo>
                  <a:pt x="954913" y="837082"/>
                </a:lnTo>
                <a:lnTo>
                  <a:pt x="991273" y="810895"/>
                </a:lnTo>
                <a:lnTo>
                  <a:pt x="1028369" y="785685"/>
                </a:lnTo>
                <a:lnTo>
                  <a:pt x="1066165" y="761453"/>
                </a:lnTo>
                <a:lnTo>
                  <a:pt x="1104658" y="738225"/>
                </a:lnTo>
                <a:lnTo>
                  <a:pt x="1143825" y="716013"/>
                </a:lnTo>
                <a:lnTo>
                  <a:pt x="1183640" y="694842"/>
                </a:lnTo>
                <a:lnTo>
                  <a:pt x="1224089" y="674738"/>
                </a:lnTo>
                <a:lnTo>
                  <a:pt x="1265174" y="655701"/>
                </a:lnTo>
                <a:lnTo>
                  <a:pt x="1306842" y="637768"/>
                </a:lnTo>
                <a:lnTo>
                  <a:pt x="1349095" y="620941"/>
                </a:lnTo>
                <a:lnTo>
                  <a:pt x="1391907" y="605243"/>
                </a:lnTo>
                <a:lnTo>
                  <a:pt x="1435277" y="590702"/>
                </a:lnTo>
                <a:lnTo>
                  <a:pt x="1479169" y="577329"/>
                </a:lnTo>
                <a:lnTo>
                  <a:pt x="1523555" y="565137"/>
                </a:lnTo>
                <a:lnTo>
                  <a:pt x="1568450" y="554151"/>
                </a:lnTo>
                <a:lnTo>
                  <a:pt x="1613801" y="544398"/>
                </a:lnTo>
                <a:lnTo>
                  <a:pt x="1659610" y="535876"/>
                </a:lnTo>
                <a:lnTo>
                  <a:pt x="1705851" y="528624"/>
                </a:lnTo>
                <a:lnTo>
                  <a:pt x="1752511" y="522643"/>
                </a:lnTo>
                <a:lnTo>
                  <a:pt x="1799564" y="517956"/>
                </a:lnTo>
                <a:lnTo>
                  <a:pt x="1847011" y="514591"/>
                </a:lnTo>
                <a:lnTo>
                  <a:pt x="1894801" y="512559"/>
                </a:lnTo>
                <a:lnTo>
                  <a:pt x="1942947" y="511873"/>
                </a:lnTo>
                <a:lnTo>
                  <a:pt x="2000161" y="512445"/>
                </a:lnTo>
                <a:lnTo>
                  <a:pt x="2055583" y="514223"/>
                </a:lnTo>
                <a:lnTo>
                  <a:pt x="2109393" y="517271"/>
                </a:lnTo>
                <a:lnTo>
                  <a:pt x="2161730" y="521690"/>
                </a:lnTo>
                <a:lnTo>
                  <a:pt x="2212784" y="527570"/>
                </a:lnTo>
                <a:lnTo>
                  <a:pt x="2262721" y="534974"/>
                </a:lnTo>
                <a:lnTo>
                  <a:pt x="2311692" y="544004"/>
                </a:lnTo>
                <a:lnTo>
                  <a:pt x="2359863" y="554748"/>
                </a:lnTo>
                <a:lnTo>
                  <a:pt x="2407412" y="567283"/>
                </a:lnTo>
                <a:lnTo>
                  <a:pt x="2454491" y="581685"/>
                </a:lnTo>
                <a:lnTo>
                  <a:pt x="2501277" y="598043"/>
                </a:lnTo>
                <a:lnTo>
                  <a:pt x="2547937" y="616445"/>
                </a:lnTo>
                <a:lnTo>
                  <a:pt x="2594622" y="636981"/>
                </a:lnTo>
                <a:lnTo>
                  <a:pt x="2641511" y="659726"/>
                </a:lnTo>
                <a:lnTo>
                  <a:pt x="2688767" y="684771"/>
                </a:lnTo>
                <a:lnTo>
                  <a:pt x="2862580" y="456603"/>
                </a:lnTo>
                <a:lnTo>
                  <a:pt x="2818473" y="433019"/>
                </a:lnTo>
                <a:lnTo>
                  <a:pt x="2773959" y="410756"/>
                </a:lnTo>
                <a:lnTo>
                  <a:pt x="2729014" y="389813"/>
                </a:lnTo>
                <a:lnTo>
                  <a:pt x="2683637" y="370166"/>
                </a:lnTo>
                <a:lnTo>
                  <a:pt x="2637815" y="351815"/>
                </a:lnTo>
                <a:lnTo>
                  <a:pt x="2591524" y="334772"/>
                </a:lnTo>
                <a:lnTo>
                  <a:pt x="2544775" y="319011"/>
                </a:lnTo>
                <a:lnTo>
                  <a:pt x="2497544" y="304546"/>
                </a:lnTo>
                <a:lnTo>
                  <a:pt x="2449804" y="291363"/>
                </a:lnTo>
                <a:lnTo>
                  <a:pt x="2401582" y="279450"/>
                </a:lnTo>
                <a:lnTo>
                  <a:pt x="2352827" y="268820"/>
                </a:lnTo>
                <a:lnTo>
                  <a:pt x="2303564" y="259461"/>
                </a:lnTo>
                <a:lnTo>
                  <a:pt x="2253754" y="251358"/>
                </a:lnTo>
                <a:lnTo>
                  <a:pt x="2203386" y="244513"/>
                </a:lnTo>
                <a:lnTo>
                  <a:pt x="2152472" y="238925"/>
                </a:lnTo>
                <a:lnTo>
                  <a:pt x="2100973" y="234581"/>
                </a:lnTo>
                <a:lnTo>
                  <a:pt x="2048903" y="231495"/>
                </a:lnTo>
                <a:lnTo>
                  <a:pt x="1996236" y="229641"/>
                </a:lnTo>
                <a:lnTo>
                  <a:pt x="1942960" y="229019"/>
                </a:lnTo>
                <a:lnTo>
                  <a:pt x="1894420" y="229628"/>
                </a:lnTo>
                <a:lnTo>
                  <a:pt x="1846173" y="231419"/>
                </a:lnTo>
                <a:lnTo>
                  <a:pt x="1798218" y="234378"/>
                </a:lnTo>
                <a:lnTo>
                  <a:pt x="1750580" y="238493"/>
                </a:lnTo>
                <a:lnTo>
                  <a:pt x="1703273" y="243751"/>
                </a:lnTo>
                <a:lnTo>
                  <a:pt x="1656321" y="250139"/>
                </a:lnTo>
                <a:lnTo>
                  <a:pt x="1609712" y="257644"/>
                </a:lnTo>
                <a:lnTo>
                  <a:pt x="1563484" y="266255"/>
                </a:lnTo>
                <a:lnTo>
                  <a:pt x="1517637" y="275958"/>
                </a:lnTo>
                <a:lnTo>
                  <a:pt x="1472196" y="286727"/>
                </a:lnTo>
                <a:lnTo>
                  <a:pt x="1427175" y="298564"/>
                </a:lnTo>
                <a:lnTo>
                  <a:pt x="1382572" y="311442"/>
                </a:lnTo>
                <a:lnTo>
                  <a:pt x="1338414" y="325348"/>
                </a:lnTo>
                <a:lnTo>
                  <a:pt x="1294714" y="340283"/>
                </a:lnTo>
                <a:lnTo>
                  <a:pt x="1251483" y="356209"/>
                </a:lnTo>
                <a:lnTo>
                  <a:pt x="1208735" y="373138"/>
                </a:lnTo>
                <a:lnTo>
                  <a:pt x="1166495" y="391033"/>
                </a:lnTo>
                <a:lnTo>
                  <a:pt x="1124762" y="409892"/>
                </a:lnTo>
                <a:lnTo>
                  <a:pt x="1083551" y="429704"/>
                </a:lnTo>
                <a:lnTo>
                  <a:pt x="1042885" y="450443"/>
                </a:lnTo>
                <a:lnTo>
                  <a:pt x="1002779" y="472109"/>
                </a:lnTo>
                <a:lnTo>
                  <a:pt x="963244" y="494677"/>
                </a:lnTo>
                <a:lnTo>
                  <a:pt x="924280" y="518147"/>
                </a:lnTo>
                <a:lnTo>
                  <a:pt x="885926" y="542480"/>
                </a:lnTo>
                <a:lnTo>
                  <a:pt x="848169" y="567677"/>
                </a:lnTo>
                <a:lnTo>
                  <a:pt x="811047" y="593737"/>
                </a:lnTo>
                <a:lnTo>
                  <a:pt x="774560" y="620623"/>
                </a:lnTo>
                <a:lnTo>
                  <a:pt x="738733" y="648335"/>
                </a:lnTo>
                <a:lnTo>
                  <a:pt x="703567" y="676846"/>
                </a:lnTo>
                <a:lnTo>
                  <a:pt x="669086" y="706158"/>
                </a:lnTo>
                <a:lnTo>
                  <a:pt x="635292" y="736244"/>
                </a:lnTo>
                <a:lnTo>
                  <a:pt x="602221" y="767105"/>
                </a:lnTo>
                <a:lnTo>
                  <a:pt x="569861" y="798703"/>
                </a:lnTo>
                <a:lnTo>
                  <a:pt x="538251" y="831049"/>
                </a:lnTo>
                <a:lnTo>
                  <a:pt x="507377" y="864120"/>
                </a:lnTo>
                <a:lnTo>
                  <a:pt x="477278" y="897890"/>
                </a:lnTo>
                <a:lnTo>
                  <a:pt x="447967" y="932357"/>
                </a:lnTo>
                <a:lnTo>
                  <a:pt x="419442" y="967511"/>
                </a:lnTo>
                <a:lnTo>
                  <a:pt x="391718" y="1003338"/>
                </a:lnTo>
                <a:lnTo>
                  <a:pt x="364820" y="1039812"/>
                </a:lnTo>
                <a:lnTo>
                  <a:pt x="338759" y="1076921"/>
                </a:lnTo>
                <a:lnTo>
                  <a:pt x="313550" y="1114653"/>
                </a:lnTo>
                <a:lnTo>
                  <a:pt x="289204" y="1153007"/>
                </a:lnTo>
                <a:lnTo>
                  <a:pt x="265734" y="1191945"/>
                </a:lnTo>
                <a:lnTo>
                  <a:pt x="243154" y="1231480"/>
                </a:lnTo>
                <a:lnTo>
                  <a:pt x="221488" y="1271574"/>
                </a:lnTo>
                <a:lnTo>
                  <a:pt x="200736" y="1312227"/>
                </a:lnTo>
                <a:lnTo>
                  <a:pt x="180924" y="1353413"/>
                </a:lnTo>
                <a:lnTo>
                  <a:pt x="162052" y="1395133"/>
                </a:lnTo>
                <a:lnTo>
                  <a:pt x="144145" y="1437373"/>
                </a:lnTo>
                <a:lnTo>
                  <a:pt x="127215" y="1480096"/>
                </a:lnTo>
                <a:lnTo>
                  <a:pt x="111277" y="1523314"/>
                </a:lnTo>
                <a:lnTo>
                  <a:pt x="96354" y="1567002"/>
                </a:lnTo>
                <a:lnTo>
                  <a:pt x="82435" y="1611134"/>
                </a:lnTo>
                <a:lnTo>
                  <a:pt x="69545" y="1655724"/>
                </a:lnTo>
                <a:lnTo>
                  <a:pt x="57708" y="1700733"/>
                </a:lnTo>
                <a:lnTo>
                  <a:pt x="46939" y="1746161"/>
                </a:lnTo>
                <a:lnTo>
                  <a:pt x="37236" y="1791995"/>
                </a:lnTo>
                <a:lnTo>
                  <a:pt x="28625" y="1838210"/>
                </a:lnTo>
                <a:lnTo>
                  <a:pt x="21120" y="1884794"/>
                </a:lnTo>
                <a:lnTo>
                  <a:pt x="14719" y="1931733"/>
                </a:lnTo>
                <a:lnTo>
                  <a:pt x="9461" y="1979028"/>
                </a:lnTo>
                <a:lnTo>
                  <a:pt x="5346" y="2026640"/>
                </a:lnTo>
                <a:lnTo>
                  <a:pt x="2387" y="2074583"/>
                </a:lnTo>
                <a:lnTo>
                  <a:pt x="596" y="2122817"/>
                </a:lnTo>
                <a:lnTo>
                  <a:pt x="0" y="2171344"/>
                </a:lnTo>
                <a:lnTo>
                  <a:pt x="596" y="2219871"/>
                </a:lnTo>
                <a:lnTo>
                  <a:pt x="2387" y="2268105"/>
                </a:lnTo>
                <a:lnTo>
                  <a:pt x="5346" y="2316035"/>
                </a:lnTo>
                <a:lnTo>
                  <a:pt x="9461" y="2363660"/>
                </a:lnTo>
                <a:lnTo>
                  <a:pt x="14719" y="2410942"/>
                </a:lnTo>
                <a:lnTo>
                  <a:pt x="21120" y="2457894"/>
                </a:lnTo>
                <a:lnTo>
                  <a:pt x="28625" y="2504478"/>
                </a:lnTo>
                <a:lnTo>
                  <a:pt x="37236" y="2550693"/>
                </a:lnTo>
                <a:lnTo>
                  <a:pt x="46939" y="2596515"/>
                </a:lnTo>
                <a:lnTo>
                  <a:pt x="57708" y="2641943"/>
                </a:lnTo>
                <a:lnTo>
                  <a:pt x="69545" y="2686964"/>
                </a:lnTo>
                <a:lnTo>
                  <a:pt x="82435" y="2731541"/>
                </a:lnTo>
                <a:lnTo>
                  <a:pt x="96354" y="2775686"/>
                </a:lnTo>
                <a:lnTo>
                  <a:pt x="111277" y="2819374"/>
                </a:lnTo>
                <a:lnTo>
                  <a:pt x="127215" y="2862580"/>
                </a:lnTo>
                <a:lnTo>
                  <a:pt x="144145" y="2905315"/>
                </a:lnTo>
                <a:lnTo>
                  <a:pt x="162052" y="2947543"/>
                </a:lnTo>
                <a:lnTo>
                  <a:pt x="180924" y="2989262"/>
                </a:lnTo>
                <a:lnTo>
                  <a:pt x="200736" y="3030461"/>
                </a:lnTo>
                <a:lnTo>
                  <a:pt x="221488" y="3071114"/>
                </a:lnTo>
                <a:lnTo>
                  <a:pt x="243154" y="3111208"/>
                </a:lnTo>
                <a:lnTo>
                  <a:pt x="265734" y="3150730"/>
                </a:lnTo>
                <a:lnTo>
                  <a:pt x="289204" y="3189681"/>
                </a:lnTo>
                <a:lnTo>
                  <a:pt x="313550" y="3228022"/>
                </a:lnTo>
                <a:lnTo>
                  <a:pt x="338759" y="3265767"/>
                </a:lnTo>
                <a:lnTo>
                  <a:pt x="364820" y="3302876"/>
                </a:lnTo>
                <a:lnTo>
                  <a:pt x="391718" y="3339350"/>
                </a:lnTo>
                <a:lnTo>
                  <a:pt x="419442" y="3375164"/>
                </a:lnTo>
                <a:lnTo>
                  <a:pt x="447967" y="3410318"/>
                </a:lnTo>
                <a:lnTo>
                  <a:pt x="477278" y="3444786"/>
                </a:lnTo>
                <a:lnTo>
                  <a:pt x="507377" y="3478568"/>
                </a:lnTo>
                <a:lnTo>
                  <a:pt x="538251" y="3511639"/>
                </a:lnTo>
                <a:lnTo>
                  <a:pt x="569861" y="3543973"/>
                </a:lnTo>
                <a:lnTo>
                  <a:pt x="602221" y="3575583"/>
                </a:lnTo>
                <a:lnTo>
                  <a:pt x="635292" y="3606444"/>
                </a:lnTo>
                <a:lnTo>
                  <a:pt x="669086" y="3636530"/>
                </a:lnTo>
                <a:lnTo>
                  <a:pt x="703567" y="3665842"/>
                </a:lnTo>
                <a:lnTo>
                  <a:pt x="738733" y="3694353"/>
                </a:lnTo>
                <a:lnTo>
                  <a:pt x="774560" y="3722065"/>
                </a:lnTo>
                <a:lnTo>
                  <a:pt x="811047" y="3748951"/>
                </a:lnTo>
                <a:lnTo>
                  <a:pt x="848169" y="3774998"/>
                </a:lnTo>
                <a:lnTo>
                  <a:pt x="885926" y="3800208"/>
                </a:lnTo>
                <a:lnTo>
                  <a:pt x="924280" y="3824541"/>
                </a:lnTo>
                <a:lnTo>
                  <a:pt x="963244" y="3847998"/>
                </a:lnTo>
                <a:lnTo>
                  <a:pt x="1002779" y="3870566"/>
                </a:lnTo>
                <a:lnTo>
                  <a:pt x="1042885" y="3892232"/>
                </a:lnTo>
                <a:lnTo>
                  <a:pt x="1083551" y="3912984"/>
                </a:lnTo>
                <a:lnTo>
                  <a:pt x="1124762" y="3932783"/>
                </a:lnTo>
                <a:lnTo>
                  <a:pt x="1166495" y="3951643"/>
                </a:lnTo>
                <a:lnTo>
                  <a:pt x="1208735" y="3969550"/>
                </a:lnTo>
                <a:lnTo>
                  <a:pt x="1251483" y="3986466"/>
                </a:lnTo>
                <a:lnTo>
                  <a:pt x="1294714" y="4002405"/>
                </a:lnTo>
                <a:lnTo>
                  <a:pt x="1338414" y="4017327"/>
                </a:lnTo>
                <a:lnTo>
                  <a:pt x="1382572" y="4031246"/>
                </a:lnTo>
                <a:lnTo>
                  <a:pt x="1427175" y="4044124"/>
                </a:lnTo>
                <a:lnTo>
                  <a:pt x="1472196" y="4055961"/>
                </a:lnTo>
                <a:lnTo>
                  <a:pt x="1517637" y="4066730"/>
                </a:lnTo>
                <a:lnTo>
                  <a:pt x="1563484" y="4076420"/>
                </a:lnTo>
                <a:lnTo>
                  <a:pt x="1609712" y="4085031"/>
                </a:lnTo>
                <a:lnTo>
                  <a:pt x="1656321" y="4092537"/>
                </a:lnTo>
                <a:lnTo>
                  <a:pt x="1703273" y="4098937"/>
                </a:lnTo>
                <a:lnTo>
                  <a:pt x="1750580" y="4104195"/>
                </a:lnTo>
                <a:lnTo>
                  <a:pt x="1798218" y="4108310"/>
                </a:lnTo>
                <a:lnTo>
                  <a:pt x="1846173" y="4111269"/>
                </a:lnTo>
                <a:lnTo>
                  <a:pt x="1894420" y="4113047"/>
                </a:lnTo>
                <a:lnTo>
                  <a:pt x="1942960" y="4113644"/>
                </a:lnTo>
                <a:lnTo>
                  <a:pt x="1991499" y="4113047"/>
                </a:lnTo>
                <a:lnTo>
                  <a:pt x="2039759" y="4111269"/>
                </a:lnTo>
                <a:lnTo>
                  <a:pt x="2087702" y="4108310"/>
                </a:lnTo>
                <a:lnTo>
                  <a:pt x="2135340" y="4104195"/>
                </a:lnTo>
                <a:lnTo>
                  <a:pt x="2182647" y="4098937"/>
                </a:lnTo>
                <a:lnTo>
                  <a:pt x="2229612" y="4092537"/>
                </a:lnTo>
                <a:lnTo>
                  <a:pt x="2276208" y="4085031"/>
                </a:lnTo>
                <a:lnTo>
                  <a:pt x="2322436" y="4076420"/>
                </a:lnTo>
                <a:lnTo>
                  <a:pt x="2368283" y="4066730"/>
                </a:lnTo>
                <a:lnTo>
                  <a:pt x="2413724" y="4055961"/>
                </a:lnTo>
                <a:lnTo>
                  <a:pt x="2458758" y="4044124"/>
                </a:lnTo>
                <a:lnTo>
                  <a:pt x="2503347" y="4031246"/>
                </a:lnTo>
                <a:lnTo>
                  <a:pt x="2547505" y="4017327"/>
                </a:lnTo>
                <a:lnTo>
                  <a:pt x="2591206" y="4002405"/>
                </a:lnTo>
                <a:lnTo>
                  <a:pt x="2634437" y="3986466"/>
                </a:lnTo>
                <a:lnTo>
                  <a:pt x="2677185" y="3969550"/>
                </a:lnTo>
                <a:lnTo>
                  <a:pt x="2719425" y="3951643"/>
                </a:lnTo>
                <a:lnTo>
                  <a:pt x="2761157" y="3932783"/>
                </a:lnTo>
                <a:lnTo>
                  <a:pt x="2802369" y="3912984"/>
                </a:lnTo>
                <a:lnTo>
                  <a:pt x="2843034" y="3892232"/>
                </a:lnTo>
                <a:lnTo>
                  <a:pt x="2883141" y="3870566"/>
                </a:lnTo>
                <a:lnTo>
                  <a:pt x="2922689" y="3847998"/>
                </a:lnTo>
                <a:lnTo>
                  <a:pt x="2961640" y="3824541"/>
                </a:lnTo>
                <a:lnTo>
                  <a:pt x="3000006" y="3800208"/>
                </a:lnTo>
                <a:lnTo>
                  <a:pt x="3037751" y="3774998"/>
                </a:lnTo>
                <a:lnTo>
                  <a:pt x="3074873" y="3748951"/>
                </a:lnTo>
                <a:lnTo>
                  <a:pt x="3111360" y="3722065"/>
                </a:lnTo>
                <a:lnTo>
                  <a:pt x="3147187" y="3694353"/>
                </a:lnTo>
                <a:lnTo>
                  <a:pt x="3182353" y="3665842"/>
                </a:lnTo>
                <a:lnTo>
                  <a:pt x="3216846" y="3636530"/>
                </a:lnTo>
                <a:lnTo>
                  <a:pt x="3250628" y="3606444"/>
                </a:lnTo>
                <a:lnTo>
                  <a:pt x="3283712" y="3575583"/>
                </a:lnTo>
                <a:lnTo>
                  <a:pt x="3316059" y="3543973"/>
                </a:lnTo>
                <a:lnTo>
                  <a:pt x="3347682" y="3511639"/>
                </a:lnTo>
                <a:lnTo>
                  <a:pt x="3378543" y="3478568"/>
                </a:lnTo>
                <a:lnTo>
                  <a:pt x="3408642" y="3444786"/>
                </a:lnTo>
                <a:lnTo>
                  <a:pt x="3437966" y="3410318"/>
                </a:lnTo>
                <a:lnTo>
                  <a:pt x="3466490" y="3375164"/>
                </a:lnTo>
                <a:lnTo>
                  <a:pt x="3494201" y="3339350"/>
                </a:lnTo>
                <a:lnTo>
                  <a:pt x="3521100" y="3302876"/>
                </a:lnTo>
                <a:lnTo>
                  <a:pt x="3547160" y="3265767"/>
                </a:lnTo>
                <a:lnTo>
                  <a:pt x="3572370" y="3228022"/>
                </a:lnTo>
                <a:lnTo>
                  <a:pt x="3596716" y="3189681"/>
                </a:lnTo>
                <a:lnTo>
                  <a:pt x="3620185" y="3150730"/>
                </a:lnTo>
                <a:lnTo>
                  <a:pt x="3642766" y="3111208"/>
                </a:lnTo>
                <a:lnTo>
                  <a:pt x="3664432" y="3071114"/>
                </a:lnTo>
                <a:lnTo>
                  <a:pt x="3685184" y="3030461"/>
                </a:lnTo>
                <a:lnTo>
                  <a:pt x="3704996" y="2989262"/>
                </a:lnTo>
                <a:lnTo>
                  <a:pt x="3723868" y="2947543"/>
                </a:lnTo>
                <a:lnTo>
                  <a:pt x="3741775" y="2905315"/>
                </a:lnTo>
                <a:lnTo>
                  <a:pt x="3758704" y="2862580"/>
                </a:lnTo>
                <a:lnTo>
                  <a:pt x="3774643" y="2819374"/>
                </a:lnTo>
                <a:lnTo>
                  <a:pt x="3789578" y="2775686"/>
                </a:lnTo>
                <a:lnTo>
                  <a:pt x="3803485" y="2731541"/>
                </a:lnTo>
                <a:lnTo>
                  <a:pt x="3816375" y="2686964"/>
                </a:lnTo>
                <a:lnTo>
                  <a:pt x="3828211" y="2641943"/>
                </a:lnTo>
                <a:lnTo>
                  <a:pt x="3838981" y="2596515"/>
                </a:lnTo>
                <a:lnTo>
                  <a:pt x="3848684" y="2550693"/>
                </a:lnTo>
                <a:lnTo>
                  <a:pt x="3857294" y="2504478"/>
                </a:lnTo>
                <a:lnTo>
                  <a:pt x="3864813" y="2457894"/>
                </a:lnTo>
                <a:lnTo>
                  <a:pt x="3871201" y="2410942"/>
                </a:lnTo>
                <a:lnTo>
                  <a:pt x="3876459" y="2363660"/>
                </a:lnTo>
                <a:lnTo>
                  <a:pt x="3880586" y="2316035"/>
                </a:lnTo>
                <a:lnTo>
                  <a:pt x="3883545" y="2268105"/>
                </a:lnTo>
                <a:lnTo>
                  <a:pt x="3885323" y="2219871"/>
                </a:lnTo>
                <a:lnTo>
                  <a:pt x="3885920" y="2171344"/>
                </a:lnTo>
                <a:close/>
              </a:path>
              <a:path w="3978275" h="4114165">
                <a:moveTo>
                  <a:pt x="3978135" y="63258"/>
                </a:moveTo>
                <a:lnTo>
                  <a:pt x="3959491" y="27686"/>
                </a:lnTo>
                <a:lnTo>
                  <a:pt x="3924465" y="10172"/>
                </a:lnTo>
                <a:lnTo>
                  <a:pt x="3859669" y="1130"/>
                </a:lnTo>
                <a:lnTo>
                  <a:pt x="3815410" y="0"/>
                </a:lnTo>
                <a:lnTo>
                  <a:pt x="3754132" y="1282"/>
                </a:lnTo>
                <a:lnTo>
                  <a:pt x="3695446" y="5143"/>
                </a:lnTo>
                <a:lnTo>
                  <a:pt x="3639362" y="11557"/>
                </a:lnTo>
                <a:lnTo>
                  <a:pt x="3585883" y="20535"/>
                </a:lnTo>
                <a:lnTo>
                  <a:pt x="3535019" y="32092"/>
                </a:lnTo>
                <a:lnTo>
                  <a:pt x="3486747" y="46202"/>
                </a:lnTo>
                <a:lnTo>
                  <a:pt x="3441077" y="62890"/>
                </a:lnTo>
                <a:lnTo>
                  <a:pt x="3398024" y="82143"/>
                </a:lnTo>
                <a:lnTo>
                  <a:pt x="3357562" y="103962"/>
                </a:lnTo>
                <a:lnTo>
                  <a:pt x="3319703" y="128346"/>
                </a:lnTo>
                <a:lnTo>
                  <a:pt x="3284448" y="155295"/>
                </a:lnTo>
                <a:lnTo>
                  <a:pt x="3251809" y="184810"/>
                </a:lnTo>
                <a:lnTo>
                  <a:pt x="3221761" y="216890"/>
                </a:lnTo>
                <a:lnTo>
                  <a:pt x="3194532" y="248678"/>
                </a:lnTo>
                <a:lnTo>
                  <a:pt x="3112325" y="346252"/>
                </a:lnTo>
                <a:lnTo>
                  <a:pt x="3029305" y="447141"/>
                </a:lnTo>
                <a:lnTo>
                  <a:pt x="2945485" y="551357"/>
                </a:lnTo>
                <a:lnTo>
                  <a:pt x="2860840" y="658888"/>
                </a:lnTo>
                <a:lnTo>
                  <a:pt x="2746718" y="807440"/>
                </a:lnTo>
                <a:lnTo>
                  <a:pt x="2631160" y="961885"/>
                </a:lnTo>
                <a:lnTo>
                  <a:pt x="2514155" y="1122222"/>
                </a:lnTo>
                <a:lnTo>
                  <a:pt x="2395715" y="1288478"/>
                </a:lnTo>
                <a:lnTo>
                  <a:pt x="2275827" y="1460627"/>
                </a:lnTo>
                <a:lnTo>
                  <a:pt x="2154504" y="1638681"/>
                </a:lnTo>
                <a:lnTo>
                  <a:pt x="2031733" y="1822640"/>
                </a:lnTo>
                <a:lnTo>
                  <a:pt x="1907527" y="2012505"/>
                </a:lnTo>
                <a:lnTo>
                  <a:pt x="1781873" y="2208263"/>
                </a:lnTo>
                <a:lnTo>
                  <a:pt x="1654784" y="2409926"/>
                </a:lnTo>
                <a:lnTo>
                  <a:pt x="1633867" y="2436291"/>
                </a:lnTo>
                <a:lnTo>
                  <a:pt x="1613344" y="2455113"/>
                </a:lnTo>
                <a:lnTo>
                  <a:pt x="1593189" y="2466416"/>
                </a:lnTo>
                <a:lnTo>
                  <a:pt x="1573415" y="2470175"/>
                </a:lnTo>
                <a:lnTo>
                  <a:pt x="1559521" y="2464524"/>
                </a:lnTo>
                <a:lnTo>
                  <a:pt x="1525244" y="2419337"/>
                </a:lnTo>
                <a:lnTo>
                  <a:pt x="1504861" y="2379802"/>
                </a:lnTo>
                <a:lnTo>
                  <a:pt x="1482305" y="2328964"/>
                </a:lnTo>
                <a:lnTo>
                  <a:pt x="1457579" y="2266835"/>
                </a:lnTo>
                <a:lnTo>
                  <a:pt x="1430705" y="2193417"/>
                </a:lnTo>
                <a:lnTo>
                  <a:pt x="1401648" y="2108682"/>
                </a:lnTo>
                <a:lnTo>
                  <a:pt x="1379969" y="2049780"/>
                </a:lnTo>
                <a:lnTo>
                  <a:pt x="1355115" y="2001583"/>
                </a:lnTo>
                <a:lnTo>
                  <a:pt x="1327073" y="1964093"/>
                </a:lnTo>
                <a:lnTo>
                  <a:pt x="1295844" y="1937321"/>
                </a:lnTo>
                <a:lnTo>
                  <a:pt x="1223860" y="1915896"/>
                </a:lnTo>
                <a:lnTo>
                  <a:pt x="1182878" y="1918779"/>
                </a:lnTo>
                <a:lnTo>
                  <a:pt x="1139482" y="1927453"/>
                </a:lnTo>
                <a:lnTo>
                  <a:pt x="1093673" y="1941918"/>
                </a:lnTo>
                <a:lnTo>
                  <a:pt x="1045464" y="1962162"/>
                </a:lnTo>
                <a:lnTo>
                  <a:pt x="994841" y="1988185"/>
                </a:lnTo>
                <a:lnTo>
                  <a:pt x="938872" y="2021941"/>
                </a:lnTo>
                <a:lnTo>
                  <a:pt x="891514" y="2056053"/>
                </a:lnTo>
                <a:lnTo>
                  <a:pt x="852779" y="2090547"/>
                </a:lnTo>
                <a:lnTo>
                  <a:pt x="822642" y="2125408"/>
                </a:lnTo>
                <a:lnTo>
                  <a:pt x="801116" y="2160638"/>
                </a:lnTo>
                <a:lnTo>
                  <a:pt x="783894" y="2232190"/>
                </a:lnTo>
                <a:lnTo>
                  <a:pt x="784987" y="2254161"/>
                </a:lnTo>
                <a:lnTo>
                  <a:pt x="793686" y="2312403"/>
                </a:lnTo>
                <a:lnTo>
                  <a:pt x="811098" y="2389721"/>
                </a:lnTo>
                <a:lnTo>
                  <a:pt x="823074" y="2435529"/>
                </a:lnTo>
                <a:lnTo>
                  <a:pt x="837222" y="2486114"/>
                </a:lnTo>
                <a:lnTo>
                  <a:pt x="853541" y="2541473"/>
                </a:lnTo>
                <a:lnTo>
                  <a:pt x="872032" y="2601595"/>
                </a:lnTo>
                <a:lnTo>
                  <a:pt x="892708" y="2666492"/>
                </a:lnTo>
                <a:lnTo>
                  <a:pt x="915568" y="2736151"/>
                </a:lnTo>
                <a:lnTo>
                  <a:pt x="940600" y="2810586"/>
                </a:lnTo>
                <a:lnTo>
                  <a:pt x="965492" y="2883103"/>
                </a:lnTo>
                <a:lnTo>
                  <a:pt x="989799" y="2949511"/>
                </a:lnTo>
                <a:lnTo>
                  <a:pt x="1013510" y="3009785"/>
                </a:lnTo>
                <a:lnTo>
                  <a:pt x="1036624" y="3063938"/>
                </a:lnTo>
                <a:lnTo>
                  <a:pt x="1059141" y="3111957"/>
                </a:lnTo>
                <a:lnTo>
                  <a:pt x="1081049" y="3153854"/>
                </a:lnTo>
                <a:lnTo>
                  <a:pt x="1102372" y="3189630"/>
                </a:lnTo>
                <a:lnTo>
                  <a:pt x="1143215" y="3242818"/>
                </a:lnTo>
                <a:lnTo>
                  <a:pt x="1181671" y="3271494"/>
                </a:lnTo>
                <a:lnTo>
                  <a:pt x="1241463" y="3283064"/>
                </a:lnTo>
                <a:lnTo>
                  <a:pt x="1292682" y="3286671"/>
                </a:lnTo>
                <a:lnTo>
                  <a:pt x="1358138" y="3288842"/>
                </a:lnTo>
                <a:lnTo>
                  <a:pt x="1437817" y="3289566"/>
                </a:lnTo>
                <a:lnTo>
                  <a:pt x="1505115" y="3286556"/>
                </a:lnTo>
                <a:lnTo>
                  <a:pt x="1564373" y="3277514"/>
                </a:lnTo>
                <a:lnTo>
                  <a:pt x="1615605" y="3262452"/>
                </a:lnTo>
                <a:lnTo>
                  <a:pt x="1658797" y="3241370"/>
                </a:lnTo>
                <a:lnTo>
                  <a:pt x="1693951" y="3214255"/>
                </a:lnTo>
                <a:lnTo>
                  <a:pt x="1721078" y="3181121"/>
                </a:lnTo>
                <a:lnTo>
                  <a:pt x="1887982" y="2923133"/>
                </a:lnTo>
                <a:lnTo>
                  <a:pt x="2057234" y="2667330"/>
                </a:lnTo>
                <a:lnTo>
                  <a:pt x="2228837" y="2413698"/>
                </a:lnTo>
                <a:lnTo>
                  <a:pt x="2402776" y="2162251"/>
                </a:lnTo>
                <a:lnTo>
                  <a:pt x="2579065" y="1912975"/>
                </a:lnTo>
                <a:lnTo>
                  <a:pt x="2757690" y="1665871"/>
                </a:lnTo>
                <a:lnTo>
                  <a:pt x="2938665" y="1420952"/>
                </a:lnTo>
                <a:lnTo>
                  <a:pt x="3121990" y="1178191"/>
                </a:lnTo>
                <a:lnTo>
                  <a:pt x="3307651" y="937615"/>
                </a:lnTo>
                <a:lnTo>
                  <a:pt x="3495649" y="699223"/>
                </a:lnTo>
                <a:lnTo>
                  <a:pt x="3685997" y="462991"/>
                </a:lnTo>
                <a:lnTo>
                  <a:pt x="3878694" y="228942"/>
                </a:lnTo>
                <a:lnTo>
                  <a:pt x="3922204" y="172275"/>
                </a:lnTo>
                <a:lnTo>
                  <a:pt x="3953268" y="125768"/>
                </a:lnTo>
                <a:lnTo>
                  <a:pt x="3971925" y="89433"/>
                </a:lnTo>
                <a:lnTo>
                  <a:pt x="3978135" y="632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13D94D-8E51-A5E6-56B1-59890A6000C5}"/>
              </a:ext>
            </a:extLst>
          </p:cNvPr>
          <p:cNvSpPr txBox="1"/>
          <p:nvPr/>
        </p:nvSpPr>
        <p:spPr>
          <a:xfrm>
            <a:off x="2181800" y="617342"/>
            <a:ext cx="2848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Nunito Sans ExtraBold" pitchFamily="2" charset="77"/>
              </a:rPr>
              <a:t>Linking</a:t>
            </a: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308A6D25-0A23-4184-B077-97C2322E8647}"/>
              </a:ext>
            </a:extLst>
          </p:cNvPr>
          <p:cNvSpPr/>
          <p:nvPr/>
        </p:nvSpPr>
        <p:spPr>
          <a:xfrm>
            <a:off x="455617" y="1893656"/>
            <a:ext cx="1486199" cy="1536965"/>
          </a:xfrm>
          <a:custGeom>
            <a:avLst/>
            <a:gdLst/>
            <a:ahLst/>
            <a:cxnLst/>
            <a:rect l="l" t="t" r="r" b="b"/>
            <a:pathLst>
              <a:path w="3978275" h="4114165">
                <a:moveTo>
                  <a:pt x="3885920" y="2171344"/>
                </a:moveTo>
                <a:lnTo>
                  <a:pt x="3885234" y="2118156"/>
                </a:lnTo>
                <a:lnTo>
                  <a:pt x="3883164" y="2065413"/>
                </a:lnTo>
                <a:lnTo>
                  <a:pt x="3879735" y="2013115"/>
                </a:lnTo>
                <a:lnTo>
                  <a:pt x="3874973" y="1961286"/>
                </a:lnTo>
                <a:lnTo>
                  <a:pt x="3868877" y="1909927"/>
                </a:lnTo>
                <a:lnTo>
                  <a:pt x="3861473" y="1859038"/>
                </a:lnTo>
                <a:lnTo>
                  <a:pt x="3852773" y="1808645"/>
                </a:lnTo>
                <a:lnTo>
                  <a:pt x="3842804" y="1758746"/>
                </a:lnTo>
                <a:lnTo>
                  <a:pt x="3831564" y="1709356"/>
                </a:lnTo>
                <a:lnTo>
                  <a:pt x="3819080" y="1660474"/>
                </a:lnTo>
                <a:lnTo>
                  <a:pt x="3805377" y="1612112"/>
                </a:lnTo>
                <a:lnTo>
                  <a:pt x="3790454" y="1564284"/>
                </a:lnTo>
                <a:lnTo>
                  <a:pt x="3774325" y="1517002"/>
                </a:lnTo>
                <a:lnTo>
                  <a:pt x="3757028" y="1470266"/>
                </a:lnTo>
                <a:lnTo>
                  <a:pt x="3738562" y="1424089"/>
                </a:lnTo>
                <a:lnTo>
                  <a:pt x="3718941" y="1378470"/>
                </a:lnTo>
                <a:lnTo>
                  <a:pt x="3698202" y="1333436"/>
                </a:lnTo>
                <a:lnTo>
                  <a:pt x="3676332" y="1288986"/>
                </a:lnTo>
                <a:lnTo>
                  <a:pt x="3653371" y="1245133"/>
                </a:lnTo>
                <a:lnTo>
                  <a:pt x="3629329" y="1201877"/>
                </a:lnTo>
                <a:lnTo>
                  <a:pt x="3604209" y="1159230"/>
                </a:lnTo>
                <a:lnTo>
                  <a:pt x="3578047" y="1117206"/>
                </a:lnTo>
                <a:lnTo>
                  <a:pt x="3550843" y="1075804"/>
                </a:lnTo>
                <a:lnTo>
                  <a:pt x="3522624" y="1035050"/>
                </a:lnTo>
                <a:lnTo>
                  <a:pt x="3493401" y="994930"/>
                </a:lnTo>
                <a:lnTo>
                  <a:pt x="3463188" y="955471"/>
                </a:lnTo>
                <a:lnTo>
                  <a:pt x="3280245" y="1172235"/>
                </a:lnTo>
                <a:lnTo>
                  <a:pt x="3311004" y="1211364"/>
                </a:lnTo>
                <a:lnTo>
                  <a:pt x="3340036" y="1250911"/>
                </a:lnTo>
                <a:lnTo>
                  <a:pt x="3367379" y="1290904"/>
                </a:lnTo>
                <a:lnTo>
                  <a:pt x="3393059" y="1331366"/>
                </a:lnTo>
                <a:lnTo>
                  <a:pt x="3417112" y="1372323"/>
                </a:lnTo>
                <a:lnTo>
                  <a:pt x="3439541" y="1413814"/>
                </a:lnTo>
                <a:lnTo>
                  <a:pt x="3460394" y="1455851"/>
                </a:lnTo>
                <a:lnTo>
                  <a:pt x="3479698" y="1498473"/>
                </a:lnTo>
                <a:lnTo>
                  <a:pt x="3497478" y="1541703"/>
                </a:lnTo>
                <a:lnTo>
                  <a:pt x="3513759" y="1585569"/>
                </a:lnTo>
                <a:lnTo>
                  <a:pt x="3528580" y="1630095"/>
                </a:lnTo>
                <a:lnTo>
                  <a:pt x="3541966" y="1675320"/>
                </a:lnTo>
                <a:lnTo>
                  <a:pt x="3553942" y="1721243"/>
                </a:lnTo>
                <a:lnTo>
                  <a:pt x="3564534" y="1767916"/>
                </a:lnTo>
                <a:lnTo>
                  <a:pt x="3573767" y="1815363"/>
                </a:lnTo>
                <a:lnTo>
                  <a:pt x="3581692" y="1863610"/>
                </a:lnTo>
                <a:lnTo>
                  <a:pt x="3588308" y="1912683"/>
                </a:lnTo>
                <a:lnTo>
                  <a:pt x="3593655" y="1962594"/>
                </a:lnTo>
                <a:lnTo>
                  <a:pt x="3597770" y="2013394"/>
                </a:lnTo>
                <a:lnTo>
                  <a:pt x="3600678" y="2065096"/>
                </a:lnTo>
                <a:lnTo>
                  <a:pt x="3602393" y="2117737"/>
                </a:lnTo>
                <a:lnTo>
                  <a:pt x="3602964" y="2171344"/>
                </a:lnTo>
                <a:lnTo>
                  <a:pt x="3602278" y="2219464"/>
                </a:lnTo>
                <a:lnTo>
                  <a:pt x="3600246" y="2267242"/>
                </a:lnTo>
                <a:lnTo>
                  <a:pt x="3596881" y="2314664"/>
                </a:lnTo>
                <a:lnTo>
                  <a:pt x="3592195" y="2361704"/>
                </a:lnTo>
                <a:lnTo>
                  <a:pt x="3586213" y="2408339"/>
                </a:lnTo>
                <a:lnTo>
                  <a:pt x="3578961" y="2454567"/>
                </a:lnTo>
                <a:lnTo>
                  <a:pt x="3570440" y="2500350"/>
                </a:lnTo>
                <a:lnTo>
                  <a:pt x="3560673" y="2545689"/>
                </a:lnTo>
                <a:lnTo>
                  <a:pt x="3549688" y="2590558"/>
                </a:lnTo>
                <a:lnTo>
                  <a:pt x="3537496" y="2634932"/>
                </a:lnTo>
                <a:lnTo>
                  <a:pt x="3524110" y="2678798"/>
                </a:lnTo>
                <a:lnTo>
                  <a:pt x="3509568" y="2722130"/>
                </a:lnTo>
                <a:lnTo>
                  <a:pt x="3493871" y="2764929"/>
                </a:lnTo>
                <a:lnTo>
                  <a:pt x="3477031" y="2807157"/>
                </a:lnTo>
                <a:lnTo>
                  <a:pt x="3459086" y="2848813"/>
                </a:lnTo>
                <a:lnTo>
                  <a:pt x="3440049" y="2889859"/>
                </a:lnTo>
                <a:lnTo>
                  <a:pt x="3419932" y="2930296"/>
                </a:lnTo>
                <a:lnTo>
                  <a:pt x="3398761" y="2970085"/>
                </a:lnTo>
                <a:lnTo>
                  <a:pt x="3376549" y="3009227"/>
                </a:lnTo>
                <a:lnTo>
                  <a:pt x="3353308" y="3047695"/>
                </a:lnTo>
                <a:lnTo>
                  <a:pt x="3329063" y="3085477"/>
                </a:lnTo>
                <a:lnTo>
                  <a:pt x="3303841" y="3122536"/>
                </a:lnTo>
                <a:lnTo>
                  <a:pt x="3277654" y="3158883"/>
                </a:lnTo>
                <a:lnTo>
                  <a:pt x="3250514" y="3194469"/>
                </a:lnTo>
                <a:lnTo>
                  <a:pt x="3222434" y="3229305"/>
                </a:lnTo>
                <a:lnTo>
                  <a:pt x="3193453" y="3263341"/>
                </a:lnTo>
                <a:lnTo>
                  <a:pt x="3163582" y="3296589"/>
                </a:lnTo>
                <a:lnTo>
                  <a:pt x="3132823" y="3329013"/>
                </a:lnTo>
                <a:lnTo>
                  <a:pt x="3101225" y="3360597"/>
                </a:lnTo>
                <a:lnTo>
                  <a:pt x="3068777" y="3391319"/>
                </a:lnTo>
                <a:lnTo>
                  <a:pt x="3035503" y="3421176"/>
                </a:lnTo>
                <a:lnTo>
                  <a:pt x="3001441" y="3450145"/>
                </a:lnTo>
                <a:lnTo>
                  <a:pt x="2966593" y="3478187"/>
                </a:lnTo>
                <a:lnTo>
                  <a:pt x="2930969" y="3505314"/>
                </a:lnTo>
                <a:lnTo>
                  <a:pt x="2894609" y="3531489"/>
                </a:lnTo>
                <a:lnTo>
                  <a:pt x="2857525" y="3556685"/>
                </a:lnTo>
                <a:lnTo>
                  <a:pt x="2819717" y="3580917"/>
                </a:lnTo>
                <a:lnTo>
                  <a:pt x="2781236" y="3604133"/>
                </a:lnTo>
                <a:lnTo>
                  <a:pt x="2742069" y="3626332"/>
                </a:lnTo>
                <a:lnTo>
                  <a:pt x="2702242" y="3647490"/>
                </a:lnTo>
                <a:lnTo>
                  <a:pt x="2661793" y="3667582"/>
                </a:lnTo>
                <a:lnTo>
                  <a:pt x="2620721" y="3686606"/>
                </a:lnTo>
                <a:lnTo>
                  <a:pt x="2579039" y="3704539"/>
                </a:lnTo>
                <a:lnTo>
                  <a:pt x="2536787" y="3721354"/>
                </a:lnTo>
                <a:lnTo>
                  <a:pt x="2493975" y="3737038"/>
                </a:lnTo>
                <a:lnTo>
                  <a:pt x="2450617" y="3751580"/>
                </a:lnTo>
                <a:lnTo>
                  <a:pt x="2406726" y="3764940"/>
                </a:lnTo>
                <a:lnTo>
                  <a:pt x="2362327" y="3777119"/>
                </a:lnTo>
                <a:lnTo>
                  <a:pt x="2317445" y="3788105"/>
                </a:lnTo>
                <a:lnTo>
                  <a:pt x="2272080" y="3797858"/>
                </a:lnTo>
                <a:lnTo>
                  <a:pt x="2226272" y="3806367"/>
                </a:lnTo>
                <a:lnTo>
                  <a:pt x="2180031" y="3813619"/>
                </a:lnTo>
                <a:lnTo>
                  <a:pt x="2133371" y="3819601"/>
                </a:lnTo>
                <a:lnTo>
                  <a:pt x="2086317" y="3824274"/>
                </a:lnTo>
                <a:lnTo>
                  <a:pt x="2038883" y="3827640"/>
                </a:lnTo>
                <a:lnTo>
                  <a:pt x="1991080" y="3829672"/>
                </a:lnTo>
                <a:lnTo>
                  <a:pt x="1942947" y="3830358"/>
                </a:lnTo>
                <a:lnTo>
                  <a:pt x="1894801" y="3829672"/>
                </a:lnTo>
                <a:lnTo>
                  <a:pt x="1847011" y="3827640"/>
                </a:lnTo>
                <a:lnTo>
                  <a:pt x="1799564" y="3824274"/>
                </a:lnTo>
                <a:lnTo>
                  <a:pt x="1752511" y="3819601"/>
                </a:lnTo>
                <a:lnTo>
                  <a:pt x="1705851" y="3813619"/>
                </a:lnTo>
                <a:lnTo>
                  <a:pt x="1659610" y="3806367"/>
                </a:lnTo>
                <a:lnTo>
                  <a:pt x="1613801" y="3797858"/>
                </a:lnTo>
                <a:lnTo>
                  <a:pt x="1568450" y="3788105"/>
                </a:lnTo>
                <a:lnTo>
                  <a:pt x="1523555" y="3777119"/>
                </a:lnTo>
                <a:lnTo>
                  <a:pt x="1479169" y="3764940"/>
                </a:lnTo>
                <a:lnTo>
                  <a:pt x="1435277" y="3751580"/>
                </a:lnTo>
                <a:lnTo>
                  <a:pt x="1391907" y="3737038"/>
                </a:lnTo>
                <a:lnTo>
                  <a:pt x="1349095" y="3721354"/>
                </a:lnTo>
                <a:lnTo>
                  <a:pt x="1306842" y="3704539"/>
                </a:lnTo>
                <a:lnTo>
                  <a:pt x="1265174" y="3686606"/>
                </a:lnTo>
                <a:lnTo>
                  <a:pt x="1224089" y="3667582"/>
                </a:lnTo>
                <a:lnTo>
                  <a:pt x="1183640" y="3647490"/>
                </a:lnTo>
                <a:lnTo>
                  <a:pt x="1143825" y="3626332"/>
                </a:lnTo>
                <a:lnTo>
                  <a:pt x="1104658" y="3604133"/>
                </a:lnTo>
                <a:lnTo>
                  <a:pt x="1066165" y="3580917"/>
                </a:lnTo>
                <a:lnTo>
                  <a:pt x="1028369" y="3556685"/>
                </a:lnTo>
                <a:lnTo>
                  <a:pt x="991273" y="3531489"/>
                </a:lnTo>
                <a:lnTo>
                  <a:pt x="954913" y="3505314"/>
                </a:lnTo>
                <a:lnTo>
                  <a:pt x="919302" y="3478187"/>
                </a:lnTo>
                <a:lnTo>
                  <a:pt x="884440" y="3450145"/>
                </a:lnTo>
                <a:lnTo>
                  <a:pt x="850379" y="3421176"/>
                </a:lnTo>
                <a:lnTo>
                  <a:pt x="817118" y="3391319"/>
                </a:lnTo>
                <a:lnTo>
                  <a:pt x="784669" y="3360597"/>
                </a:lnTo>
                <a:lnTo>
                  <a:pt x="753059" y="3329013"/>
                </a:lnTo>
                <a:lnTo>
                  <a:pt x="722312" y="3296589"/>
                </a:lnTo>
                <a:lnTo>
                  <a:pt x="692429" y="3263341"/>
                </a:lnTo>
                <a:lnTo>
                  <a:pt x="663448" y="3229305"/>
                </a:lnTo>
                <a:lnTo>
                  <a:pt x="635381" y="3194469"/>
                </a:lnTo>
                <a:lnTo>
                  <a:pt x="608241" y="3158883"/>
                </a:lnTo>
                <a:lnTo>
                  <a:pt x="582041" y="3122536"/>
                </a:lnTo>
                <a:lnTo>
                  <a:pt x="556818" y="3085477"/>
                </a:lnTo>
                <a:lnTo>
                  <a:pt x="532574" y="3047695"/>
                </a:lnTo>
                <a:lnTo>
                  <a:pt x="509346" y="3009227"/>
                </a:lnTo>
                <a:lnTo>
                  <a:pt x="487121" y="2970085"/>
                </a:lnTo>
                <a:lnTo>
                  <a:pt x="465950" y="2930296"/>
                </a:lnTo>
                <a:lnTo>
                  <a:pt x="445833" y="2889859"/>
                </a:lnTo>
                <a:lnTo>
                  <a:pt x="426796" y="2848813"/>
                </a:lnTo>
                <a:lnTo>
                  <a:pt x="408851" y="2807157"/>
                </a:lnTo>
                <a:lnTo>
                  <a:pt x="392023" y="2764929"/>
                </a:lnTo>
                <a:lnTo>
                  <a:pt x="376326" y="2722130"/>
                </a:lnTo>
                <a:lnTo>
                  <a:pt x="361772" y="2678798"/>
                </a:lnTo>
                <a:lnTo>
                  <a:pt x="348399" y="2634932"/>
                </a:lnTo>
                <a:lnTo>
                  <a:pt x="336207" y="2590558"/>
                </a:lnTo>
                <a:lnTo>
                  <a:pt x="325221" y="2545689"/>
                </a:lnTo>
                <a:lnTo>
                  <a:pt x="315455" y="2500350"/>
                </a:lnTo>
                <a:lnTo>
                  <a:pt x="306933" y="2454567"/>
                </a:lnTo>
                <a:lnTo>
                  <a:pt x="299669" y="2408339"/>
                </a:lnTo>
                <a:lnTo>
                  <a:pt x="293687" y="2361704"/>
                </a:lnTo>
                <a:lnTo>
                  <a:pt x="289001" y="2314664"/>
                </a:lnTo>
                <a:lnTo>
                  <a:pt x="285635" y="2267242"/>
                </a:lnTo>
                <a:lnTo>
                  <a:pt x="283603" y="2219464"/>
                </a:lnTo>
                <a:lnTo>
                  <a:pt x="282917" y="2171344"/>
                </a:lnTo>
                <a:lnTo>
                  <a:pt x="283603" y="2123211"/>
                </a:lnTo>
                <a:lnTo>
                  <a:pt x="285635" y="2075434"/>
                </a:lnTo>
                <a:lnTo>
                  <a:pt x="289001" y="2028012"/>
                </a:lnTo>
                <a:lnTo>
                  <a:pt x="293687" y="1980971"/>
                </a:lnTo>
                <a:lnTo>
                  <a:pt x="299669" y="1934324"/>
                </a:lnTo>
                <a:lnTo>
                  <a:pt x="306933" y="1888096"/>
                </a:lnTo>
                <a:lnTo>
                  <a:pt x="315455" y="1842312"/>
                </a:lnTo>
                <a:lnTo>
                  <a:pt x="325221" y="1796961"/>
                </a:lnTo>
                <a:lnTo>
                  <a:pt x="336207" y="1752092"/>
                </a:lnTo>
                <a:lnTo>
                  <a:pt x="348399" y="1707718"/>
                </a:lnTo>
                <a:lnTo>
                  <a:pt x="361772" y="1663839"/>
                </a:lnTo>
                <a:lnTo>
                  <a:pt x="376326" y="1620494"/>
                </a:lnTo>
                <a:lnTo>
                  <a:pt x="392023" y="1577695"/>
                </a:lnTo>
                <a:lnTo>
                  <a:pt x="408851" y="1535455"/>
                </a:lnTo>
                <a:lnTo>
                  <a:pt x="426796" y="1493799"/>
                </a:lnTo>
                <a:lnTo>
                  <a:pt x="445833" y="1452740"/>
                </a:lnTo>
                <a:lnTo>
                  <a:pt x="465950" y="1412290"/>
                </a:lnTo>
                <a:lnTo>
                  <a:pt x="487121" y="1372489"/>
                </a:lnTo>
                <a:lnTo>
                  <a:pt x="509346" y="1333334"/>
                </a:lnTo>
                <a:lnTo>
                  <a:pt x="532574" y="1294853"/>
                </a:lnTo>
                <a:lnTo>
                  <a:pt x="556818" y="1257071"/>
                </a:lnTo>
                <a:lnTo>
                  <a:pt x="582041" y="1219987"/>
                </a:lnTo>
                <a:lnTo>
                  <a:pt x="608241" y="1183640"/>
                </a:lnTo>
                <a:lnTo>
                  <a:pt x="635381" y="1148041"/>
                </a:lnTo>
                <a:lnTo>
                  <a:pt x="663448" y="1113205"/>
                </a:lnTo>
                <a:lnTo>
                  <a:pt x="692429" y="1079144"/>
                </a:lnTo>
                <a:lnTo>
                  <a:pt x="722312" y="1045883"/>
                </a:lnTo>
                <a:lnTo>
                  <a:pt x="753059" y="1013460"/>
                </a:lnTo>
                <a:lnTo>
                  <a:pt x="784669" y="981862"/>
                </a:lnTo>
                <a:lnTo>
                  <a:pt x="817118" y="951115"/>
                </a:lnTo>
                <a:lnTo>
                  <a:pt x="850379" y="921245"/>
                </a:lnTo>
                <a:lnTo>
                  <a:pt x="884440" y="892276"/>
                </a:lnTo>
                <a:lnTo>
                  <a:pt x="919302" y="864209"/>
                </a:lnTo>
                <a:lnTo>
                  <a:pt x="954913" y="837082"/>
                </a:lnTo>
                <a:lnTo>
                  <a:pt x="991273" y="810895"/>
                </a:lnTo>
                <a:lnTo>
                  <a:pt x="1028369" y="785685"/>
                </a:lnTo>
                <a:lnTo>
                  <a:pt x="1066165" y="761453"/>
                </a:lnTo>
                <a:lnTo>
                  <a:pt x="1104658" y="738225"/>
                </a:lnTo>
                <a:lnTo>
                  <a:pt x="1143825" y="716013"/>
                </a:lnTo>
                <a:lnTo>
                  <a:pt x="1183640" y="694842"/>
                </a:lnTo>
                <a:lnTo>
                  <a:pt x="1224089" y="674738"/>
                </a:lnTo>
                <a:lnTo>
                  <a:pt x="1265174" y="655701"/>
                </a:lnTo>
                <a:lnTo>
                  <a:pt x="1306842" y="637768"/>
                </a:lnTo>
                <a:lnTo>
                  <a:pt x="1349095" y="620941"/>
                </a:lnTo>
                <a:lnTo>
                  <a:pt x="1391907" y="605243"/>
                </a:lnTo>
                <a:lnTo>
                  <a:pt x="1435277" y="590702"/>
                </a:lnTo>
                <a:lnTo>
                  <a:pt x="1479169" y="577329"/>
                </a:lnTo>
                <a:lnTo>
                  <a:pt x="1523555" y="565137"/>
                </a:lnTo>
                <a:lnTo>
                  <a:pt x="1568450" y="554151"/>
                </a:lnTo>
                <a:lnTo>
                  <a:pt x="1613801" y="544398"/>
                </a:lnTo>
                <a:lnTo>
                  <a:pt x="1659610" y="535876"/>
                </a:lnTo>
                <a:lnTo>
                  <a:pt x="1705851" y="528624"/>
                </a:lnTo>
                <a:lnTo>
                  <a:pt x="1752511" y="522643"/>
                </a:lnTo>
                <a:lnTo>
                  <a:pt x="1799564" y="517956"/>
                </a:lnTo>
                <a:lnTo>
                  <a:pt x="1847011" y="514591"/>
                </a:lnTo>
                <a:lnTo>
                  <a:pt x="1894801" y="512559"/>
                </a:lnTo>
                <a:lnTo>
                  <a:pt x="1942947" y="511873"/>
                </a:lnTo>
                <a:lnTo>
                  <a:pt x="2000161" y="512445"/>
                </a:lnTo>
                <a:lnTo>
                  <a:pt x="2055583" y="514223"/>
                </a:lnTo>
                <a:lnTo>
                  <a:pt x="2109393" y="517271"/>
                </a:lnTo>
                <a:lnTo>
                  <a:pt x="2161730" y="521690"/>
                </a:lnTo>
                <a:lnTo>
                  <a:pt x="2212784" y="527570"/>
                </a:lnTo>
                <a:lnTo>
                  <a:pt x="2262721" y="534974"/>
                </a:lnTo>
                <a:lnTo>
                  <a:pt x="2311692" y="544004"/>
                </a:lnTo>
                <a:lnTo>
                  <a:pt x="2359863" y="554748"/>
                </a:lnTo>
                <a:lnTo>
                  <a:pt x="2407412" y="567283"/>
                </a:lnTo>
                <a:lnTo>
                  <a:pt x="2454491" y="581685"/>
                </a:lnTo>
                <a:lnTo>
                  <a:pt x="2501277" y="598043"/>
                </a:lnTo>
                <a:lnTo>
                  <a:pt x="2547937" y="616445"/>
                </a:lnTo>
                <a:lnTo>
                  <a:pt x="2594622" y="636981"/>
                </a:lnTo>
                <a:lnTo>
                  <a:pt x="2641511" y="659726"/>
                </a:lnTo>
                <a:lnTo>
                  <a:pt x="2688767" y="684771"/>
                </a:lnTo>
                <a:lnTo>
                  <a:pt x="2862580" y="456603"/>
                </a:lnTo>
                <a:lnTo>
                  <a:pt x="2818473" y="433019"/>
                </a:lnTo>
                <a:lnTo>
                  <a:pt x="2773959" y="410756"/>
                </a:lnTo>
                <a:lnTo>
                  <a:pt x="2729014" y="389813"/>
                </a:lnTo>
                <a:lnTo>
                  <a:pt x="2683637" y="370166"/>
                </a:lnTo>
                <a:lnTo>
                  <a:pt x="2637815" y="351815"/>
                </a:lnTo>
                <a:lnTo>
                  <a:pt x="2591524" y="334772"/>
                </a:lnTo>
                <a:lnTo>
                  <a:pt x="2544775" y="319011"/>
                </a:lnTo>
                <a:lnTo>
                  <a:pt x="2497544" y="304546"/>
                </a:lnTo>
                <a:lnTo>
                  <a:pt x="2449804" y="291363"/>
                </a:lnTo>
                <a:lnTo>
                  <a:pt x="2401582" y="279450"/>
                </a:lnTo>
                <a:lnTo>
                  <a:pt x="2352827" y="268820"/>
                </a:lnTo>
                <a:lnTo>
                  <a:pt x="2303564" y="259461"/>
                </a:lnTo>
                <a:lnTo>
                  <a:pt x="2253754" y="251358"/>
                </a:lnTo>
                <a:lnTo>
                  <a:pt x="2203386" y="244513"/>
                </a:lnTo>
                <a:lnTo>
                  <a:pt x="2152472" y="238925"/>
                </a:lnTo>
                <a:lnTo>
                  <a:pt x="2100973" y="234581"/>
                </a:lnTo>
                <a:lnTo>
                  <a:pt x="2048903" y="231495"/>
                </a:lnTo>
                <a:lnTo>
                  <a:pt x="1996236" y="229641"/>
                </a:lnTo>
                <a:lnTo>
                  <a:pt x="1942960" y="229019"/>
                </a:lnTo>
                <a:lnTo>
                  <a:pt x="1894420" y="229628"/>
                </a:lnTo>
                <a:lnTo>
                  <a:pt x="1846173" y="231419"/>
                </a:lnTo>
                <a:lnTo>
                  <a:pt x="1798218" y="234378"/>
                </a:lnTo>
                <a:lnTo>
                  <a:pt x="1750580" y="238493"/>
                </a:lnTo>
                <a:lnTo>
                  <a:pt x="1703273" y="243751"/>
                </a:lnTo>
                <a:lnTo>
                  <a:pt x="1656321" y="250139"/>
                </a:lnTo>
                <a:lnTo>
                  <a:pt x="1609712" y="257644"/>
                </a:lnTo>
                <a:lnTo>
                  <a:pt x="1563484" y="266255"/>
                </a:lnTo>
                <a:lnTo>
                  <a:pt x="1517637" y="275958"/>
                </a:lnTo>
                <a:lnTo>
                  <a:pt x="1472196" y="286727"/>
                </a:lnTo>
                <a:lnTo>
                  <a:pt x="1427175" y="298564"/>
                </a:lnTo>
                <a:lnTo>
                  <a:pt x="1382572" y="311442"/>
                </a:lnTo>
                <a:lnTo>
                  <a:pt x="1338414" y="325348"/>
                </a:lnTo>
                <a:lnTo>
                  <a:pt x="1294714" y="340283"/>
                </a:lnTo>
                <a:lnTo>
                  <a:pt x="1251483" y="356209"/>
                </a:lnTo>
                <a:lnTo>
                  <a:pt x="1208735" y="373138"/>
                </a:lnTo>
                <a:lnTo>
                  <a:pt x="1166495" y="391033"/>
                </a:lnTo>
                <a:lnTo>
                  <a:pt x="1124762" y="409892"/>
                </a:lnTo>
                <a:lnTo>
                  <a:pt x="1083551" y="429704"/>
                </a:lnTo>
                <a:lnTo>
                  <a:pt x="1042885" y="450443"/>
                </a:lnTo>
                <a:lnTo>
                  <a:pt x="1002779" y="472109"/>
                </a:lnTo>
                <a:lnTo>
                  <a:pt x="963244" y="494677"/>
                </a:lnTo>
                <a:lnTo>
                  <a:pt x="924280" y="518147"/>
                </a:lnTo>
                <a:lnTo>
                  <a:pt x="885926" y="542480"/>
                </a:lnTo>
                <a:lnTo>
                  <a:pt x="848169" y="567677"/>
                </a:lnTo>
                <a:lnTo>
                  <a:pt x="811047" y="593737"/>
                </a:lnTo>
                <a:lnTo>
                  <a:pt x="774560" y="620623"/>
                </a:lnTo>
                <a:lnTo>
                  <a:pt x="738733" y="648335"/>
                </a:lnTo>
                <a:lnTo>
                  <a:pt x="703567" y="676846"/>
                </a:lnTo>
                <a:lnTo>
                  <a:pt x="669086" y="706158"/>
                </a:lnTo>
                <a:lnTo>
                  <a:pt x="635292" y="736244"/>
                </a:lnTo>
                <a:lnTo>
                  <a:pt x="602221" y="767105"/>
                </a:lnTo>
                <a:lnTo>
                  <a:pt x="569861" y="798703"/>
                </a:lnTo>
                <a:lnTo>
                  <a:pt x="538251" y="831049"/>
                </a:lnTo>
                <a:lnTo>
                  <a:pt x="507377" y="864120"/>
                </a:lnTo>
                <a:lnTo>
                  <a:pt x="477278" y="897890"/>
                </a:lnTo>
                <a:lnTo>
                  <a:pt x="447967" y="932357"/>
                </a:lnTo>
                <a:lnTo>
                  <a:pt x="419442" y="967511"/>
                </a:lnTo>
                <a:lnTo>
                  <a:pt x="391718" y="1003338"/>
                </a:lnTo>
                <a:lnTo>
                  <a:pt x="364820" y="1039812"/>
                </a:lnTo>
                <a:lnTo>
                  <a:pt x="338759" y="1076921"/>
                </a:lnTo>
                <a:lnTo>
                  <a:pt x="313550" y="1114653"/>
                </a:lnTo>
                <a:lnTo>
                  <a:pt x="289204" y="1153007"/>
                </a:lnTo>
                <a:lnTo>
                  <a:pt x="265734" y="1191945"/>
                </a:lnTo>
                <a:lnTo>
                  <a:pt x="243154" y="1231480"/>
                </a:lnTo>
                <a:lnTo>
                  <a:pt x="221488" y="1271574"/>
                </a:lnTo>
                <a:lnTo>
                  <a:pt x="200736" y="1312227"/>
                </a:lnTo>
                <a:lnTo>
                  <a:pt x="180924" y="1353413"/>
                </a:lnTo>
                <a:lnTo>
                  <a:pt x="162052" y="1395133"/>
                </a:lnTo>
                <a:lnTo>
                  <a:pt x="144145" y="1437373"/>
                </a:lnTo>
                <a:lnTo>
                  <a:pt x="127215" y="1480096"/>
                </a:lnTo>
                <a:lnTo>
                  <a:pt x="111277" y="1523314"/>
                </a:lnTo>
                <a:lnTo>
                  <a:pt x="96354" y="1567002"/>
                </a:lnTo>
                <a:lnTo>
                  <a:pt x="82435" y="1611134"/>
                </a:lnTo>
                <a:lnTo>
                  <a:pt x="69545" y="1655724"/>
                </a:lnTo>
                <a:lnTo>
                  <a:pt x="57708" y="1700733"/>
                </a:lnTo>
                <a:lnTo>
                  <a:pt x="46939" y="1746161"/>
                </a:lnTo>
                <a:lnTo>
                  <a:pt x="37236" y="1791995"/>
                </a:lnTo>
                <a:lnTo>
                  <a:pt x="28625" y="1838210"/>
                </a:lnTo>
                <a:lnTo>
                  <a:pt x="21120" y="1884794"/>
                </a:lnTo>
                <a:lnTo>
                  <a:pt x="14719" y="1931733"/>
                </a:lnTo>
                <a:lnTo>
                  <a:pt x="9461" y="1979028"/>
                </a:lnTo>
                <a:lnTo>
                  <a:pt x="5346" y="2026640"/>
                </a:lnTo>
                <a:lnTo>
                  <a:pt x="2387" y="2074583"/>
                </a:lnTo>
                <a:lnTo>
                  <a:pt x="596" y="2122817"/>
                </a:lnTo>
                <a:lnTo>
                  <a:pt x="0" y="2171344"/>
                </a:lnTo>
                <a:lnTo>
                  <a:pt x="596" y="2219871"/>
                </a:lnTo>
                <a:lnTo>
                  <a:pt x="2387" y="2268105"/>
                </a:lnTo>
                <a:lnTo>
                  <a:pt x="5346" y="2316035"/>
                </a:lnTo>
                <a:lnTo>
                  <a:pt x="9461" y="2363660"/>
                </a:lnTo>
                <a:lnTo>
                  <a:pt x="14719" y="2410942"/>
                </a:lnTo>
                <a:lnTo>
                  <a:pt x="21120" y="2457894"/>
                </a:lnTo>
                <a:lnTo>
                  <a:pt x="28625" y="2504478"/>
                </a:lnTo>
                <a:lnTo>
                  <a:pt x="37236" y="2550693"/>
                </a:lnTo>
                <a:lnTo>
                  <a:pt x="46939" y="2596515"/>
                </a:lnTo>
                <a:lnTo>
                  <a:pt x="57708" y="2641943"/>
                </a:lnTo>
                <a:lnTo>
                  <a:pt x="69545" y="2686964"/>
                </a:lnTo>
                <a:lnTo>
                  <a:pt x="82435" y="2731541"/>
                </a:lnTo>
                <a:lnTo>
                  <a:pt x="96354" y="2775686"/>
                </a:lnTo>
                <a:lnTo>
                  <a:pt x="111277" y="2819374"/>
                </a:lnTo>
                <a:lnTo>
                  <a:pt x="127215" y="2862580"/>
                </a:lnTo>
                <a:lnTo>
                  <a:pt x="144145" y="2905315"/>
                </a:lnTo>
                <a:lnTo>
                  <a:pt x="162052" y="2947543"/>
                </a:lnTo>
                <a:lnTo>
                  <a:pt x="180924" y="2989262"/>
                </a:lnTo>
                <a:lnTo>
                  <a:pt x="200736" y="3030461"/>
                </a:lnTo>
                <a:lnTo>
                  <a:pt x="221488" y="3071114"/>
                </a:lnTo>
                <a:lnTo>
                  <a:pt x="243154" y="3111208"/>
                </a:lnTo>
                <a:lnTo>
                  <a:pt x="265734" y="3150730"/>
                </a:lnTo>
                <a:lnTo>
                  <a:pt x="289204" y="3189681"/>
                </a:lnTo>
                <a:lnTo>
                  <a:pt x="313550" y="3228022"/>
                </a:lnTo>
                <a:lnTo>
                  <a:pt x="338759" y="3265767"/>
                </a:lnTo>
                <a:lnTo>
                  <a:pt x="364820" y="3302876"/>
                </a:lnTo>
                <a:lnTo>
                  <a:pt x="391718" y="3339350"/>
                </a:lnTo>
                <a:lnTo>
                  <a:pt x="419442" y="3375164"/>
                </a:lnTo>
                <a:lnTo>
                  <a:pt x="447967" y="3410318"/>
                </a:lnTo>
                <a:lnTo>
                  <a:pt x="477278" y="3444786"/>
                </a:lnTo>
                <a:lnTo>
                  <a:pt x="507377" y="3478568"/>
                </a:lnTo>
                <a:lnTo>
                  <a:pt x="538251" y="3511639"/>
                </a:lnTo>
                <a:lnTo>
                  <a:pt x="569861" y="3543973"/>
                </a:lnTo>
                <a:lnTo>
                  <a:pt x="602221" y="3575583"/>
                </a:lnTo>
                <a:lnTo>
                  <a:pt x="635292" y="3606444"/>
                </a:lnTo>
                <a:lnTo>
                  <a:pt x="669086" y="3636530"/>
                </a:lnTo>
                <a:lnTo>
                  <a:pt x="703567" y="3665842"/>
                </a:lnTo>
                <a:lnTo>
                  <a:pt x="738733" y="3694353"/>
                </a:lnTo>
                <a:lnTo>
                  <a:pt x="774560" y="3722065"/>
                </a:lnTo>
                <a:lnTo>
                  <a:pt x="811047" y="3748951"/>
                </a:lnTo>
                <a:lnTo>
                  <a:pt x="848169" y="3774998"/>
                </a:lnTo>
                <a:lnTo>
                  <a:pt x="885926" y="3800208"/>
                </a:lnTo>
                <a:lnTo>
                  <a:pt x="924280" y="3824541"/>
                </a:lnTo>
                <a:lnTo>
                  <a:pt x="963244" y="3847998"/>
                </a:lnTo>
                <a:lnTo>
                  <a:pt x="1002779" y="3870566"/>
                </a:lnTo>
                <a:lnTo>
                  <a:pt x="1042885" y="3892232"/>
                </a:lnTo>
                <a:lnTo>
                  <a:pt x="1083551" y="3912984"/>
                </a:lnTo>
                <a:lnTo>
                  <a:pt x="1124762" y="3932783"/>
                </a:lnTo>
                <a:lnTo>
                  <a:pt x="1166495" y="3951643"/>
                </a:lnTo>
                <a:lnTo>
                  <a:pt x="1208735" y="3969550"/>
                </a:lnTo>
                <a:lnTo>
                  <a:pt x="1251483" y="3986466"/>
                </a:lnTo>
                <a:lnTo>
                  <a:pt x="1294714" y="4002405"/>
                </a:lnTo>
                <a:lnTo>
                  <a:pt x="1338414" y="4017327"/>
                </a:lnTo>
                <a:lnTo>
                  <a:pt x="1382572" y="4031246"/>
                </a:lnTo>
                <a:lnTo>
                  <a:pt x="1427175" y="4044124"/>
                </a:lnTo>
                <a:lnTo>
                  <a:pt x="1472196" y="4055961"/>
                </a:lnTo>
                <a:lnTo>
                  <a:pt x="1517637" y="4066730"/>
                </a:lnTo>
                <a:lnTo>
                  <a:pt x="1563484" y="4076420"/>
                </a:lnTo>
                <a:lnTo>
                  <a:pt x="1609712" y="4085031"/>
                </a:lnTo>
                <a:lnTo>
                  <a:pt x="1656321" y="4092537"/>
                </a:lnTo>
                <a:lnTo>
                  <a:pt x="1703273" y="4098937"/>
                </a:lnTo>
                <a:lnTo>
                  <a:pt x="1750580" y="4104195"/>
                </a:lnTo>
                <a:lnTo>
                  <a:pt x="1798218" y="4108310"/>
                </a:lnTo>
                <a:lnTo>
                  <a:pt x="1846173" y="4111269"/>
                </a:lnTo>
                <a:lnTo>
                  <a:pt x="1894420" y="4113047"/>
                </a:lnTo>
                <a:lnTo>
                  <a:pt x="1942960" y="4113644"/>
                </a:lnTo>
                <a:lnTo>
                  <a:pt x="1991499" y="4113047"/>
                </a:lnTo>
                <a:lnTo>
                  <a:pt x="2039759" y="4111269"/>
                </a:lnTo>
                <a:lnTo>
                  <a:pt x="2087702" y="4108310"/>
                </a:lnTo>
                <a:lnTo>
                  <a:pt x="2135340" y="4104195"/>
                </a:lnTo>
                <a:lnTo>
                  <a:pt x="2182647" y="4098937"/>
                </a:lnTo>
                <a:lnTo>
                  <a:pt x="2229612" y="4092537"/>
                </a:lnTo>
                <a:lnTo>
                  <a:pt x="2276208" y="4085031"/>
                </a:lnTo>
                <a:lnTo>
                  <a:pt x="2322436" y="4076420"/>
                </a:lnTo>
                <a:lnTo>
                  <a:pt x="2368283" y="4066730"/>
                </a:lnTo>
                <a:lnTo>
                  <a:pt x="2413724" y="4055961"/>
                </a:lnTo>
                <a:lnTo>
                  <a:pt x="2458758" y="4044124"/>
                </a:lnTo>
                <a:lnTo>
                  <a:pt x="2503347" y="4031246"/>
                </a:lnTo>
                <a:lnTo>
                  <a:pt x="2547505" y="4017327"/>
                </a:lnTo>
                <a:lnTo>
                  <a:pt x="2591206" y="4002405"/>
                </a:lnTo>
                <a:lnTo>
                  <a:pt x="2634437" y="3986466"/>
                </a:lnTo>
                <a:lnTo>
                  <a:pt x="2677185" y="3969550"/>
                </a:lnTo>
                <a:lnTo>
                  <a:pt x="2719425" y="3951643"/>
                </a:lnTo>
                <a:lnTo>
                  <a:pt x="2761157" y="3932783"/>
                </a:lnTo>
                <a:lnTo>
                  <a:pt x="2802369" y="3912984"/>
                </a:lnTo>
                <a:lnTo>
                  <a:pt x="2843034" y="3892232"/>
                </a:lnTo>
                <a:lnTo>
                  <a:pt x="2883141" y="3870566"/>
                </a:lnTo>
                <a:lnTo>
                  <a:pt x="2922689" y="3847998"/>
                </a:lnTo>
                <a:lnTo>
                  <a:pt x="2961640" y="3824541"/>
                </a:lnTo>
                <a:lnTo>
                  <a:pt x="3000006" y="3800208"/>
                </a:lnTo>
                <a:lnTo>
                  <a:pt x="3037751" y="3774998"/>
                </a:lnTo>
                <a:lnTo>
                  <a:pt x="3074873" y="3748951"/>
                </a:lnTo>
                <a:lnTo>
                  <a:pt x="3111360" y="3722065"/>
                </a:lnTo>
                <a:lnTo>
                  <a:pt x="3147187" y="3694353"/>
                </a:lnTo>
                <a:lnTo>
                  <a:pt x="3182353" y="3665842"/>
                </a:lnTo>
                <a:lnTo>
                  <a:pt x="3216846" y="3636530"/>
                </a:lnTo>
                <a:lnTo>
                  <a:pt x="3250628" y="3606444"/>
                </a:lnTo>
                <a:lnTo>
                  <a:pt x="3283712" y="3575583"/>
                </a:lnTo>
                <a:lnTo>
                  <a:pt x="3316059" y="3543973"/>
                </a:lnTo>
                <a:lnTo>
                  <a:pt x="3347682" y="3511639"/>
                </a:lnTo>
                <a:lnTo>
                  <a:pt x="3378543" y="3478568"/>
                </a:lnTo>
                <a:lnTo>
                  <a:pt x="3408642" y="3444786"/>
                </a:lnTo>
                <a:lnTo>
                  <a:pt x="3437966" y="3410318"/>
                </a:lnTo>
                <a:lnTo>
                  <a:pt x="3466490" y="3375164"/>
                </a:lnTo>
                <a:lnTo>
                  <a:pt x="3494201" y="3339350"/>
                </a:lnTo>
                <a:lnTo>
                  <a:pt x="3521100" y="3302876"/>
                </a:lnTo>
                <a:lnTo>
                  <a:pt x="3547160" y="3265767"/>
                </a:lnTo>
                <a:lnTo>
                  <a:pt x="3572370" y="3228022"/>
                </a:lnTo>
                <a:lnTo>
                  <a:pt x="3596716" y="3189681"/>
                </a:lnTo>
                <a:lnTo>
                  <a:pt x="3620185" y="3150730"/>
                </a:lnTo>
                <a:lnTo>
                  <a:pt x="3642766" y="3111208"/>
                </a:lnTo>
                <a:lnTo>
                  <a:pt x="3664432" y="3071114"/>
                </a:lnTo>
                <a:lnTo>
                  <a:pt x="3685184" y="3030461"/>
                </a:lnTo>
                <a:lnTo>
                  <a:pt x="3704996" y="2989262"/>
                </a:lnTo>
                <a:lnTo>
                  <a:pt x="3723868" y="2947543"/>
                </a:lnTo>
                <a:lnTo>
                  <a:pt x="3741775" y="2905315"/>
                </a:lnTo>
                <a:lnTo>
                  <a:pt x="3758704" y="2862580"/>
                </a:lnTo>
                <a:lnTo>
                  <a:pt x="3774643" y="2819374"/>
                </a:lnTo>
                <a:lnTo>
                  <a:pt x="3789578" y="2775686"/>
                </a:lnTo>
                <a:lnTo>
                  <a:pt x="3803485" y="2731541"/>
                </a:lnTo>
                <a:lnTo>
                  <a:pt x="3816375" y="2686964"/>
                </a:lnTo>
                <a:lnTo>
                  <a:pt x="3828211" y="2641943"/>
                </a:lnTo>
                <a:lnTo>
                  <a:pt x="3838981" y="2596515"/>
                </a:lnTo>
                <a:lnTo>
                  <a:pt x="3848684" y="2550693"/>
                </a:lnTo>
                <a:lnTo>
                  <a:pt x="3857294" y="2504478"/>
                </a:lnTo>
                <a:lnTo>
                  <a:pt x="3864813" y="2457894"/>
                </a:lnTo>
                <a:lnTo>
                  <a:pt x="3871201" y="2410942"/>
                </a:lnTo>
                <a:lnTo>
                  <a:pt x="3876459" y="2363660"/>
                </a:lnTo>
                <a:lnTo>
                  <a:pt x="3880586" y="2316035"/>
                </a:lnTo>
                <a:lnTo>
                  <a:pt x="3883545" y="2268105"/>
                </a:lnTo>
                <a:lnTo>
                  <a:pt x="3885323" y="2219871"/>
                </a:lnTo>
                <a:lnTo>
                  <a:pt x="3885920" y="2171344"/>
                </a:lnTo>
                <a:close/>
              </a:path>
              <a:path w="3978275" h="4114165">
                <a:moveTo>
                  <a:pt x="3978135" y="63258"/>
                </a:moveTo>
                <a:lnTo>
                  <a:pt x="3959491" y="27686"/>
                </a:lnTo>
                <a:lnTo>
                  <a:pt x="3924465" y="10172"/>
                </a:lnTo>
                <a:lnTo>
                  <a:pt x="3859669" y="1130"/>
                </a:lnTo>
                <a:lnTo>
                  <a:pt x="3815410" y="0"/>
                </a:lnTo>
                <a:lnTo>
                  <a:pt x="3754132" y="1282"/>
                </a:lnTo>
                <a:lnTo>
                  <a:pt x="3695446" y="5143"/>
                </a:lnTo>
                <a:lnTo>
                  <a:pt x="3639362" y="11557"/>
                </a:lnTo>
                <a:lnTo>
                  <a:pt x="3585883" y="20535"/>
                </a:lnTo>
                <a:lnTo>
                  <a:pt x="3535019" y="32092"/>
                </a:lnTo>
                <a:lnTo>
                  <a:pt x="3486747" y="46202"/>
                </a:lnTo>
                <a:lnTo>
                  <a:pt x="3441077" y="62890"/>
                </a:lnTo>
                <a:lnTo>
                  <a:pt x="3398024" y="82143"/>
                </a:lnTo>
                <a:lnTo>
                  <a:pt x="3357562" y="103962"/>
                </a:lnTo>
                <a:lnTo>
                  <a:pt x="3319703" y="128346"/>
                </a:lnTo>
                <a:lnTo>
                  <a:pt x="3284448" y="155295"/>
                </a:lnTo>
                <a:lnTo>
                  <a:pt x="3251809" y="184810"/>
                </a:lnTo>
                <a:lnTo>
                  <a:pt x="3221761" y="216890"/>
                </a:lnTo>
                <a:lnTo>
                  <a:pt x="3194532" y="248678"/>
                </a:lnTo>
                <a:lnTo>
                  <a:pt x="3112325" y="346252"/>
                </a:lnTo>
                <a:lnTo>
                  <a:pt x="3029305" y="447141"/>
                </a:lnTo>
                <a:lnTo>
                  <a:pt x="2945485" y="551357"/>
                </a:lnTo>
                <a:lnTo>
                  <a:pt x="2860840" y="658888"/>
                </a:lnTo>
                <a:lnTo>
                  <a:pt x="2746718" y="807440"/>
                </a:lnTo>
                <a:lnTo>
                  <a:pt x="2631160" y="961885"/>
                </a:lnTo>
                <a:lnTo>
                  <a:pt x="2514155" y="1122222"/>
                </a:lnTo>
                <a:lnTo>
                  <a:pt x="2395715" y="1288478"/>
                </a:lnTo>
                <a:lnTo>
                  <a:pt x="2275827" y="1460627"/>
                </a:lnTo>
                <a:lnTo>
                  <a:pt x="2154504" y="1638681"/>
                </a:lnTo>
                <a:lnTo>
                  <a:pt x="2031733" y="1822640"/>
                </a:lnTo>
                <a:lnTo>
                  <a:pt x="1907527" y="2012505"/>
                </a:lnTo>
                <a:lnTo>
                  <a:pt x="1781873" y="2208263"/>
                </a:lnTo>
                <a:lnTo>
                  <a:pt x="1654784" y="2409926"/>
                </a:lnTo>
                <a:lnTo>
                  <a:pt x="1633867" y="2436291"/>
                </a:lnTo>
                <a:lnTo>
                  <a:pt x="1613344" y="2455113"/>
                </a:lnTo>
                <a:lnTo>
                  <a:pt x="1593189" y="2466416"/>
                </a:lnTo>
                <a:lnTo>
                  <a:pt x="1573415" y="2470175"/>
                </a:lnTo>
                <a:lnTo>
                  <a:pt x="1559521" y="2464524"/>
                </a:lnTo>
                <a:lnTo>
                  <a:pt x="1525244" y="2419337"/>
                </a:lnTo>
                <a:lnTo>
                  <a:pt x="1504861" y="2379802"/>
                </a:lnTo>
                <a:lnTo>
                  <a:pt x="1482305" y="2328964"/>
                </a:lnTo>
                <a:lnTo>
                  <a:pt x="1457579" y="2266835"/>
                </a:lnTo>
                <a:lnTo>
                  <a:pt x="1430705" y="2193417"/>
                </a:lnTo>
                <a:lnTo>
                  <a:pt x="1401648" y="2108682"/>
                </a:lnTo>
                <a:lnTo>
                  <a:pt x="1379969" y="2049780"/>
                </a:lnTo>
                <a:lnTo>
                  <a:pt x="1355115" y="2001583"/>
                </a:lnTo>
                <a:lnTo>
                  <a:pt x="1327073" y="1964093"/>
                </a:lnTo>
                <a:lnTo>
                  <a:pt x="1295844" y="1937321"/>
                </a:lnTo>
                <a:lnTo>
                  <a:pt x="1223860" y="1915896"/>
                </a:lnTo>
                <a:lnTo>
                  <a:pt x="1182878" y="1918779"/>
                </a:lnTo>
                <a:lnTo>
                  <a:pt x="1139482" y="1927453"/>
                </a:lnTo>
                <a:lnTo>
                  <a:pt x="1093673" y="1941918"/>
                </a:lnTo>
                <a:lnTo>
                  <a:pt x="1045464" y="1962162"/>
                </a:lnTo>
                <a:lnTo>
                  <a:pt x="994841" y="1988185"/>
                </a:lnTo>
                <a:lnTo>
                  <a:pt x="938872" y="2021941"/>
                </a:lnTo>
                <a:lnTo>
                  <a:pt x="891514" y="2056053"/>
                </a:lnTo>
                <a:lnTo>
                  <a:pt x="852779" y="2090547"/>
                </a:lnTo>
                <a:lnTo>
                  <a:pt x="822642" y="2125408"/>
                </a:lnTo>
                <a:lnTo>
                  <a:pt x="801116" y="2160638"/>
                </a:lnTo>
                <a:lnTo>
                  <a:pt x="783894" y="2232190"/>
                </a:lnTo>
                <a:lnTo>
                  <a:pt x="784987" y="2254161"/>
                </a:lnTo>
                <a:lnTo>
                  <a:pt x="793686" y="2312403"/>
                </a:lnTo>
                <a:lnTo>
                  <a:pt x="811098" y="2389721"/>
                </a:lnTo>
                <a:lnTo>
                  <a:pt x="823074" y="2435529"/>
                </a:lnTo>
                <a:lnTo>
                  <a:pt x="837222" y="2486114"/>
                </a:lnTo>
                <a:lnTo>
                  <a:pt x="853541" y="2541473"/>
                </a:lnTo>
                <a:lnTo>
                  <a:pt x="872032" y="2601595"/>
                </a:lnTo>
                <a:lnTo>
                  <a:pt x="892708" y="2666492"/>
                </a:lnTo>
                <a:lnTo>
                  <a:pt x="915568" y="2736151"/>
                </a:lnTo>
                <a:lnTo>
                  <a:pt x="940600" y="2810586"/>
                </a:lnTo>
                <a:lnTo>
                  <a:pt x="965492" y="2883103"/>
                </a:lnTo>
                <a:lnTo>
                  <a:pt x="989799" y="2949511"/>
                </a:lnTo>
                <a:lnTo>
                  <a:pt x="1013510" y="3009785"/>
                </a:lnTo>
                <a:lnTo>
                  <a:pt x="1036624" y="3063938"/>
                </a:lnTo>
                <a:lnTo>
                  <a:pt x="1059141" y="3111957"/>
                </a:lnTo>
                <a:lnTo>
                  <a:pt x="1081049" y="3153854"/>
                </a:lnTo>
                <a:lnTo>
                  <a:pt x="1102372" y="3189630"/>
                </a:lnTo>
                <a:lnTo>
                  <a:pt x="1143215" y="3242818"/>
                </a:lnTo>
                <a:lnTo>
                  <a:pt x="1181671" y="3271494"/>
                </a:lnTo>
                <a:lnTo>
                  <a:pt x="1241463" y="3283064"/>
                </a:lnTo>
                <a:lnTo>
                  <a:pt x="1292682" y="3286671"/>
                </a:lnTo>
                <a:lnTo>
                  <a:pt x="1358138" y="3288842"/>
                </a:lnTo>
                <a:lnTo>
                  <a:pt x="1437817" y="3289566"/>
                </a:lnTo>
                <a:lnTo>
                  <a:pt x="1505115" y="3286556"/>
                </a:lnTo>
                <a:lnTo>
                  <a:pt x="1564373" y="3277514"/>
                </a:lnTo>
                <a:lnTo>
                  <a:pt x="1615605" y="3262452"/>
                </a:lnTo>
                <a:lnTo>
                  <a:pt x="1658797" y="3241370"/>
                </a:lnTo>
                <a:lnTo>
                  <a:pt x="1693951" y="3214255"/>
                </a:lnTo>
                <a:lnTo>
                  <a:pt x="1721078" y="3181121"/>
                </a:lnTo>
                <a:lnTo>
                  <a:pt x="1887982" y="2923133"/>
                </a:lnTo>
                <a:lnTo>
                  <a:pt x="2057234" y="2667330"/>
                </a:lnTo>
                <a:lnTo>
                  <a:pt x="2228837" y="2413698"/>
                </a:lnTo>
                <a:lnTo>
                  <a:pt x="2402776" y="2162251"/>
                </a:lnTo>
                <a:lnTo>
                  <a:pt x="2579065" y="1912975"/>
                </a:lnTo>
                <a:lnTo>
                  <a:pt x="2757690" y="1665871"/>
                </a:lnTo>
                <a:lnTo>
                  <a:pt x="2938665" y="1420952"/>
                </a:lnTo>
                <a:lnTo>
                  <a:pt x="3121990" y="1178191"/>
                </a:lnTo>
                <a:lnTo>
                  <a:pt x="3307651" y="937615"/>
                </a:lnTo>
                <a:lnTo>
                  <a:pt x="3495649" y="699223"/>
                </a:lnTo>
                <a:lnTo>
                  <a:pt x="3685997" y="462991"/>
                </a:lnTo>
                <a:lnTo>
                  <a:pt x="3878694" y="228942"/>
                </a:lnTo>
                <a:lnTo>
                  <a:pt x="3922204" y="172275"/>
                </a:lnTo>
                <a:lnTo>
                  <a:pt x="3953268" y="125768"/>
                </a:lnTo>
                <a:lnTo>
                  <a:pt x="3971925" y="89433"/>
                </a:lnTo>
                <a:lnTo>
                  <a:pt x="3978135" y="632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21E546-C140-0C2B-8B92-E6ECF85BD53F}"/>
              </a:ext>
            </a:extLst>
          </p:cNvPr>
          <p:cNvSpPr txBox="1"/>
          <p:nvPr/>
        </p:nvSpPr>
        <p:spPr>
          <a:xfrm>
            <a:off x="2181800" y="2154307"/>
            <a:ext cx="39164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Nunito Sans ExtraBold" pitchFamily="2" charset="77"/>
              </a:rPr>
              <a:t>Recruiting</a:t>
            </a:r>
          </a:p>
        </p:txBody>
      </p:sp>
    </p:spTree>
    <p:extLst>
      <p:ext uri="{BB962C8B-B14F-4D97-AF65-F5344CB8AC3E}">
        <p14:creationId xmlns:p14="http://schemas.microsoft.com/office/powerpoint/2010/main" val="652215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30C01-4DC8-6FB1-6546-D64543A52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>
            <a:extLst>
              <a:ext uri="{FF2B5EF4-FFF2-40B4-BE49-F238E27FC236}">
                <a16:creationId xmlns:a16="http://schemas.microsoft.com/office/drawing/2014/main" id="{079583DA-9E17-A57E-650F-D325F3A69D6B}"/>
              </a:ext>
            </a:extLst>
          </p:cNvPr>
          <p:cNvSpPr/>
          <p:nvPr/>
        </p:nvSpPr>
        <p:spPr>
          <a:xfrm>
            <a:off x="455617" y="356691"/>
            <a:ext cx="1486199" cy="1536965"/>
          </a:xfrm>
          <a:custGeom>
            <a:avLst/>
            <a:gdLst/>
            <a:ahLst/>
            <a:cxnLst/>
            <a:rect l="l" t="t" r="r" b="b"/>
            <a:pathLst>
              <a:path w="3978275" h="4114165">
                <a:moveTo>
                  <a:pt x="3885920" y="2171344"/>
                </a:moveTo>
                <a:lnTo>
                  <a:pt x="3885234" y="2118156"/>
                </a:lnTo>
                <a:lnTo>
                  <a:pt x="3883164" y="2065413"/>
                </a:lnTo>
                <a:lnTo>
                  <a:pt x="3879735" y="2013115"/>
                </a:lnTo>
                <a:lnTo>
                  <a:pt x="3874973" y="1961286"/>
                </a:lnTo>
                <a:lnTo>
                  <a:pt x="3868877" y="1909927"/>
                </a:lnTo>
                <a:lnTo>
                  <a:pt x="3861473" y="1859038"/>
                </a:lnTo>
                <a:lnTo>
                  <a:pt x="3852773" y="1808645"/>
                </a:lnTo>
                <a:lnTo>
                  <a:pt x="3842804" y="1758746"/>
                </a:lnTo>
                <a:lnTo>
                  <a:pt x="3831564" y="1709356"/>
                </a:lnTo>
                <a:lnTo>
                  <a:pt x="3819080" y="1660474"/>
                </a:lnTo>
                <a:lnTo>
                  <a:pt x="3805377" y="1612112"/>
                </a:lnTo>
                <a:lnTo>
                  <a:pt x="3790454" y="1564284"/>
                </a:lnTo>
                <a:lnTo>
                  <a:pt x="3774325" y="1517002"/>
                </a:lnTo>
                <a:lnTo>
                  <a:pt x="3757028" y="1470266"/>
                </a:lnTo>
                <a:lnTo>
                  <a:pt x="3738562" y="1424089"/>
                </a:lnTo>
                <a:lnTo>
                  <a:pt x="3718941" y="1378470"/>
                </a:lnTo>
                <a:lnTo>
                  <a:pt x="3698202" y="1333436"/>
                </a:lnTo>
                <a:lnTo>
                  <a:pt x="3676332" y="1288986"/>
                </a:lnTo>
                <a:lnTo>
                  <a:pt x="3653371" y="1245133"/>
                </a:lnTo>
                <a:lnTo>
                  <a:pt x="3629329" y="1201877"/>
                </a:lnTo>
                <a:lnTo>
                  <a:pt x="3604209" y="1159230"/>
                </a:lnTo>
                <a:lnTo>
                  <a:pt x="3578047" y="1117206"/>
                </a:lnTo>
                <a:lnTo>
                  <a:pt x="3550843" y="1075804"/>
                </a:lnTo>
                <a:lnTo>
                  <a:pt x="3522624" y="1035050"/>
                </a:lnTo>
                <a:lnTo>
                  <a:pt x="3493401" y="994930"/>
                </a:lnTo>
                <a:lnTo>
                  <a:pt x="3463188" y="955471"/>
                </a:lnTo>
                <a:lnTo>
                  <a:pt x="3280245" y="1172235"/>
                </a:lnTo>
                <a:lnTo>
                  <a:pt x="3311004" y="1211364"/>
                </a:lnTo>
                <a:lnTo>
                  <a:pt x="3340036" y="1250911"/>
                </a:lnTo>
                <a:lnTo>
                  <a:pt x="3367379" y="1290904"/>
                </a:lnTo>
                <a:lnTo>
                  <a:pt x="3393059" y="1331366"/>
                </a:lnTo>
                <a:lnTo>
                  <a:pt x="3417112" y="1372323"/>
                </a:lnTo>
                <a:lnTo>
                  <a:pt x="3439541" y="1413814"/>
                </a:lnTo>
                <a:lnTo>
                  <a:pt x="3460394" y="1455851"/>
                </a:lnTo>
                <a:lnTo>
                  <a:pt x="3479698" y="1498473"/>
                </a:lnTo>
                <a:lnTo>
                  <a:pt x="3497478" y="1541703"/>
                </a:lnTo>
                <a:lnTo>
                  <a:pt x="3513759" y="1585569"/>
                </a:lnTo>
                <a:lnTo>
                  <a:pt x="3528580" y="1630095"/>
                </a:lnTo>
                <a:lnTo>
                  <a:pt x="3541966" y="1675320"/>
                </a:lnTo>
                <a:lnTo>
                  <a:pt x="3553942" y="1721243"/>
                </a:lnTo>
                <a:lnTo>
                  <a:pt x="3564534" y="1767916"/>
                </a:lnTo>
                <a:lnTo>
                  <a:pt x="3573767" y="1815363"/>
                </a:lnTo>
                <a:lnTo>
                  <a:pt x="3581692" y="1863610"/>
                </a:lnTo>
                <a:lnTo>
                  <a:pt x="3588308" y="1912683"/>
                </a:lnTo>
                <a:lnTo>
                  <a:pt x="3593655" y="1962594"/>
                </a:lnTo>
                <a:lnTo>
                  <a:pt x="3597770" y="2013394"/>
                </a:lnTo>
                <a:lnTo>
                  <a:pt x="3600678" y="2065096"/>
                </a:lnTo>
                <a:lnTo>
                  <a:pt x="3602393" y="2117737"/>
                </a:lnTo>
                <a:lnTo>
                  <a:pt x="3602964" y="2171344"/>
                </a:lnTo>
                <a:lnTo>
                  <a:pt x="3602278" y="2219464"/>
                </a:lnTo>
                <a:lnTo>
                  <a:pt x="3600246" y="2267242"/>
                </a:lnTo>
                <a:lnTo>
                  <a:pt x="3596881" y="2314664"/>
                </a:lnTo>
                <a:lnTo>
                  <a:pt x="3592195" y="2361704"/>
                </a:lnTo>
                <a:lnTo>
                  <a:pt x="3586213" y="2408339"/>
                </a:lnTo>
                <a:lnTo>
                  <a:pt x="3578961" y="2454567"/>
                </a:lnTo>
                <a:lnTo>
                  <a:pt x="3570440" y="2500350"/>
                </a:lnTo>
                <a:lnTo>
                  <a:pt x="3560673" y="2545689"/>
                </a:lnTo>
                <a:lnTo>
                  <a:pt x="3549688" y="2590558"/>
                </a:lnTo>
                <a:lnTo>
                  <a:pt x="3537496" y="2634932"/>
                </a:lnTo>
                <a:lnTo>
                  <a:pt x="3524110" y="2678798"/>
                </a:lnTo>
                <a:lnTo>
                  <a:pt x="3509568" y="2722130"/>
                </a:lnTo>
                <a:lnTo>
                  <a:pt x="3493871" y="2764929"/>
                </a:lnTo>
                <a:lnTo>
                  <a:pt x="3477031" y="2807157"/>
                </a:lnTo>
                <a:lnTo>
                  <a:pt x="3459086" y="2848813"/>
                </a:lnTo>
                <a:lnTo>
                  <a:pt x="3440049" y="2889859"/>
                </a:lnTo>
                <a:lnTo>
                  <a:pt x="3419932" y="2930296"/>
                </a:lnTo>
                <a:lnTo>
                  <a:pt x="3398761" y="2970085"/>
                </a:lnTo>
                <a:lnTo>
                  <a:pt x="3376549" y="3009227"/>
                </a:lnTo>
                <a:lnTo>
                  <a:pt x="3353308" y="3047695"/>
                </a:lnTo>
                <a:lnTo>
                  <a:pt x="3329063" y="3085477"/>
                </a:lnTo>
                <a:lnTo>
                  <a:pt x="3303841" y="3122536"/>
                </a:lnTo>
                <a:lnTo>
                  <a:pt x="3277654" y="3158883"/>
                </a:lnTo>
                <a:lnTo>
                  <a:pt x="3250514" y="3194469"/>
                </a:lnTo>
                <a:lnTo>
                  <a:pt x="3222434" y="3229305"/>
                </a:lnTo>
                <a:lnTo>
                  <a:pt x="3193453" y="3263341"/>
                </a:lnTo>
                <a:lnTo>
                  <a:pt x="3163582" y="3296589"/>
                </a:lnTo>
                <a:lnTo>
                  <a:pt x="3132823" y="3329013"/>
                </a:lnTo>
                <a:lnTo>
                  <a:pt x="3101225" y="3360597"/>
                </a:lnTo>
                <a:lnTo>
                  <a:pt x="3068777" y="3391319"/>
                </a:lnTo>
                <a:lnTo>
                  <a:pt x="3035503" y="3421176"/>
                </a:lnTo>
                <a:lnTo>
                  <a:pt x="3001441" y="3450145"/>
                </a:lnTo>
                <a:lnTo>
                  <a:pt x="2966593" y="3478187"/>
                </a:lnTo>
                <a:lnTo>
                  <a:pt x="2930969" y="3505314"/>
                </a:lnTo>
                <a:lnTo>
                  <a:pt x="2894609" y="3531489"/>
                </a:lnTo>
                <a:lnTo>
                  <a:pt x="2857525" y="3556685"/>
                </a:lnTo>
                <a:lnTo>
                  <a:pt x="2819717" y="3580917"/>
                </a:lnTo>
                <a:lnTo>
                  <a:pt x="2781236" y="3604133"/>
                </a:lnTo>
                <a:lnTo>
                  <a:pt x="2742069" y="3626332"/>
                </a:lnTo>
                <a:lnTo>
                  <a:pt x="2702242" y="3647490"/>
                </a:lnTo>
                <a:lnTo>
                  <a:pt x="2661793" y="3667582"/>
                </a:lnTo>
                <a:lnTo>
                  <a:pt x="2620721" y="3686606"/>
                </a:lnTo>
                <a:lnTo>
                  <a:pt x="2579039" y="3704539"/>
                </a:lnTo>
                <a:lnTo>
                  <a:pt x="2536787" y="3721354"/>
                </a:lnTo>
                <a:lnTo>
                  <a:pt x="2493975" y="3737038"/>
                </a:lnTo>
                <a:lnTo>
                  <a:pt x="2450617" y="3751580"/>
                </a:lnTo>
                <a:lnTo>
                  <a:pt x="2406726" y="3764940"/>
                </a:lnTo>
                <a:lnTo>
                  <a:pt x="2362327" y="3777119"/>
                </a:lnTo>
                <a:lnTo>
                  <a:pt x="2317445" y="3788105"/>
                </a:lnTo>
                <a:lnTo>
                  <a:pt x="2272080" y="3797858"/>
                </a:lnTo>
                <a:lnTo>
                  <a:pt x="2226272" y="3806367"/>
                </a:lnTo>
                <a:lnTo>
                  <a:pt x="2180031" y="3813619"/>
                </a:lnTo>
                <a:lnTo>
                  <a:pt x="2133371" y="3819601"/>
                </a:lnTo>
                <a:lnTo>
                  <a:pt x="2086317" y="3824274"/>
                </a:lnTo>
                <a:lnTo>
                  <a:pt x="2038883" y="3827640"/>
                </a:lnTo>
                <a:lnTo>
                  <a:pt x="1991080" y="3829672"/>
                </a:lnTo>
                <a:lnTo>
                  <a:pt x="1942947" y="3830358"/>
                </a:lnTo>
                <a:lnTo>
                  <a:pt x="1894801" y="3829672"/>
                </a:lnTo>
                <a:lnTo>
                  <a:pt x="1847011" y="3827640"/>
                </a:lnTo>
                <a:lnTo>
                  <a:pt x="1799564" y="3824274"/>
                </a:lnTo>
                <a:lnTo>
                  <a:pt x="1752511" y="3819601"/>
                </a:lnTo>
                <a:lnTo>
                  <a:pt x="1705851" y="3813619"/>
                </a:lnTo>
                <a:lnTo>
                  <a:pt x="1659610" y="3806367"/>
                </a:lnTo>
                <a:lnTo>
                  <a:pt x="1613801" y="3797858"/>
                </a:lnTo>
                <a:lnTo>
                  <a:pt x="1568450" y="3788105"/>
                </a:lnTo>
                <a:lnTo>
                  <a:pt x="1523555" y="3777119"/>
                </a:lnTo>
                <a:lnTo>
                  <a:pt x="1479169" y="3764940"/>
                </a:lnTo>
                <a:lnTo>
                  <a:pt x="1435277" y="3751580"/>
                </a:lnTo>
                <a:lnTo>
                  <a:pt x="1391907" y="3737038"/>
                </a:lnTo>
                <a:lnTo>
                  <a:pt x="1349095" y="3721354"/>
                </a:lnTo>
                <a:lnTo>
                  <a:pt x="1306842" y="3704539"/>
                </a:lnTo>
                <a:lnTo>
                  <a:pt x="1265174" y="3686606"/>
                </a:lnTo>
                <a:lnTo>
                  <a:pt x="1224089" y="3667582"/>
                </a:lnTo>
                <a:lnTo>
                  <a:pt x="1183640" y="3647490"/>
                </a:lnTo>
                <a:lnTo>
                  <a:pt x="1143825" y="3626332"/>
                </a:lnTo>
                <a:lnTo>
                  <a:pt x="1104658" y="3604133"/>
                </a:lnTo>
                <a:lnTo>
                  <a:pt x="1066165" y="3580917"/>
                </a:lnTo>
                <a:lnTo>
                  <a:pt x="1028369" y="3556685"/>
                </a:lnTo>
                <a:lnTo>
                  <a:pt x="991273" y="3531489"/>
                </a:lnTo>
                <a:lnTo>
                  <a:pt x="954913" y="3505314"/>
                </a:lnTo>
                <a:lnTo>
                  <a:pt x="919302" y="3478187"/>
                </a:lnTo>
                <a:lnTo>
                  <a:pt x="884440" y="3450145"/>
                </a:lnTo>
                <a:lnTo>
                  <a:pt x="850379" y="3421176"/>
                </a:lnTo>
                <a:lnTo>
                  <a:pt x="817118" y="3391319"/>
                </a:lnTo>
                <a:lnTo>
                  <a:pt x="784669" y="3360597"/>
                </a:lnTo>
                <a:lnTo>
                  <a:pt x="753059" y="3329013"/>
                </a:lnTo>
                <a:lnTo>
                  <a:pt x="722312" y="3296589"/>
                </a:lnTo>
                <a:lnTo>
                  <a:pt x="692429" y="3263341"/>
                </a:lnTo>
                <a:lnTo>
                  <a:pt x="663448" y="3229305"/>
                </a:lnTo>
                <a:lnTo>
                  <a:pt x="635381" y="3194469"/>
                </a:lnTo>
                <a:lnTo>
                  <a:pt x="608241" y="3158883"/>
                </a:lnTo>
                <a:lnTo>
                  <a:pt x="582041" y="3122536"/>
                </a:lnTo>
                <a:lnTo>
                  <a:pt x="556818" y="3085477"/>
                </a:lnTo>
                <a:lnTo>
                  <a:pt x="532574" y="3047695"/>
                </a:lnTo>
                <a:lnTo>
                  <a:pt x="509346" y="3009227"/>
                </a:lnTo>
                <a:lnTo>
                  <a:pt x="487121" y="2970085"/>
                </a:lnTo>
                <a:lnTo>
                  <a:pt x="465950" y="2930296"/>
                </a:lnTo>
                <a:lnTo>
                  <a:pt x="445833" y="2889859"/>
                </a:lnTo>
                <a:lnTo>
                  <a:pt x="426796" y="2848813"/>
                </a:lnTo>
                <a:lnTo>
                  <a:pt x="408851" y="2807157"/>
                </a:lnTo>
                <a:lnTo>
                  <a:pt x="392023" y="2764929"/>
                </a:lnTo>
                <a:lnTo>
                  <a:pt x="376326" y="2722130"/>
                </a:lnTo>
                <a:lnTo>
                  <a:pt x="361772" y="2678798"/>
                </a:lnTo>
                <a:lnTo>
                  <a:pt x="348399" y="2634932"/>
                </a:lnTo>
                <a:lnTo>
                  <a:pt x="336207" y="2590558"/>
                </a:lnTo>
                <a:lnTo>
                  <a:pt x="325221" y="2545689"/>
                </a:lnTo>
                <a:lnTo>
                  <a:pt x="315455" y="2500350"/>
                </a:lnTo>
                <a:lnTo>
                  <a:pt x="306933" y="2454567"/>
                </a:lnTo>
                <a:lnTo>
                  <a:pt x="299669" y="2408339"/>
                </a:lnTo>
                <a:lnTo>
                  <a:pt x="293687" y="2361704"/>
                </a:lnTo>
                <a:lnTo>
                  <a:pt x="289001" y="2314664"/>
                </a:lnTo>
                <a:lnTo>
                  <a:pt x="285635" y="2267242"/>
                </a:lnTo>
                <a:lnTo>
                  <a:pt x="283603" y="2219464"/>
                </a:lnTo>
                <a:lnTo>
                  <a:pt x="282917" y="2171344"/>
                </a:lnTo>
                <a:lnTo>
                  <a:pt x="283603" y="2123211"/>
                </a:lnTo>
                <a:lnTo>
                  <a:pt x="285635" y="2075434"/>
                </a:lnTo>
                <a:lnTo>
                  <a:pt x="289001" y="2028012"/>
                </a:lnTo>
                <a:lnTo>
                  <a:pt x="293687" y="1980971"/>
                </a:lnTo>
                <a:lnTo>
                  <a:pt x="299669" y="1934324"/>
                </a:lnTo>
                <a:lnTo>
                  <a:pt x="306933" y="1888096"/>
                </a:lnTo>
                <a:lnTo>
                  <a:pt x="315455" y="1842312"/>
                </a:lnTo>
                <a:lnTo>
                  <a:pt x="325221" y="1796961"/>
                </a:lnTo>
                <a:lnTo>
                  <a:pt x="336207" y="1752092"/>
                </a:lnTo>
                <a:lnTo>
                  <a:pt x="348399" y="1707718"/>
                </a:lnTo>
                <a:lnTo>
                  <a:pt x="361772" y="1663839"/>
                </a:lnTo>
                <a:lnTo>
                  <a:pt x="376326" y="1620494"/>
                </a:lnTo>
                <a:lnTo>
                  <a:pt x="392023" y="1577695"/>
                </a:lnTo>
                <a:lnTo>
                  <a:pt x="408851" y="1535455"/>
                </a:lnTo>
                <a:lnTo>
                  <a:pt x="426796" y="1493799"/>
                </a:lnTo>
                <a:lnTo>
                  <a:pt x="445833" y="1452740"/>
                </a:lnTo>
                <a:lnTo>
                  <a:pt x="465950" y="1412290"/>
                </a:lnTo>
                <a:lnTo>
                  <a:pt x="487121" y="1372489"/>
                </a:lnTo>
                <a:lnTo>
                  <a:pt x="509346" y="1333334"/>
                </a:lnTo>
                <a:lnTo>
                  <a:pt x="532574" y="1294853"/>
                </a:lnTo>
                <a:lnTo>
                  <a:pt x="556818" y="1257071"/>
                </a:lnTo>
                <a:lnTo>
                  <a:pt x="582041" y="1219987"/>
                </a:lnTo>
                <a:lnTo>
                  <a:pt x="608241" y="1183640"/>
                </a:lnTo>
                <a:lnTo>
                  <a:pt x="635381" y="1148041"/>
                </a:lnTo>
                <a:lnTo>
                  <a:pt x="663448" y="1113205"/>
                </a:lnTo>
                <a:lnTo>
                  <a:pt x="692429" y="1079144"/>
                </a:lnTo>
                <a:lnTo>
                  <a:pt x="722312" y="1045883"/>
                </a:lnTo>
                <a:lnTo>
                  <a:pt x="753059" y="1013460"/>
                </a:lnTo>
                <a:lnTo>
                  <a:pt x="784669" y="981862"/>
                </a:lnTo>
                <a:lnTo>
                  <a:pt x="817118" y="951115"/>
                </a:lnTo>
                <a:lnTo>
                  <a:pt x="850379" y="921245"/>
                </a:lnTo>
                <a:lnTo>
                  <a:pt x="884440" y="892276"/>
                </a:lnTo>
                <a:lnTo>
                  <a:pt x="919302" y="864209"/>
                </a:lnTo>
                <a:lnTo>
                  <a:pt x="954913" y="837082"/>
                </a:lnTo>
                <a:lnTo>
                  <a:pt x="991273" y="810895"/>
                </a:lnTo>
                <a:lnTo>
                  <a:pt x="1028369" y="785685"/>
                </a:lnTo>
                <a:lnTo>
                  <a:pt x="1066165" y="761453"/>
                </a:lnTo>
                <a:lnTo>
                  <a:pt x="1104658" y="738225"/>
                </a:lnTo>
                <a:lnTo>
                  <a:pt x="1143825" y="716013"/>
                </a:lnTo>
                <a:lnTo>
                  <a:pt x="1183640" y="694842"/>
                </a:lnTo>
                <a:lnTo>
                  <a:pt x="1224089" y="674738"/>
                </a:lnTo>
                <a:lnTo>
                  <a:pt x="1265174" y="655701"/>
                </a:lnTo>
                <a:lnTo>
                  <a:pt x="1306842" y="637768"/>
                </a:lnTo>
                <a:lnTo>
                  <a:pt x="1349095" y="620941"/>
                </a:lnTo>
                <a:lnTo>
                  <a:pt x="1391907" y="605243"/>
                </a:lnTo>
                <a:lnTo>
                  <a:pt x="1435277" y="590702"/>
                </a:lnTo>
                <a:lnTo>
                  <a:pt x="1479169" y="577329"/>
                </a:lnTo>
                <a:lnTo>
                  <a:pt x="1523555" y="565137"/>
                </a:lnTo>
                <a:lnTo>
                  <a:pt x="1568450" y="554151"/>
                </a:lnTo>
                <a:lnTo>
                  <a:pt x="1613801" y="544398"/>
                </a:lnTo>
                <a:lnTo>
                  <a:pt x="1659610" y="535876"/>
                </a:lnTo>
                <a:lnTo>
                  <a:pt x="1705851" y="528624"/>
                </a:lnTo>
                <a:lnTo>
                  <a:pt x="1752511" y="522643"/>
                </a:lnTo>
                <a:lnTo>
                  <a:pt x="1799564" y="517956"/>
                </a:lnTo>
                <a:lnTo>
                  <a:pt x="1847011" y="514591"/>
                </a:lnTo>
                <a:lnTo>
                  <a:pt x="1894801" y="512559"/>
                </a:lnTo>
                <a:lnTo>
                  <a:pt x="1942947" y="511873"/>
                </a:lnTo>
                <a:lnTo>
                  <a:pt x="2000161" y="512445"/>
                </a:lnTo>
                <a:lnTo>
                  <a:pt x="2055583" y="514223"/>
                </a:lnTo>
                <a:lnTo>
                  <a:pt x="2109393" y="517271"/>
                </a:lnTo>
                <a:lnTo>
                  <a:pt x="2161730" y="521690"/>
                </a:lnTo>
                <a:lnTo>
                  <a:pt x="2212784" y="527570"/>
                </a:lnTo>
                <a:lnTo>
                  <a:pt x="2262721" y="534974"/>
                </a:lnTo>
                <a:lnTo>
                  <a:pt x="2311692" y="544004"/>
                </a:lnTo>
                <a:lnTo>
                  <a:pt x="2359863" y="554748"/>
                </a:lnTo>
                <a:lnTo>
                  <a:pt x="2407412" y="567283"/>
                </a:lnTo>
                <a:lnTo>
                  <a:pt x="2454491" y="581685"/>
                </a:lnTo>
                <a:lnTo>
                  <a:pt x="2501277" y="598043"/>
                </a:lnTo>
                <a:lnTo>
                  <a:pt x="2547937" y="616445"/>
                </a:lnTo>
                <a:lnTo>
                  <a:pt x="2594622" y="636981"/>
                </a:lnTo>
                <a:lnTo>
                  <a:pt x="2641511" y="659726"/>
                </a:lnTo>
                <a:lnTo>
                  <a:pt x="2688767" y="684771"/>
                </a:lnTo>
                <a:lnTo>
                  <a:pt x="2862580" y="456603"/>
                </a:lnTo>
                <a:lnTo>
                  <a:pt x="2818473" y="433019"/>
                </a:lnTo>
                <a:lnTo>
                  <a:pt x="2773959" y="410756"/>
                </a:lnTo>
                <a:lnTo>
                  <a:pt x="2729014" y="389813"/>
                </a:lnTo>
                <a:lnTo>
                  <a:pt x="2683637" y="370166"/>
                </a:lnTo>
                <a:lnTo>
                  <a:pt x="2637815" y="351815"/>
                </a:lnTo>
                <a:lnTo>
                  <a:pt x="2591524" y="334772"/>
                </a:lnTo>
                <a:lnTo>
                  <a:pt x="2544775" y="319011"/>
                </a:lnTo>
                <a:lnTo>
                  <a:pt x="2497544" y="304546"/>
                </a:lnTo>
                <a:lnTo>
                  <a:pt x="2449804" y="291363"/>
                </a:lnTo>
                <a:lnTo>
                  <a:pt x="2401582" y="279450"/>
                </a:lnTo>
                <a:lnTo>
                  <a:pt x="2352827" y="268820"/>
                </a:lnTo>
                <a:lnTo>
                  <a:pt x="2303564" y="259461"/>
                </a:lnTo>
                <a:lnTo>
                  <a:pt x="2253754" y="251358"/>
                </a:lnTo>
                <a:lnTo>
                  <a:pt x="2203386" y="244513"/>
                </a:lnTo>
                <a:lnTo>
                  <a:pt x="2152472" y="238925"/>
                </a:lnTo>
                <a:lnTo>
                  <a:pt x="2100973" y="234581"/>
                </a:lnTo>
                <a:lnTo>
                  <a:pt x="2048903" y="231495"/>
                </a:lnTo>
                <a:lnTo>
                  <a:pt x="1996236" y="229641"/>
                </a:lnTo>
                <a:lnTo>
                  <a:pt x="1942960" y="229019"/>
                </a:lnTo>
                <a:lnTo>
                  <a:pt x="1894420" y="229628"/>
                </a:lnTo>
                <a:lnTo>
                  <a:pt x="1846173" y="231419"/>
                </a:lnTo>
                <a:lnTo>
                  <a:pt x="1798218" y="234378"/>
                </a:lnTo>
                <a:lnTo>
                  <a:pt x="1750580" y="238493"/>
                </a:lnTo>
                <a:lnTo>
                  <a:pt x="1703273" y="243751"/>
                </a:lnTo>
                <a:lnTo>
                  <a:pt x="1656321" y="250139"/>
                </a:lnTo>
                <a:lnTo>
                  <a:pt x="1609712" y="257644"/>
                </a:lnTo>
                <a:lnTo>
                  <a:pt x="1563484" y="266255"/>
                </a:lnTo>
                <a:lnTo>
                  <a:pt x="1517637" y="275958"/>
                </a:lnTo>
                <a:lnTo>
                  <a:pt x="1472196" y="286727"/>
                </a:lnTo>
                <a:lnTo>
                  <a:pt x="1427175" y="298564"/>
                </a:lnTo>
                <a:lnTo>
                  <a:pt x="1382572" y="311442"/>
                </a:lnTo>
                <a:lnTo>
                  <a:pt x="1338414" y="325348"/>
                </a:lnTo>
                <a:lnTo>
                  <a:pt x="1294714" y="340283"/>
                </a:lnTo>
                <a:lnTo>
                  <a:pt x="1251483" y="356209"/>
                </a:lnTo>
                <a:lnTo>
                  <a:pt x="1208735" y="373138"/>
                </a:lnTo>
                <a:lnTo>
                  <a:pt x="1166495" y="391033"/>
                </a:lnTo>
                <a:lnTo>
                  <a:pt x="1124762" y="409892"/>
                </a:lnTo>
                <a:lnTo>
                  <a:pt x="1083551" y="429704"/>
                </a:lnTo>
                <a:lnTo>
                  <a:pt x="1042885" y="450443"/>
                </a:lnTo>
                <a:lnTo>
                  <a:pt x="1002779" y="472109"/>
                </a:lnTo>
                <a:lnTo>
                  <a:pt x="963244" y="494677"/>
                </a:lnTo>
                <a:lnTo>
                  <a:pt x="924280" y="518147"/>
                </a:lnTo>
                <a:lnTo>
                  <a:pt x="885926" y="542480"/>
                </a:lnTo>
                <a:lnTo>
                  <a:pt x="848169" y="567677"/>
                </a:lnTo>
                <a:lnTo>
                  <a:pt x="811047" y="593737"/>
                </a:lnTo>
                <a:lnTo>
                  <a:pt x="774560" y="620623"/>
                </a:lnTo>
                <a:lnTo>
                  <a:pt x="738733" y="648335"/>
                </a:lnTo>
                <a:lnTo>
                  <a:pt x="703567" y="676846"/>
                </a:lnTo>
                <a:lnTo>
                  <a:pt x="669086" y="706158"/>
                </a:lnTo>
                <a:lnTo>
                  <a:pt x="635292" y="736244"/>
                </a:lnTo>
                <a:lnTo>
                  <a:pt x="602221" y="767105"/>
                </a:lnTo>
                <a:lnTo>
                  <a:pt x="569861" y="798703"/>
                </a:lnTo>
                <a:lnTo>
                  <a:pt x="538251" y="831049"/>
                </a:lnTo>
                <a:lnTo>
                  <a:pt x="507377" y="864120"/>
                </a:lnTo>
                <a:lnTo>
                  <a:pt x="477278" y="897890"/>
                </a:lnTo>
                <a:lnTo>
                  <a:pt x="447967" y="932357"/>
                </a:lnTo>
                <a:lnTo>
                  <a:pt x="419442" y="967511"/>
                </a:lnTo>
                <a:lnTo>
                  <a:pt x="391718" y="1003338"/>
                </a:lnTo>
                <a:lnTo>
                  <a:pt x="364820" y="1039812"/>
                </a:lnTo>
                <a:lnTo>
                  <a:pt x="338759" y="1076921"/>
                </a:lnTo>
                <a:lnTo>
                  <a:pt x="313550" y="1114653"/>
                </a:lnTo>
                <a:lnTo>
                  <a:pt x="289204" y="1153007"/>
                </a:lnTo>
                <a:lnTo>
                  <a:pt x="265734" y="1191945"/>
                </a:lnTo>
                <a:lnTo>
                  <a:pt x="243154" y="1231480"/>
                </a:lnTo>
                <a:lnTo>
                  <a:pt x="221488" y="1271574"/>
                </a:lnTo>
                <a:lnTo>
                  <a:pt x="200736" y="1312227"/>
                </a:lnTo>
                <a:lnTo>
                  <a:pt x="180924" y="1353413"/>
                </a:lnTo>
                <a:lnTo>
                  <a:pt x="162052" y="1395133"/>
                </a:lnTo>
                <a:lnTo>
                  <a:pt x="144145" y="1437373"/>
                </a:lnTo>
                <a:lnTo>
                  <a:pt x="127215" y="1480096"/>
                </a:lnTo>
                <a:lnTo>
                  <a:pt x="111277" y="1523314"/>
                </a:lnTo>
                <a:lnTo>
                  <a:pt x="96354" y="1567002"/>
                </a:lnTo>
                <a:lnTo>
                  <a:pt x="82435" y="1611134"/>
                </a:lnTo>
                <a:lnTo>
                  <a:pt x="69545" y="1655724"/>
                </a:lnTo>
                <a:lnTo>
                  <a:pt x="57708" y="1700733"/>
                </a:lnTo>
                <a:lnTo>
                  <a:pt x="46939" y="1746161"/>
                </a:lnTo>
                <a:lnTo>
                  <a:pt x="37236" y="1791995"/>
                </a:lnTo>
                <a:lnTo>
                  <a:pt x="28625" y="1838210"/>
                </a:lnTo>
                <a:lnTo>
                  <a:pt x="21120" y="1884794"/>
                </a:lnTo>
                <a:lnTo>
                  <a:pt x="14719" y="1931733"/>
                </a:lnTo>
                <a:lnTo>
                  <a:pt x="9461" y="1979028"/>
                </a:lnTo>
                <a:lnTo>
                  <a:pt x="5346" y="2026640"/>
                </a:lnTo>
                <a:lnTo>
                  <a:pt x="2387" y="2074583"/>
                </a:lnTo>
                <a:lnTo>
                  <a:pt x="596" y="2122817"/>
                </a:lnTo>
                <a:lnTo>
                  <a:pt x="0" y="2171344"/>
                </a:lnTo>
                <a:lnTo>
                  <a:pt x="596" y="2219871"/>
                </a:lnTo>
                <a:lnTo>
                  <a:pt x="2387" y="2268105"/>
                </a:lnTo>
                <a:lnTo>
                  <a:pt x="5346" y="2316035"/>
                </a:lnTo>
                <a:lnTo>
                  <a:pt x="9461" y="2363660"/>
                </a:lnTo>
                <a:lnTo>
                  <a:pt x="14719" y="2410942"/>
                </a:lnTo>
                <a:lnTo>
                  <a:pt x="21120" y="2457894"/>
                </a:lnTo>
                <a:lnTo>
                  <a:pt x="28625" y="2504478"/>
                </a:lnTo>
                <a:lnTo>
                  <a:pt x="37236" y="2550693"/>
                </a:lnTo>
                <a:lnTo>
                  <a:pt x="46939" y="2596515"/>
                </a:lnTo>
                <a:lnTo>
                  <a:pt x="57708" y="2641943"/>
                </a:lnTo>
                <a:lnTo>
                  <a:pt x="69545" y="2686964"/>
                </a:lnTo>
                <a:lnTo>
                  <a:pt x="82435" y="2731541"/>
                </a:lnTo>
                <a:lnTo>
                  <a:pt x="96354" y="2775686"/>
                </a:lnTo>
                <a:lnTo>
                  <a:pt x="111277" y="2819374"/>
                </a:lnTo>
                <a:lnTo>
                  <a:pt x="127215" y="2862580"/>
                </a:lnTo>
                <a:lnTo>
                  <a:pt x="144145" y="2905315"/>
                </a:lnTo>
                <a:lnTo>
                  <a:pt x="162052" y="2947543"/>
                </a:lnTo>
                <a:lnTo>
                  <a:pt x="180924" y="2989262"/>
                </a:lnTo>
                <a:lnTo>
                  <a:pt x="200736" y="3030461"/>
                </a:lnTo>
                <a:lnTo>
                  <a:pt x="221488" y="3071114"/>
                </a:lnTo>
                <a:lnTo>
                  <a:pt x="243154" y="3111208"/>
                </a:lnTo>
                <a:lnTo>
                  <a:pt x="265734" y="3150730"/>
                </a:lnTo>
                <a:lnTo>
                  <a:pt x="289204" y="3189681"/>
                </a:lnTo>
                <a:lnTo>
                  <a:pt x="313550" y="3228022"/>
                </a:lnTo>
                <a:lnTo>
                  <a:pt x="338759" y="3265767"/>
                </a:lnTo>
                <a:lnTo>
                  <a:pt x="364820" y="3302876"/>
                </a:lnTo>
                <a:lnTo>
                  <a:pt x="391718" y="3339350"/>
                </a:lnTo>
                <a:lnTo>
                  <a:pt x="419442" y="3375164"/>
                </a:lnTo>
                <a:lnTo>
                  <a:pt x="447967" y="3410318"/>
                </a:lnTo>
                <a:lnTo>
                  <a:pt x="477278" y="3444786"/>
                </a:lnTo>
                <a:lnTo>
                  <a:pt x="507377" y="3478568"/>
                </a:lnTo>
                <a:lnTo>
                  <a:pt x="538251" y="3511639"/>
                </a:lnTo>
                <a:lnTo>
                  <a:pt x="569861" y="3543973"/>
                </a:lnTo>
                <a:lnTo>
                  <a:pt x="602221" y="3575583"/>
                </a:lnTo>
                <a:lnTo>
                  <a:pt x="635292" y="3606444"/>
                </a:lnTo>
                <a:lnTo>
                  <a:pt x="669086" y="3636530"/>
                </a:lnTo>
                <a:lnTo>
                  <a:pt x="703567" y="3665842"/>
                </a:lnTo>
                <a:lnTo>
                  <a:pt x="738733" y="3694353"/>
                </a:lnTo>
                <a:lnTo>
                  <a:pt x="774560" y="3722065"/>
                </a:lnTo>
                <a:lnTo>
                  <a:pt x="811047" y="3748951"/>
                </a:lnTo>
                <a:lnTo>
                  <a:pt x="848169" y="3774998"/>
                </a:lnTo>
                <a:lnTo>
                  <a:pt x="885926" y="3800208"/>
                </a:lnTo>
                <a:lnTo>
                  <a:pt x="924280" y="3824541"/>
                </a:lnTo>
                <a:lnTo>
                  <a:pt x="963244" y="3847998"/>
                </a:lnTo>
                <a:lnTo>
                  <a:pt x="1002779" y="3870566"/>
                </a:lnTo>
                <a:lnTo>
                  <a:pt x="1042885" y="3892232"/>
                </a:lnTo>
                <a:lnTo>
                  <a:pt x="1083551" y="3912984"/>
                </a:lnTo>
                <a:lnTo>
                  <a:pt x="1124762" y="3932783"/>
                </a:lnTo>
                <a:lnTo>
                  <a:pt x="1166495" y="3951643"/>
                </a:lnTo>
                <a:lnTo>
                  <a:pt x="1208735" y="3969550"/>
                </a:lnTo>
                <a:lnTo>
                  <a:pt x="1251483" y="3986466"/>
                </a:lnTo>
                <a:lnTo>
                  <a:pt x="1294714" y="4002405"/>
                </a:lnTo>
                <a:lnTo>
                  <a:pt x="1338414" y="4017327"/>
                </a:lnTo>
                <a:lnTo>
                  <a:pt x="1382572" y="4031246"/>
                </a:lnTo>
                <a:lnTo>
                  <a:pt x="1427175" y="4044124"/>
                </a:lnTo>
                <a:lnTo>
                  <a:pt x="1472196" y="4055961"/>
                </a:lnTo>
                <a:lnTo>
                  <a:pt x="1517637" y="4066730"/>
                </a:lnTo>
                <a:lnTo>
                  <a:pt x="1563484" y="4076420"/>
                </a:lnTo>
                <a:lnTo>
                  <a:pt x="1609712" y="4085031"/>
                </a:lnTo>
                <a:lnTo>
                  <a:pt x="1656321" y="4092537"/>
                </a:lnTo>
                <a:lnTo>
                  <a:pt x="1703273" y="4098937"/>
                </a:lnTo>
                <a:lnTo>
                  <a:pt x="1750580" y="4104195"/>
                </a:lnTo>
                <a:lnTo>
                  <a:pt x="1798218" y="4108310"/>
                </a:lnTo>
                <a:lnTo>
                  <a:pt x="1846173" y="4111269"/>
                </a:lnTo>
                <a:lnTo>
                  <a:pt x="1894420" y="4113047"/>
                </a:lnTo>
                <a:lnTo>
                  <a:pt x="1942960" y="4113644"/>
                </a:lnTo>
                <a:lnTo>
                  <a:pt x="1991499" y="4113047"/>
                </a:lnTo>
                <a:lnTo>
                  <a:pt x="2039759" y="4111269"/>
                </a:lnTo>
                <a:lnTo>
                  <a:pt x="2087702" y="4108310"/>
                </a:lnTo>
                <a:lnTo>
                  <a:pt x="2135340" y="4104195"/>
                </a:lnTo>
                <a:lnTo>
                  <a:pt x="2182647" y="4098937"/>
                </a:lnTo>
                <a:lnTo>
                  <a:pt x="2229612" y="4092537"/>
                </a:lnTo>
                <a:lnTo>
                  <a:pt x="2276208" y="4085031"/>
                </a:lnTo>
                <a:lnTo>
                  <a:pt x="2322436" y="4076420"/>
                </a:lnTo>
                <a:lnTo>
                  <a:pt x="2368283" y="4066730"/>
                </a:lnTo>
                <a:lnTo>
                  <a:pt x="2413724" y="4055961"/>
                </a:lnTo>
                <a:lnTo>
                  <a:pt x="2458758" y="4044124"/>
                </a:lnTo>
                <a:lnTo>
                  <a:pt x="2503347" y="4031246"/>
                </a:lnTo>
                <a:lnTo>
                  <a:pt x="2547505" y="4017327"/>
                </a:lnTo>
                <a:lnTo>
                  <a:pt x="2591206" y="4002405"/>
                </a:lnTo>
                <a:lnTo>
                  <a:pt x="2634437" y="3986466"/>
                </a:lnTo>
                <a:lnTo>
                  <a:pt x="2677185" y="3969550"/>
                </a:lnTo>
                <a:lnTo>
                  <a:pt x="2719425" y="3951643"/>
                </a:lnTo>
                <a:lnTo>
                  <a:pt x="2761157" y="3932783"/>
                </a:lnTo>
                <a:lnTo>
                  <a:pt x="2802369" y="3912984"/>
                </a:lnTo>
                <a:lnTo>
                  <a:pt x="2843034" y="3892232"/>
                </a:lnTo>
                <a:lnTo>
                  <a:pt x="2883141" y="3870566"/>
                </a:lnTo>
                <a:lnTo>
                  <a:pt x="2922689" y="3847998"/>
                </a:lnTo>
                <a:lnTo>
                  <a:pt x="2961640" y="3824541"/>
                </a:lnTo>
                <a:lnTo>
                  <a:pt x="3000006" y="3800208"/>
                </a:lnTo>
                <a:lnTo>
                  <a:pt x="3037751" y="3774998"/>
                </a:lnTo>
                <a:lnTo>
                  <a:pt x="3074873" y="3748951"/>
                </a:lnTo>
                <a:lnTo>
                  <a:pt x="3111360" y="3722065"/>
                </a:lnTo>
                <a:lnTo>
                  <a:pt x="3147187" y="3694353"/>
                </a:lnTo>
                <a:lnTo>
                  <a:pt x="3182353" y="3665842"/>
                </a:lnTo>
                <a:lnTo>
                  <a:pt x="3216846" y="3636530"/>
                </a:lnTo>
                <a:lnTo>
                  <a:pt x="3250628" y="3606444"/>
                </a:lnTo>
                <a:lnTo>
                  <a:pt x="3283712" y="3575583"/>
                </a:lnTo>
                <a:lnTo>
                  <a:pt x="3316059" y="3543973"/>
                </a:lnTo>
                <a:lnTo>
                  <a:pt x="3347682" y="3511639"/>
                </a:lnTo>
                <a:lnTo>
                  <a:pt x="3378543" y="3478568"/>
                </a:lnTo>
                <a:lnTo>
                  <a:pt x="3408642" y="3444786"/>
                </a:lnTo>
                <a:lnTo>
                  <a:pt x="3437966" y="3410318"/>
                </a:lnTo>
                <a:lnTo>
                  <a:pt x="3466490" y="3375164"/>
                </a:lnTo>
                <a:lnTo>
                  <a:pt x="3494201" y="3339350"/>
                </a:lnTo>
                <a:lnTo>
                  <a:pt x="3521100" y="3302876"/>
                </a:lnTo>
                <a:lnTo>
                  <a:pt x="3547160" y="3265767"/>
                </a:lnTo>
                <a:lnTo>
                  <a:pt x="3572370" y="3228022"/>
                </a:lnTo>
                <a:lnTo>
                  <a:pt x="3596716" y="3189681"/>
                </a:lnTo>
                <a:lnTo>
                  <a:pt x="3620185" y="3150730"/>
                </a:lnTo>
                <a:lnTo>
                  <a:pt x="3642766" y="3111208"/>
                </a:lnTo>
                <a:lnTo>
                  <a:pt x="3664432" y="3071114"/>
                </a:lnTo>
                <a:lnTo>
                  <a:pt x="3685184" y="3030461"/>
                </a:lnTo>
                <a:lnTo>
                  <a:pt x="3704996" y="2989262"/>
                </a:lnTo>
                <a:lnTo>
                  <a:pt x="3723868" y="2947543"/>
                </a:lnTo>
                <a:lnTo>
                  <a:pt x="3741775" y="2905315"/>
                </a:lnTo>
                <a:lnTo>
                  <a:pt x="3758704" y="2862580"/>
                </a:lnTo>
                <a:lnTo>
                  <a:pt x="3774643" y="2819374"/>
                </a:lnTo>
                <a:lnTo>
                  <a:pt x="3789578" y="2775686"/>
                </a:lnTo>
                <a:lnTo>
                  <a:pt x="3803485" y="2731541"/>
                </a:lnTo>
                <a:lnTo>
                  <a:pt x="3816375" y="2686964"/>
                </a:lnTo>
                <a:lnTo>
                  <a:pt x="3828211" y="2641943"/>
                </a:lnTo>
                <a:lnTo>
                  <a:pt x="3838981" y="2596515"/>
                </a:lnTo>
                <a:lnTo>
                  <a:pt x="3848684" y="2550693"/>
                </a:lnTo>
                <a:lnTo>
                  <a:pt x="3857294" y="2504478"/>
                </a:lnTo>
                <a:lnTo>
                  <a:pt x="3864813" y="2457894"/>
                </a:lnTo>
                <a:lnTo>
                  <a:pt x="3871201" y="2410942"/>
                </a:lnTo>
                <a:lnTo>
                  <a:pt x="3876459" y="2363660"/>
                </a:lnTo>
                <a:lnTo>
                  <a:pt x="3880586" y="2316035"/>
                </a:lnTo>
                <a:lnTo>
                  <a:pt x="3883545" y="2268105"/>
                </a:lnTo>
                <a:lnTo>
                  <a:pt x="3885323" y="2219871"/>
                </a:lnTo>
                <a:lnTo>
                  <a:pt x="3885920" y="2171344"/>
                </a:lnTo>
                <a:close/>
              </a:path>
              <a:path w="3978275" h="4114165">
                <a:moveTo>
                  <a:pt x="3978135" y="63258"/>
                </a:moveTo>
                <a:lnTo>
                  <a:pt x="3959491" y="27686"/>
                </a:lnTo>
                <a:lnTo>
                  <a:pt x="3924465" y="10172"/>
                </a:lnTo>
                <a:lnTo>
                  <a:pt x="3859669" y="1130"/>
                </a:lnTo>
                <a:lnTo>
                  <a:pt x="3815410" y="0"/>
                </a:lnTo>
                <a:lnTo>
                  <a:pt x="3754132" y="1282"/>
                </a:lnTo>
                <a:lnTo>
                  <a:pt x="3695446" y="5143"/>
                </a:lnTo>
                <a:lnTo>
                  <a:pt x="3639362" y="11557"/>
                </a:lnTo>
                <a:lnTo>
                  <a:pt x="3585883" y="20535"/>
                </a:lnTo>
                <a:lnTo>
                  <a:pt x="3535019" y="32092"/>
                </a:lnTo>
                <a:lnTo>
                  <a:pt x="3486747" y="46202"/>
                </a:lnTo>
                <a:lnTo>
                  <a:pt x="3441077" y="62890"/>
                </a:lnTo>
                <a:lnTo>
                  <a:pt x="3398024" y="82143"/>
                </a:lnTo>
                <a:lnTo>
                  <a:pt x="3357562" y="103962"/>
                </a:lnTo>
                <a:lnTo>
                  <a:pt x="3319703" y="128346"/>
                </a:lnTo>
                <a:lnTo>
                  <a:pt x="3284448" y="155295"/>
                </a:lnTo>
                <a:lnTo>
                  <a:pt x="3251809" y="184810"/>
                </a:lnTo>
                <a:lnTo>
                  <a:pt x="3221761" y="216890"/>
                </a:lnTo>
                <a:lnTo>
                  <a:pt x="3194532" y="248678"/>
                </a:lnTo>
                <a:lnTo>
                  <a:pt x="3112325" y="346252"/>
                </a:lnTo>
                <a:lnTo>
                  <a:pt x="3029305" y="447141"/>
                </a:lnTo>
                <a:lnTo>
                  <a:pt x="2945485" y="551357"/>
                </a:lnTo>
                <a:lnTo>
                  <a:pt x="2860840" y="658888"/>
                </a:lnTo>
                <a:lnTo>
                  <a:pt x="2746718" y="807440"/>
                </a:lnTo>
                <a:lnTo>
                  <a:pt x="2631160" y="961885"/>
                </a:lnTo>
                <a:lnTo>
                  <a:pt x="2514155" y="1122222"/>
                </a:lnTo>
                <a:lnTo>
                  <a:pt x="2395715" y="1288478"/>
                </a:lnTo>
                <a:lnTo>
                  <a:pt x="2275827" y="1460627"/>
                </a:lnTo>
                <a:lnTo>
                  <a:pt x="2154504" y="1638681"/>
                </a:lnTo>
                <a:lnTo>
                  <a:pt x="2031733" y="1822640"/>
                </a:lnTo>
                <a:lnTo>
                  <a:pt x="1907527" y="2012505"/>
                </a:lnTo>
                <a:lnTo>
                  <a:pt x="1781873" y="2208263"/>
                </a:lnTo>
                <a:lnTo>
                  <a:pt x="1654784" y="2409926"/>
                </a:lnTo>
                <a:lnTo>
                  <a:pt x="1633867" y="2436291"/>
                </a:lnTo>
                <a:lnTo>
                  <a:pt x="1613344" y="2455113"/>
                </a:lnTo>
                <a:lnTo>
                  <a:pt x="1593189" y="2466416"/>
                </a:lnTo>
                <a:lnTo>
                  <a:pt x="1573415" y="2470175"/>
                </a:lnTo>
                <a:lnTo>
                  <a:pt x="1559521" y="2464524"/>
                </a:lnTo>
                <a:lnTo>
                  <a:pt x="1525244" y="2419337"/>
                </a:lnTo>
                <a:lnTo>
                  <a:pt x="1504861" y="2379802"/>
                </a:lnTo>
                <a:lnTo>
                  <a:pt x="1482305" y="2328964"/>
                </a:lnTo>
                <a:lnTo>
                  <a:pt x="1457579" y="2266835"/>
                </a:lnTo>
                <a:lnTo>
                  <a:pt x="1430705" y="2193417"/>
                </a:lnTo>
                <a:lnTo>
                  <a:pt x="1401648" y="2108682"/>
                </a:lnTo>
                <a:lnTo>
                  <a:pt x="1379969" y="2049780"/>
                </a:lnTo>
                <a:lnTo>
                  <a:pt x="1355115" y="2001583"/>
                </a:lnTo>
                <a:lnTo>
                  <a:pt x="1327073" y="1964093"/>
                </a:lnTo>
                <a:lnTo>
                  <a:pt x="1295844" y="1937321"/>
                </a:lnTo>
                <a:lnTo>
                  <a:pt x="1223860" y="1915896"/>
                </a:lnTo>
                <a:lnTo>
                  <a:pt x="1182878" y="1918779"/>
                </a:lnTo>
                <a:lnTo>
                  <a:pt x="1139482" y="1927453"/>
                </a:lnTo>
                <a:lnTo>
                  <a:pt x="1093673" y="1941918"/>
                </a:lnTo>
                <a:lnTo>
                  <a:pt x="1045464" y="1962162"/>
                </a:lnTo>
                <a:lnTo>
                  <a:pt x="994841" y="1988185"/>
                </a:lnTo>
                <a:lnTo>
                  <a:pt x="938872" y="2021941"/>
                </a:lnTo>
                <a:lnTo>
                  <a:pt x="891514" y="2056053"/>
                </a:lnTo>
                <a:lnTo>
                  <a:pt x="852779" y="2090547"/>
                </a:lnTo>
                <a:lnTo>
                  <a:pt x="822642" y="2125408"/>
                </a:lnTo>
                <a:lnTo>
                  <a:pt x="801116" y="2160638"/>
                </a:lnTo>
                <a:lnTo>
                  <a:pt x="783894" y="2232190"/>
                </a:lnTo>
                <a:lnTo>
                  <a:pt x="784987" y="2254161"/>
                </a:lnTo>
                <a:lnTo>
                  <a:pt x="793686" y="2312403"/>
                </a:lnTo>
                <a:lnTo>
                  <a:pt x="811098" y="2389721"/>
                </a:lnTo>
                <a:lnTo>
                  <a:pt x="823074" y="2435529"/>
                </a:lnTo>
                <a:lnTo>
                  <a:pt x="837222" y="2486114"/>
                </a:lnTo>
                <a:lnTo>
                  <a:pt x="853541" y="2541473"/>
                </a:lnTo>
                <a:lnTo>
                  <a:pt x="872032" y="2601595"/>
                </a:lnTo>
                <a:lnTo>
                  <a:pt x="892708" y="2666492"/>
                </a:lnTo>
                <a:lnTo>
                  <a:pt x="915568" y="2736151"/>
                </a:lnTo>
                <a:lnTo>
                  <a:pt x="940600" y="2810586"/>
                </a:lnTo>
                <a:lnTo>
                  <a:pt x="965492" y="2883103"/>
                </a:lnTo>
                <a:lnTo>
                  <a:pt x="989799" y="2949511"/>
                </a:lnTo>
                <a:lnTo>
                  <a:pt x="1013510" y="3009785"/>
                </a:lnTo>
                <a:lnTo>
                  <a:pt x="1036624" y="3063938"/>
                </a:lnTo>
                <a:lnTo>
                  <a:pt x="1059141" y="3111957"/>
                </a:lnTo>
                <a:lnTo>
                  <a:pt x="1081049" y="3153854"/>
                </a:lnTo>
                <a:lnTo>
                  <a:pt x="1102372" y="3189630"/>
                </a:lnTo>
                <a:lnTo>
                  <a:pt x="1143215" y="3242818"/>
                </a:lnTo>
                <a:lnTo>
                  <a:pt x="1181671" y="3271494"/>
                </a:lnTo>
                <a:lnTo>
                  <a:pt x="1241463" y="3283064"/>
                </a:lnTo>
                <a:lnTo>
                  <a:pt x="1292682" y="3286671"/>
                </a:lnTo>
                <a:lnTo>
                  <a:pt x="1358138" y="3288842"/>
                </a:lnTo>
                <a:lnTo>
                  <a:pt x="1437817" y="3289566"/>
                </a:lnTo>
                <a:lnTo>
                  <a:pt x="1505115" y="3286556"/>
                </a:lnTo>
                <a:lnTo>
                  <a:pt x="1564373" y="3277514"/>
                </a:lnTo>
                <a:lnTo>
                  <a:pt x="1615605" y="3262452"/>
                </a:lnTo>
                <a:lnTo>
                  <a:pt x="1658797" y="3241370"/>
                </a:lnTo>
                <a:lnTo>
                  <a:pt x="1693951" y="3214255"/>
                </a:lnTo>
                <a:lnTo>
                  <a:pt x="1721078" y="3181121"/>
                </a:lnTo>
                <a:lnTo>
                  <a:pt x="1887982" y="2923133"/>
                </a:lnTo>
                <a:lnTo>
                  <a:pt x="2057234" y="2667330"/>
                </a:lnTo>
                <a:lnTo>
                  <a:pt x="2228837" y="2413698"/>
                </a:lnTo>
                <a:lnTo>
                  <a:pt x="2402776" y="2162251"/>
                </a:lnTo>
                <a:lnTo>
                  <a:pt x="2579065" y="1912975"/>
                </a:lnTo>
                <a:lnTo>
                  <a:pt x="2757690" y="1665871"/>
                </a:lnTo>
                <a:lnTo>
                  <a:pt x="2938665" y="1420952"/>
                </a:lnTo>
                <a:lnTo>
                  <a:pt x="3121990" y="1178191"/>
                </a:lnTo>
                <a:lnTo>
                  <a:pt x="3307651" y="937615"/>
                </a:lnTo>
                <a:lnTo>
                  <a:pt x="3495649" y="699223"/>
                </a:lnTo>
                <a:lnTo>
                  <a:pt x="3685997" y="462991"/>
                </a:lnTo>
                <a:lnTo>
                  <a:pt x="3878694" y="228942"/>
                </a:lnTo>
                <a:lnTo>
                  <a:pt x="3922204" y="172275"/>
                </a:lnTo>
                <a:lnTo>
                  <a:pt x="3953268" y="125768"/>
                </a:lnTo>
                <a:lnTo>
                  <a:pt x="3971925" y="89433"/>
                </a:lnTo>
                <a:lnTo>
                  <a:pt x="3978135" y="632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F74C5F-4D7A-8B2B-495D-2D88CA0500F1}"/>
              </a:ext>
            </a:extLst>
          </p:cNvPr>
          <p:cNvSpPr txBox="1"/>
          <p:nvPr/>
        </p:nvSpPr>
        <p:spPr>
          <a:xfrm>
            <a:off x="2181800" y="617342"/>
            <a:ext cx="2848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Nunito Sans ExtraBold" pitchFamily="2" charset="77"/>
              </a:rPr>
              <a:t>Linking</a:t>
            </a:r>
          </a:p>
        </p:txBody>
      </p:sp>
      <p:sp>
        <p:nvSpPr>
          <p:cNvPr id="2" name="object 7">
            <a:extLst>
              <a:ext uri="{FF2B5EF4-FFF2-40B4-BE49-F238E27FC236}">
                <a16:creationId xmlns:a16="http://schemas.microsoft.com/office/drawing/2014/main" id="{19F64F24-A222-D67E-AC80-706E25BC6684}"/>
              </a:ext>
            </a:extLst>
          </p:cNvPr>
          <p:cNvSpPr/>
          <p:nvPr/>
        </p:nvSpPr>
        <p:spPr>
          <a:xfrm>
            <a:off x="455617" y="1893656"/>
            <a:ext cx="1486199" cy="1536965"/>
          </a:xfrm>
          <a:custGeom>
            <a:avLst/>
            <a:gdLst/>
            <a:ahLst/>
            <a:cxnLst/>
            <a:rect l="l" t="t" r="r" b="b"/>
            <a:pathLst>
              <a:path w="3978275" h="4114165">
                <a:moveTo>
                  <a:pt x="3885920" y="2171344"/>
                </a:moveTo>
                <a:lnTo>
                  <a:pt x="3885234" y="2118156"/>
                </a:lnTo>
                <a:lnTo>
                  <a:pt x="3883164" y="2065413"/>
                </a:lnTo>
                <a:lnTo>
                  <a:pt x="3879735" y="2013115"/>
                </a:lnTo>
                <a:lnTo>
                  <a:pt x="3874973" y="1961286"/>
                </a:lnTo>
                <a:lnTo>
                  <a:pt x="3868877" y="1909927"/>
                </a:lnTo>
                <a:lnTo>
                  <a:pt x="3861473" y="1859038"/>
                </a:lnTo>
                <a:lnTo>
                  <a:pt x="3852773" y="1808645"/>
                </a:lnTo>
                <a:lnTo>
                  <a:pt x="3842804" y="1758746"/>
                </a:lnTo>
                <a:lnTo>
                  <a:pt x="3831564" y="1709356"/>
                </a:lnTo>
                <a:lnTo>
                  <a:pt x="3819080" y="1660474"/>
                </a:lnTo>
                <a:lnTo>
                  <a:pt x="3805377" y="1612112"/>
                </a:lnTo>
                <a:lnTo>
                  <a:pt x="3790454" y="1564284"/>
                </a:lnTo>
                <a:lnTo>
                  <a:pt x="3774325" y="1517002"/>
                </a:lnTo>
                <a:lnTo>
                  <a:pt x="3757028" y="1470266"/>
                </a:lnTo>
                <a:lnTo>
                  <a:pt x="3738562" y="1424089"/>
                </a:lnTo>
                <a:lnTo>
                  <a:pt x="3718941" y="1378470"/>
                </a:lnTo>
                <a:lnTo>
                  <a:pt x="3698202" y="1333436"/>
                </a:lnTo>
                <a:lnTo>
                  <a:pt x="3676332" y="1288986"/>
                </a:lnTo>
                <a:lnTo>
                  <a:pt x="3653371" y="1245133"/>
                </a:lnTo>
                <a:lnTo>
                  <a:pt x="3629329" y="1201877"/>
                </a:lnTo>
                <a:lnTo>
                  <a:pt x="3604209" y="1159230"/>
                </a:lnTo>
                <a:lnTo>
                  <a:pt x="3578047" y="1117206"/>
                </a:lnTo>
                <a:lnTo>
                  <a:pt x="3550843" y="1075804"/>
                </a:lnTo>
                <a:lnTo>
                  <a:pt x="3522624" y="1035050"/>
                </a:lnTo>
                <a:lnTo>
                  <a:pt x="3493401" y="994930"/>
                </a:lnTo>
                <a:lnTo>
                  <a:pt x="3463188" y="955471"/>
                </a:lnTo>
                <a:lnTo>
                  <a:pt x="3280245" y="1172235"/>
                </a:lnTo>
                <a:lnTo>
                  <a:pt x="3311004" y="1211364"/>
                </a:lnTo>
                <a:lnTo>
                  <a:pt x="3340036" y="1250911"/>
                </a:lnTo>
                <a:lnTo>
                  <a:pt x="3367379" y="1290904"/>
                </a:lnTo>
                <a:lnTo>
                  <a:pt x="3393059" y="1331366"/>
                </a:lnTo>
                <a:lnTo>
                  <a:pt x="3417112" y="1372323"/>
                </a:lnTo>
                <a:lnTo>
                  <a:pt x="3439541" y="1413814"/>
                </a:lnTo>
                <a:lnTo>
                  <a:pt x="3460394" y="1455851"/>
                </a:lnTo>
                <a:lnTo>
                  <a:pt x="3479698" y="1498473"/>
                </a:lnTo>
                <a:lnTo>
                  <a:pt x="3497478" y="1541703"/>
                </a:lnTo>
                <a:lnTo>
                  <a:pt x="3513759" y="1585569"/>
                </a:lnTo>
                <a:lnTo>
                  <a:pt x="3528580" y="1630095"/>
                </a:lnTo>
                <a:lnTo>
                  <a:pt x="3541966" y="1675320"/>
                </a:lnTo>
                <a:lnTo>
                  <a:pt x="3553942" y="1721243"/>
                </a:lnTo>
                <a:lnTo>
                  <a:pt x="3564534" y="1767916"/>
                </a:lnTo>
                <a:lnTo>
                  <a:pt x="3573767" y="1815363"/>
                </a:lnTo>
                <a:lnTo>
                  <a:pt x="3581692" y="1863610"/>
                </a:lnTo>
                <a:lnTo>
                  <a:pt x="3588308" y="1912683"/>
                </a:lnTo>
                <a:lnTo>
                  <a:pt x="3593655" y="1962594"/>
                </a:lnTo>
                <a:lnTo>
                  <a:pt x="3597770" y="2013394"/>
                </a:lnTo>
                <a:lnTo>
                  <a:pt x="3600678" y="2065096"/>
                </a:lnTo>
                <a:lnTo>
                  <a:pt x="3602393" y="2117737"/>
                </a:lnTo>
                <a:lnTo>
                  <a:pt x="3602964" y="2171344"/>
                </a:lnTo>
                <a:lnTo>
                  <a:pt x="3602278" y="2219464"/>
                </a:lnTo>
                <a:lnTo>
                  <a:pt x="3600246" y="2267242"/>
                </a:lnTo>
                <a:lnTo>
                  <a:pt x="3596881" y="2314664"/>
                </a:lnTo>
                <a:lnTo>
                  <a:pt x="3592195" y="2361704"/>
                </a:lnTo>
                <a:lnTo>
                  <a:pt x="3586213" y="2408339"/>
                </a:lnTo>
                <a:lnTo>
                  <a:pt x="3578961" y="2454567"/>
                </a:lnTo>
                <a:lnTo>
                  <a:pt x="3570440" y="2500350"/>
                </a:lnTo>
                <a:lnTo>
                  <a:pt x="3560673" y="2545689"/>
                </a:lnTo>
                <a:lnTo>
                  <a:pt x="3549688" y="2590558"/>
                </a:lnTo>
                <a:lnTo>
                  <a:pt x="3537496" y="2634932"/>
                </a:lnTo>
                <a:lnTo>
                  <a:pt x="3524110" y="2678798"/>
                </a:lnTo>
                <a:lnTo>
                  <a:pt x="3509568" y="2722130"/>
                </a:lnTo>
                <a:lnTo>
                  <a:pt x="3493871" y="2764929"/>
                </a:lnTo>
                <a:lnTo>
                  <a:pt x="3477031" y="2807157"/>
                </a:lnTo>
                <a:lnTo>
                  <a:pt x="3459086" y="2848813"/>
                </a:lnTo>
                <a:lnTo>
                  <a:pt x="3440049" y="2889859"/>
                </a:lnTo>
                <a:lnTo>
                  <a:pt x="3419932" y="2930296"/>
                </a:lnTo>
                <a:lnTo>
                  <a:pt x="3398761" y="2970085"/>
                </a:lnTo>
                <a:lnTo>
                  <a:pt x="3376549" y="3009227"/>
                </a:lnTo>
                <a:lnTo>
                  <a:pt x="3353308" y="3047695"/>
                </a:lnTo>
                <a:lnTo>
                  <a:pt x="3329063" y="3085477"/>
                </a:lnTo>
                <a:lnTo>
                  <a:pt x="3303841" y="3122536"/>
                </a:lnTo>
                <a:lnTo>
                  <a:pt x="3277654" y="3158883"/>
                </a:lnTo>
                <a:lnTo>
                  <a:pt x="3250514" y="3194469"/>
                </a:lnTo>
                <a:lnTo>
                  <a:pt x="3222434" y="3229305"/>
                </a:lnTo>
                <a:lnTo>
                  <a:pt x="3193453" y="3263341"/>
                </a:lnTo>
                <a:lnTo>
                  <a:pt x="3163582" y="3296589"/>
                </a:lnTo>
                <a:lnTo>
                  <a:pt x="3132823" y="3329013"/>
                </a:lnTo>
                <a:lnTo>
                  <a:pt x="3101225" y="3360597"/>
                </a:lnTo>
                <a:lnTo>
                  <a:pt x="3068777" y="3391319"/>
                </a:lnTo>
                <a:lnTo>
                  <a:pt x="3035503" y="3421176"/>
                </a:lnTo>
                <a:lnTo>
                  <a:pt x="3001441" y="3450145"/>
                </a:lnTo>
                <a:lnTo>
                  <a:pt x="2966593" y="3478187"/>
                </a:lnTo>
                <a:lnTo>
                  <a:pt x="2930969" y="3505314"/>
                </a:lnTo>
                <a:lnTo>
                  <a:pt x="2894609" y="3531489"/>
                </a:lnTo>
                <a:lnTo>
                  <a:pt x="2857525" y="3556685"/>
                </a:lnTo>
                <a:lnTo>
                  <a:pt x="2819717" y="3580917"/>
                </a:lnTo>
                <a:lnTo>
                  <a:pt x="2781236" y="3604133"/>
                </a:lnTo>
                <a:lnTo>
                  <a:pt x="2742069" y="3626332"/>
                </a:lnTo>
                <a:lnTo>
                  <a:pt x="2702242" y="3647490"/>
                </a:lnTo>
                <a:lnTo>
                  <a:pt x="2661793" y="3667582"/>
                </a:lnTo>
                <a:lnTo>
                  <a:pt x="2620721" y="3686606"/>
                </a:lnTo>
                <a:lnTo>
                  <a:pt x="2579039" y="3704539"/>
                </a:lnTo>
                <a:lnTo>
                  <a:pt x="2536787" y="3721354"/>
                </a:lnTo>
                <a:lnTo>
                  <a:pt x="2493975" y="3737038"/>
                </a:lnTo>
                <a:lnTo>
                  <a:pt x="2450617" y="3751580"/>
                </a:lnTo>
                <a:lnTo>
                  <a:pt x="2406726" y="3764940"/>
                </a:lnTo>
                <a:lnTo>
                  <a:pt x="2362327" y="3777119"/>
                </a:lnTo>
                <a:lnTo>
                  <a:pt x="2317445" y="3788105"/>
                </a:lnTo>
                <a:lnTo>
                  <a:pt x="2272080" y="3797858"/>
                </a:lnTo>
                <a:lnTo>
                  <a:pt x="2226272" y="3806367"/>
                </a:lnTo>
                <a:lnTo>
                  <a:pt x="2180031" y="3813619"/>
                </a:lnTo>
                <a:lnTo>
                  <a:pt x="2133371" y="3819601"/>
                </a:lnTo>
                <a:lnTo>
                  <a:pt x="2086317" y="3824274"/>
                </a:lnTo>
                <a:lnTo>
                  <a:pt x="2038883" y="3827640"/>
                </a:lnTo>
                <a:lnTo>
                  <a:pt x="1991080" y="3829672"/>
                </a:lnTo>
                <a:lnTo>
                  <a:pt x="1942947" y="3830358"/>
                </a:lnTo>
                <a:lnTo>
                  <a:pt x="1894801" y="3829672"/>
                </a:lnTo>
                <a:lnTo>
                  <a:pt x="1847011" y="3827640"/>
                </a:lnTo>
                <a:lnTo>
                  <a:pt x="1799564" y="3824274"/>
                </a:lnTo>
                <a:lnTo>
                  <a:pt x="1752511" y="3819601"/>
                </a:lnTo>
                <a:lnTo>
                  <a:pt x="1705851" y="3813619"/>
                </a:lnTo>
                <a:lnTo>
                  <a:pt x="1659610" y="3806367"/>
                </a:lnTo>
                <a:lnTo>
                  <a:pt x="1613801" y="3797858"/>
                </a:lnTo>
                <a:lnTo>
                  <a:pt x="1568450" y="3788105"/>
                </a:lnTo>
                <a:lnTo>
                  <a:pt x="1523555" y="3777119"/>
                </a:lnTo>
                <a:lnTo>
                  <a:pt x="1479169" y="3764940"/>
                </a:lnTo>
                <a:lnTo>
                  <a:pt x="1435277" y="3751580"/>
                </a:lnTo>
                <a:lnTo>
                  <a:pt x="1391907" y="3737038"/>
                </a:lnTo>
                <a:lnTo>
                  <a:pt x="1349095" y="3721354"/>
                </a:lnTo>
                <a:lnTo>
                  <a:pt x="1306842" y="3704539"/>
                </a:lnTo>
                <a:lnTo>
                  <a:pt x="1265174" y="3686606"/>
                </a:lnTo>
                <a:lnTo>
                  <a:pt x="1224089" y="3667582"/>
                </a:lnTo>
                <a:lnTo>
                  <a:pt x="1183640" y="3647490"/>
                </a:lnTo>
                <a:lnTo>
                  <a:pt x="1143825" y="3626332"/>
                </a:lnTo>
                <a:lnTo>
                  <a:pt x="1104658" y="3604133"/>
                </a:lnTo>
                <a:lnTo>
                  <a:pt x="1066165" y="3580917"/>
                </a:lnTo>
                <a:lnTo>
                  <a:pt x="1028369" y="3556685"/>
                </a:lnTo>
                <a:lnTo>
                  <a:pt x="991273" y="3531489"/>
                </a:lnTo>
                <a:lnTo>
                  <a:pt x="954913" y="3505314"/>
                </a:lnTo>
                <a:lnTo>
                  <a:pt x="919302" y="3478187"/>
                </a:lnTo>
                <a:lnTo>
                  <a:pt x="884440" y="3450145"/>
                </a:lnTo>
                <a:lnTo>
                  <a:pt x="850379" y="3421176"/>
                </a:lnTo>
                <a:lnTo>
                  <a:pt x="817118" y="3391319"/>
                </a:lnTo>
                <a:lnTo>
                  <a:pt x="784669" y="3360597"/>
                </a:lnTo>
                <a:lnTo>
                  <a:pt x="753059" y="3329013"/>
                </a:lnTo>
                <a:lnTo>
                  <a:pt x="722312" y="3296589"/>
                </a:lnTo>
                <a:lnTo>
                  <a:pt x="692429" y="3263341"/>
                </a:lnTo>
                <a:lnTo>
                  <a:pt x="663448" y="3229305"/>
                </a:lnTo>
                <a:lnTo>
                  <a:pt x="635381" y="3194469"/>
                </a:lnTo>
                <a:lnTo>
                  <a:pt x="608241" y="3158883"/>
                </a:lnTo>
                <a:lnTo>
                  <a:pt x="582041" y="3122536"/>
                </a:lnTo>
                <a:lnTo>
                  <a:pt x="556818" y="3085477"/>
                </a:lnTo>
                <a:lnTo>
                  <a:pt x="532574" y="3047695"/>
                </a:lnTo>
                <a:lnTo>
                  <a:pt x="509346" y="3009227"/>
                </a:lnTo>
                <a:lnTo>
                  <a:pt x="487121" y="2970085"/>
                </a:lnTo>
                <a:lnTo>
                  <a:pt x="465950" y="2930296"/>
                </a:lnTo>
                <a:lnTo>
                  <a:pt x="445833" y="2889859"/>
                </a:lnTo>
                <a:lnTo>
                  <a:pt x="426796" y="2848813"/>
                </a:lnTo>
                <a:lnTo>
                  <a:pt x="408851" y="2807157"/>
                </a:lnTo>
                <a:lnTo>
                  <a:pt x="392023" y="2764929"/>
                </a:lnTo>
                <a:lnTo>
                  <a:pt x="376326" y="2722130"/>
                </a:lnTo>
                <a:lnTo>
                  <a:pt x="361772" y="2678798"/>
                </a:lnTo>
                <a:lnTo>
                  <a:pt x="348399" y="2634932"/>
                </a:lnTo>
                <a:lnTo>
                  <a:pt x="336207" y="2590558"/>
                </a:lnTo>
                <a:lnTo>
                  <a:pt x="325221" y="2545689"/>
                </a:lnTo>
                <a:lnTo>
                  <a:pt x="315455" y="2500350"/>
                </a:lnTo>
                <a:lnTo>
                  <a:pt x="306933" y="2454567"/>
                </a:lnTo>
                <a:lnTo>
                  <a:pt x="299669" y="2408339"/>
                </a:lnTo>
                <a:lnTo>
                  <a:pt x="293687" y="2361704"/>
                </a:lnTo>
                <a:lnTo>
                  <a:pt x="289001" y="2314664"/>
                </a:lnTo>
                <a:lnTo>
                  <a:pt x="285635" y="2267242"/>
                </a:lnTo>
                <a:lnTo>
                  <a:pt x="283603" y="2219464"/>
                </a:lnTo>
                <a:lnTo>
                  <a:pt x="282917" y="2171344"/>
                </a:lnTo>
                <a:lnTo>
                  <a:pt x="283603" y="2123211"/>
                </a:lnTo>
                <a:lnTo>
                  <a:pt x="285635" y="2075434"/>
                </a:lnTo>
                <a:lnTo>
                  <a:pt x="289001" y="2028012"/>
                </a:lnTo>
                <a:lnTo>
                  <a:pt x="293687" y="1980971"/>
                </a:lnTo>
                <a:lnTo>
                  <a:pt x="299669" y="1934324"/>
                </a:lnTo>
                <a:lnTo>
                  <a:pt x="306933" y="1888096"/>
                </a:lnTo>
                <a:lnTo>
                  <a:pt x="315455" y="1842312"/>
                </a:lnTo>
                <a:lnTo>
                  <a:pt x="325221" y="1796961"/>
                </a:lnTo>
                <a:lnTo>
                  <a:pt x="336207" y="1752092"/>
                </a:lnTo>
                <a:lnTo>
                  <a:pt x="348399" y="1707718"/>
                </a:lnTo>
                <a:lnTo>
                  <a:pt x="361772" y="1663839"/>
                </a:lnTo>
                <a:lnTo>
                  <a:pt x="376326" y="1620494"/>
                </a:lnTo>
                <a:lnTo>
                  <a:pt x="392023" y="1577695"/>
                </a:lnTo>
                <a:lnTo>
                  <a:pt x="408851" y="1535455"/>
                </a:lnTo>
                <a:lnTo>
                  <a:pt x="426796" y="1493799"/>
                </a:lnTo>
                <a:lnTo>
                  <a:pt x="445833" y="1452740"/>
                </a:lnTo>
                <a:lnTo>
                  <a:pt x="465950" y="1412290"/>
                </a:lnTo>
                <a:lnTo>
                  <a:pt x="487121" y="1372489"/>
                </a:lnTo>
                <a:lnTo>
                  <a:pt x="509346" y="1333334"/>
                </a:lnTo>
                <a:lnTo>
                  <a:pt x="532574" y="1294853"/>
                </a:lnTo>
                <a:lnTo>
                  <a:pt x="556818" y="1257071"/>
                </a:lnTo>
                <a:lnTo>
                  <a:pt x="582041" y="1219987"/>
                </a:lnTo>
                <a:lnTo>
                  <a:pt x="608241" y="1183640"/>
                </a:lnTo>
                <a:lnTo>
                  <a:pt x="635381" y="1148041"/>
                </a:lnTo>
                <a:lnTo>
                  <a:pt x="663448" y="1113205"/>
                </a:lnTo>
                <a:lnTo>
                  <a:pt x="692429" y="1079144"/>
                </a:lnTo>
                <a:lnTo>
                  <a:pt x="722312" y="1045883"/>
                </a:lnTo>
                <a:lnTo>
                  <a:pt x="753059" y="1013460"/>
                </a:lnTo>
                <a:lnTo>
                  <a:pt x="784669" y="981862"/>
                </a:lnTo>
                <a:lnTo>
                  <a:pt x="817118" y="951115"/>
                </a:lnTo>
                <a:lnTo>
                  <a:pt x="850379" y="921245"/>
                </a:lnTo>
                <a:lnTo>
                  <a:pt x="884440" y="892276"/>
                </a:lnTo>
                <a:lnTo>
                  <a:pt x="919302" y="864209"/>
                </a:lnTo>
                <a:lnTo>
                  <a:pt x="954913" y="837082"/>
                </a:lnTo>
                <a:lnTo>
                  <a:pt x="991273" y="810895"/>
                </a:lnTo>
                <a:lnTo>
                  <a:pt x="1028369" y="785685"/>
                </a:lnTo>
                <a:lnTo>
                  <a:pt x="1066165" y="761453"/>
                </a:lnTo>
                <a:lnTo>
                  <a:pt x="1104658" y="738225"/>
                </a:lnTo>
                <a:lnTo>
                  <a:pt x="1143825" y="716013"/>
                </a:lnTo>
                <a:lnTo>
                  <a:pt x="1183640" y="694842"/>
                </a:lnTo>
                <a:lnTo>
                  <a:pt x="1224089" y="674738"/>
                </a:lnTo>
                <a:lnTo>
                  <a:pt x="1265174" y="655701"/>
                </a:lnTo>
                <a:lnTo>
                  <a:pt x="1306842" y="637768"/>
                </a:lnTo>
                <a:lnTo>
                  <a:pt x="1349095" y="620941"/>
                </a:lnTo>
                <a:lnTo>
                  <a:pt x="1391907" y="605243"/>
                </a:lnTo>
                <a:lnTo>
                  <a:pt x="1435277" y="590702"/>
                </a:lnTo>
                <a:lnTo>
                  <a:pt x="1479169" y="577329"/>
                </a:lnTo>
                <a:lnTo>
                  <a:pt x="1523555" y="565137"/>
                </a:lnTo>
                <a:lnTo>
                  <a:pt x="1568450" y="554151"/>
                </a:lnTo>
                <a:lnTo>
                  <a:pt x="1613801" y="544398"/>
                </a:lnTo>
                <a:lnTo>
                  <a:pt x="1659610" y="535876"/>
                </a:lnTo>
                <a:lnTo>
                  <a:pt x="1705851" y="528624"/>
                </a:lnTo>
                <a:lnTo>
                  <a:pt x="1752511" y="522643"/>
                </a:lnTo>
                <a:lnTo>
                  <a:pt x="1799564" y="517956"/>
                </a:lnTo>
                <a:lnTo>
                  <a:pt x="1847011" y="514591"/>
                </a:lnTo>
                <a:lnTo>
                  <a:pt x="1894801" y="512559"/>
                </a:lnTo>
                <a:lnTo>
                  <a:pt x="1942947" y="511873"/>
                </a:lnTo>
                <a:lnTo>
                  <a:pt x="2000161" y="512445"/>
                </a:lnTo>
                <a:lnTo>
                  <a:pt x="2055583" y="514223"/>
                </a:lnTo>
                <a:lnTo>
                  <a:pt x="2109393" y="517271"/>
                </a:lnTo>
                <a:lnTo>
                  <a:pt x="2161730" y="521690"/>
                </a:lnTo>
                <a:lnTo>
                  <a:pt x="2212784" y="527570"/>
                </a:lnTo>
                <a:lnTo>
                  <a:pt x="2262721" y="534974"/>
                </a:lnTo>
                <a:lnTo>
                  <a:pt x="2311692" y="544004"/>
                </a:lnTo>
                <a:lnTo>
                  <a:pt x="2359863" y="554748"/>
                </a:lnTo>
                <a:lnTo>
                  <a:pt x="2407412" y="567283"/>
                </a:lnTo>
                <a:lnTo>
                  <a:pt x="2454491" y="581685"/>
                </a:lnTo>
                <a:lnTo>
                  <a:pt x="2501277" y="598043"/>
                </a:lnTo>
                <a:lnTo>
                  <a:pt x="2547937" y="616445"/>
                </a:lnTo>
                <a:lnTo>
                  <a:pt x="2594622" y="636981"/>
                </a:lnTo>
                <a:lnTo>
                  <a:pt x="2641511" y="659726"/>
                </a:lnTo>
                <a:lnTo>
                  <a:pt x="2688767" y="684771"/>
                </a:lnTo>
                <a:lnTo>
                  <a:pt x="2862580" y="456603"/>
                </a:lnTo>
                <a:lnTo>
                  <a:pt x="2818473" y="433019"/>
                </a:lnTo>
                <a:lnTo>
                  <a:pt x="2773959" y="410756"/>
                </a:lnTo>
                <a:lnTo>
                  <a:pt x="2729014" y="389813"/>
                </a:lnTo>
                <a:lnTo>
                  <a:pt x="2683637" y="370166"/>
                </a:lnTo>
                <a:lnTo>
                  <a:pt x="2637815" y="351815"/>
                </a:lnTo>
                <a:lnTo>
                  <a:pt x="2591524" y="334772"/>
                </a:lnTo>
                <a:lnTo>
                  <a:pt x="2544775" y="319011"/>
                </a:lnTo>
                <a:lnTo>
                  <a:pt x="2497544" y="304546"/>
                </a:lnTo>
                <a:lnTo>
                  <a:pt x="2449804" y="291363"/>
                </a:lnTo>
                <a:lnTo>
                  <a:pt x="2401582" y="279450"/>
                </a:lnTo>
                <a:lnTo>
                  <a:pt x="2352827" y="268820"/>
                </a:lnTo>
                <a:lnTo>
                  <a:pt x="2303564" y="259461"/>
                </a:lnTo>
                <a:lnTo>
                  <a:pt x="2253754" y="251358"/>
                </a:lnTo>
                <a:lnTo>
                  <a:pt x="2203386" y="244513"/>
                </a:lnTo>
                <a:lnTo>
                  <a:pt x="2152472" y="238925"/>
                </a:lnTo>
                <a:lnTo>
                  <a:pt x="2100973" y="234581"/>
                </a:lnTo>
                <a:lnTo>
                  <a:pt x="2048903" y="231495"/>
                </a:lnTo>
                <a:lnTo>
                  <a:pt x="1996236" y="229641"/>
                </a:lnTo>
                <a:lnTo>
                  <a:pt x="1942960" y="229019"/>
                </a:lnTo>
                <a:lnTo>
                  <a:pt x="1894420" y="229628"/>
                </a:lnTo>
                <a:lnTo>
                  <a:pt x="1846173" y="231419"/>
                </a:lnTo>
                <a:lnTo>
                  <a:pt x="1798218" y="234378"/>
                </a:lnTo>
                <a:lnTo>
                  <a:pt x="1750580" y="238493"/>
                </a:lnTo>
                <a:lnTo>
                  <a:pt x="1703273" y="243751"/>
                </a:lnTo>
                <a:lnTo>
                  <a:pt x="1656321" y="250139"/>
                </a:lnTo>
                <a:lnTo>
                  <a:pt x="1609712" y="257644"/>
                </a:lnTo>
                <a:lnTo>
                  <a:pt x="1563484" y="266255"/>
                </a:lnTo>
                <a:lnTo>
                  <a:pt x="1517637" y="275958"/>
                </a:lnTo>
                <a:lnTo>
                  <a:pt x="1472196" y="286727"/>
                </a:lnTo>
                <a:lnTo>
                  <a:pt x="1427175" y="298564"/>
                </a:lnTo>
                <a:lnTo>
                  <a:pt x="1382572" y="311442"/>
                </a:lnTo>
                <a:lnTo>
                  <a:pt x="1338414" y="325348"/>
                </a:lnTo>
                <a:lnTo>
                  <a:pt x="1294714" y="340283"/>
                </a:lnTo>
                <a:lnTo>
                  <a:pt x="1251483" y="356209"/>
                </a:lnTo>
                <a:lnTo>
                  <a:pt x="1208735" y="373138"/>
                </a:lnTo>
                <a:lnTo>
                  <a:pt x="1166495" y="391033"/>
                </a:lnTo>
                <a:lnTo>
                  <a:pt x="1124762" y="409892"/>
                </a:lnTo>
                <a:lnTo>
                  <a:pt x="1083551" y="429704"/>
                </a:lnTo>
                <a:lnTo>
                  <a:pt x="1042885" y="450443"/>
                </a:lnTo>
                <a:lnTo>
                  <a:pt x="1002779" y="472109"/>
                </a:lnTo>
                <a:lnTo>
                  <a:pt x="963244" y="494677"/>
                </a:lnTo>
                <a:lnTo>
                  <a:pt x="924280" y="518147"/>
                </a:lnTo>
                <a:lnTo>
                  <a:pt x="885926" y="542480"/>
                </a:lnTo>
                <a:lnTo>
                  <a:pt x="848169" y="567677"/>
                </a:lnTo>
                <a:lnTo>
                  <a:pt x="811047" y="593737"/>
                </a:lnTo>
                <a:lnTo>
                  <a:pt x="774560" y="620623"/>
                </a:lnTo>
                <a:lnTo>
                  <a:pt x="738733" y="648335"/>
                </a:lnTo>
                <a:lnTo>
                  <a:pt x="703567" y="676846"/>
                </a:lnTo>
                <a:lnTo>
                  <a:pt x="669086" y="706158"/>
                </a:lnTo>
                <a:lnTo>
                  <a:pt x="635292" y="736244"/>
                </a:lnTo>
                <a:lnTo>
                  <a:pt x="602221" y="767105"/>
                </a:lnTo>
                <a:lnTo>
                  <a:pt x="569861" y="798703"/>
                </a:lnTo>
                <a:lnTo>
                  <a:pt x="538251" y="831049"/>
                </a:lnTo>
                <a:lnTo>
                  <a:pt x="507377" y="864120"/>
                </a:lnTo>
                <a:lnTo>
                  <a:pt x="477278" y="897890"/>
                </a:lnTo>
                <a:lnTo>
                  <a:pt x="447967" y="932357"/>
                </a:lnTo>
                <a:lnTo>
                  <a:pt x="419442" y="967511"/>
                </a:lnTo>
                <a:lnTo>
                  <a:pt x="391718" y="1003338"/>
                </a:lnTo>
                <a:lnTo>
                  <a:pt x="364820" y="1039812"/>
                </a:lnTo>
                <a:lnTo>
                  <a:pt x="338759" y="1076921"/>
                </a:lnTo>
                <a:lnTo>
                  <a:pt x="313550" y="1114653"/>
                </a:lnTo>
                <a:lnTo>
                  <a:pt x="289204" y="1153007"/>
                </a:lnTo>
                <a:lnTo>
                  <a:pt x="265734" y="1191945"/>
                </a:lnTo>
                <a:lnTo>
                  <a:pt x="243154" y="1231480"/>
                </a:lnTo>
                <a:lnTo>
                  <a:pt x="221488" y="1271574"/>
                </a:lnTo>
                <a:lnTo>
                  <a:pt x="200736" y="1312227"/>
                </a:lnTo>
                <a:lnTo>
                  <a:pt x="180924" y="1353413"/>
                </a:lnTo>
                <a:lnTo>
                  <a:pt x="162052" y="1395133"/>
                </a:lnTo>
                <a:lnTo>
                  <a:pt x="144145" y="1437373"/>
                </a:lnTo>
                <a:lnTo>
                  <a:pt x="127215" y="1480096"/>
                </a:lnTo>
                <a:lnTo>
                  <a:pt x="111277" y="1523314"/>
                </a:lnTo>
                <a:lnTo>
                  <a:pt x="96354" y="1567002"/>
                </a:lnTo>
                <a:lnTo>
                  <a:pt x="82435" y="1611134"/>
                </a:lnTo>
                <a:lnTo>
                  <a:pt x="69545" y="1655724"/>
                </a:lnTo>
                <a:lnTo>
                  <a:pt x="57708" y="1700733"/>
                </a:lnTo>
                <a:lnTo>
                  <a:pt x="46939" y="1746161"/>
                </a:lnTo>
                <a:lnTo>
                  <a:pt x="37236" y="1791995"/>
                </a:lnTo>
                <a:lnTo>
                  <a:pt x="28625" y="1838210"/>
                </a:lnTo>
                <a:lnTo>
                  <a:pt x="21120" y="1884794"/>
                </a:lnTo>
                <a:lnTo>
                  <a:pt x="14719" y="1931733"/>
                </a:lnTo>
                <a:lnTo>
                  <a:pt x="9461" y="1979028"/>
                </a:lnTo>
                <a:lnTo>
                  <a:pt x="5346" y="2026640"/>
                </a:lnTo>
                <a:lnTo>
                  <a:pt x="2387" y="2074583"/>
                </a:lnTo>
                <a:lnTo>
                  <a:pt x="596" y="2122817"/>
                </a:lnTo>
                <a:lnTo>
                  <a:pt x="0" y="2171344"/>
                </a:lnTo>
                <a:lnTo>
                  <a:pt x="596" y="2219871"/>
                </a:lnTo>
                <a:lnTo>
                  <a:pt x="2387" y="2268105"/>
                </a:lnTo>
                <a:lnTo>
                  <a:pt x="5346" y="2316035"/>
                </a:lnTo>
                <a:lnTo>
                  <a:pt x="9461" y="2363660"/>
                </a:lnTo>
                <a:lnTo>
                  <a:pt x="14719" y="2410942"/>
                </a:lnTo>
                <a:lnTo>
                  <a:pt x="21120" y="2457894"/>
                </a:lnTo>
                <a:lnTo>
                  <a:pt x="28625" y="2504478"/>
                </a:lnTo>
                <a:lnTo>
                  <a:pt x="37236" y="2550693"/>
                </a:lnTo>
                <a:lnTo>
                  <a:pt x="46939" y="2596515"/>
                </a:lnTo>
                <a:lnTo>
                  <a:pt x="57708" y="2641943"/>
                </a:lnTo>
                <a:lnTo>
                  <a:pt x="69545" y="2686964"/>
                </a:lnTo>
                <a:lnTo>
                  <a:pt x="82435" y="2731541"/>
                </a:lnTo>
                <a:lnTo>
                  <a:pt x="96354" y="2775686"/>
                </a:lnTo>
                <a:lnTo>
                  <a:pt x="111277" y="2819374"/>
                </a:lnTo>
                <a:lnTo>
                  <a:pt x="127215" y="2862580"/>
                </a:lnTo>
                <a:lnTo>
                  <a:pt x="144145" y="2905315"/>
                </a:lnTo>
                <a:lnTo>
                  <a:pt x="162052" y="2947543"/>
                </a:lnTo>
                <a:lnTo>
                  <a:pt x="180924" y="2989262"/>
                </a:lnTo>
                <a:lnTo>
                  <a:pt x="200736" y="3030461"/>
                </a:lnTo>
                <a:lnTo>
                  <a:pt x="221488" y="3071114"/>
                </a:lnTo>
                <a:lnTo>
                  <a:pt x="243154" y="3111208"/>
                </a:lnTo>
                <a:lnTo>
                  <a:pt x="265734" y="3150730"/>
                </a:lnTo>
                <a:lnTo>
                  <a:pt x="289204" y="3189681"/>
                </a:lnTo>
                <a:lnTo>
                  <a:pt x="313550" y="3228022"/>
                </a:lnTo>
                <a:lnTo>
                  <a:pt x="338759" y="3265767"/>
                </a:lnTo>
                <a:lnTo>
                  <a:pt x="364820" y="3302876"/>
                </a:lnTo>
                <a:lnTo>
                  <a:pt x="391718" y="3339350"/>
                </a:lnTo>
                <a:lnTo>
                  <a:pt x="419442" y="3375164"/>
                </a:lnTo>
                <a:lnTo>
                  <a:pt x="447967" y="3410318"/>
                </a:lnTo>
                <a:lnTo>
                  <a:pt x="477278" y="3444786"/>
                </a:lnTo>
                <a:lnTo>
                  <a:pt x="507377" y="3478568"/>
                </a:lnTo>
                <a:lnTo>
                  <a:pt x="538251" y="3511639"/>
                </a:lnTo>
                <a:lnTo>
                  <a:pt x="569861" y="3543973"/>
                </a:lnTo>
                <a:lnTo>
                  <a:pt x="602221" y="3575583"/>
                </a:lnTo>
                <a:lnTo>
                  <a:pt x="635292" y="3606444"/>
                </a:lnTo>
                <a:lnTo>
                  <a:pt x="669086" y="3636530"/>
                </a:lnTo>
                <a:lnTo>
                  <a:pt x="703567" y="3665842"/>
                </a:lnTo>
                <a:lnTo>
                  <a:pt x="738733" y="3694353"/>
                </a:lnTo>
                <a:lnTo>
                  <a:pt x="774560" y="3722065"/>
                </a:lnTo>
                <a:lnTo>
                  <a:pt x="811047" y="3748951"/>
                </a:lnTo>
                <a:lnTo>
                  <a:pt x="848169" y="3774998"/>
                </a:lnTo>
                <a:lnTo>
                  <a:pt x="885926" y="3800208"/>
                </a:lnTo>
                <a:lnTo>
                  <a:pt x="924280" y="3824541"/>
                </a:lnTo>
                <a:lnTo>
                  <a:pt x="963244" y="3847998"/>
                </a:lnTo>
                <a:lnTo>
                  <a:pt x="1002779" y="3870566"/>
                </a:lnTo>
                <a:lnTo>
                  <a:pt x="1042885" y="3892232"/>
                </a:lnTo>
                <a:lnTo>
                  <a:pt x="1083551" y="3912984"/>
                </a:lnTo>
                <a:lnTo>
                  <a:pt x="1124762" y="3932783"/>
                </a:lnTo>
                <a:lnTo>
                  <a:pt x="1166495" y="3951643"/>
                </a:lnTo>
                <a:lnTo>
                  <a:pt x="1208735" y="3969550"/>
                </a:lnTo>
                <a:lnTo>
                  <a:pt x="1251483" y="3986466"/>
                </a:lnTo>
                <a:lnTo>
                  <a:pt x="1294714" y="4002405"/>
                </a:lnTo>
                <a:lnTo>
                  <a:pt x="1338414" y="4017327"/>
                </a:lnTo>
                <a:lnTo>
                  <a:pt x="1382572" y="4031246"/>
                </a:lnTo>
                <a:lnTo>
                  <a:pt x="1427175" y="4044124"/>
                </a:lnTo>
                <a:lnTo>
                  <a:pt x="1472196" y="4055961"/>
                </a:lnTo>
                <a:lnTo>
                  <a:pt x="1517637" y="4066730"/>
                </a:lnTo>
                <a:lnTo>
                  <a:pt x="1563484" y="4076420"/>
                </a:lnTo>
                <a:lnTo>
                  <a:pt x="1609712" y="4085031"/>
                </a:lnTo>
                <a:lnTo>
                  <a:pt x="1656321" y="4092537"/>
                </a:lnTo>
                <a:lnTo>
                  <a:pt x="1703273" y="4098937"/>
                </a:lnTo>
                <a:lnTo>
                  <a:pt x="1750580" y="4104195"/>
                </a:lnTo>
                <a:lnTo>
                  <a:pt x="1798218" y="4108310"/>
                </a:lnTo>
                <a:lnTo>
                  <a:pt x="1846173" y="4111269"/>
                </a:lnTo>
                <a:lnTo>
                  <a:pt x="1894420" y="4113047"/>
                </a:lnTo>
                <a:lnTo>
                  <a:pt x="1942960" y="4113644"/>
                </a:lnTo>
                <a:lnTo>
                  <a:pt x="1991499" y="4113047"/>
                </a:lnTo>
                <a:lnTo>
                  <a:pt x="2039759" y="4111269"/>
                </a:lnTo>
                <a:lnTo>
                  <a:pt x="2087702" y="4108310"/>
                </a:lnTo>
                <a:lnTo>
                  <a:pt x="2135340" y="4104195"/>
                </a:lnTo>
                <a:lnTo>
                  <a:pt x="2182647" y="4098937"/>
                </a:lnTo>
                <a:lnTo>
                  <a:pt x="2229612" y="4092537"/>
                </a:lnTo>
                <a:lnTo>
                  <a:pt x="2276208" y="4085031"/>
                </a:lnTo>
                <a:lnTo>
                  <a:pt x="2322436" y="4076420"/>
                </a:lnTo>
                <a:lnTo>
                  <a:pt x="2368283" y="4066730"/>
                </a:lnTo>
                <a:lnTo>
                  <a:pt x="2413724" y="4055961"/>
                </a:lnTo>
                <a:lnTo>
                  <a:pt x="2458758" y="4044124"/>
                </a:lnTo>
                <a:lnTo>
                  <a:pt x="2503347" y="4031246"/>
                </a:lnTo>
                <a:lnTo>
                  <a:pt x="2547505" y="4017327"/>
                </a:lnTo>
                <a:lnTo>
                  <a:pt x="2591206" y="4002405"/>
                </a:lnTo>
                <a:lnTo>
                  <a:pt x="2634437" y="3986466"/>
                </a:lnTo>
                <a:lnTo>
                  <a:pt x="2677185" y="3969550"/>
                </a:lnTo>
                <a:lnTo>
                  <a:pt x="2719425" y="3951643"/>
                </a:lnTo>
                <a:lnTo>
                  <a:pt x="2761157" y="3932783"/>
                </a:lnTo>
                <a:lnTo>
                  <a:pt x="2802369" y="3912984"/>
                </a:lnTo>
                <a:lnTo>
                  <a:pt x="2843034" y="3892232"/>
                </a:lnTo>
                <a:lnTo>
                  <a:pt x="2883141" y="3870566"/>
                </a:lnTo>
                <a:lnTo>
                  <a:pt x="2922689" y="3847998"/>
                </a:lnTo>
                <a:lnTo>
                  <a:pt x="2961640" y="3824541"/>
                </a:lnTo>
                <a:lnTo>
                  <a:pt x="3000006" y="3800208"/>
                </a:lnTo>
                <a:lnTo>
                  <a:pt x="3037751" y="3774998"/>
                </a:lnTo>
                <a:lnTo>
                  <a:pt x="3074873" y="3748951"/>
                </a:lnTo>
                <a:lnTo>
                  <a:pt x="3111360" y="3722065"/>
                </a:lnTo>
                <a:lnTo>
                  <a:pt x="3147187" y="3694353"/>
                </a:lnTo>
                <a:lnTo>
                  <a:pt x="3182353" y="3665842"/>
                </a:lnTo>
                <a:lnTo>
                  <a:pt x="3216846" y="3636530"/>
                </a:lnTo>
                <a:lnTo>
                  <a:pt x="3250628" y="3606444"/>
                </a:lnTo>
                <a:lnTo>
                  <a:pt x="3283712" y="3575583"/>
                </a:lnTo>
                <a:lnTo>
                  <a:pt x="3316059" y="3543973"/>
                </a:lnTo>
                <a:lnTo>
                  <a:pt x="3347682" y="3511639"/>
                </a:lnTo>
                <a:lnTo>
                  <a:pt x="3378543" y="3478568"/>
                </a:lnTo>
                <a:lnTo>
                  <a:pt x="3408642" y="3444786"/>
                </a:lnTo>
                <a:lnTo>
                  <a:pt x="3437966" y="3410318"/>
                </a:lnTo>
                <a:lnTo>
                  <a:pt x="3466490" y="3375164"/>
                </a:lnTo>
                <a:lnTo>
                  <a:pt x="3494201" y="3339350"/>
                </a:lnTo>
                <a:lnTo>
                  <a:pt x="3521100" y="3302876"/>
                </a:lnTo>
                <a:lnTo>
                  <a:pt x="3547160" y="3265767"/>
                </a:lnTo>
                <a:lnTo>
                  <a:pt x="3572370" y="3228022"/>
                </a:lnTo>
                <a:lnTo>
                  <a:pt x="3596716" y="3189681"/>
                </a:lnTo>
                <a:lnTo>
                  <a:pt x="3620185" y="3150730"/>
                </a:lnTo>
                <a:lnTo>
                  <a:pt x="3642766" y="3111208"/>
                </a:lnTo>
                <a:lnTo>
                  <a:pt x="3664432" y="3071114"/>
                </a:lnTo>
                <a:lnTo>
                  <a:pt x="3685184" y="3030461"/>
                </a:lnTo>
                <a:lnTo>
                  <a:pt x="3704996" y="2989262"/>
                </a:lnTo>
                <a:lnTo>
                  <a:pt x="3723868" y="2947543"/>
                </a:lnTo>
                <a:lnTo>
                  <a:pt x="3741775" y="2905315"/>
                </a:lnTo>
                <a:lnTo>
                  <a:pt x="3758704" y="2862580"/>
                </a:lnTo>
                <a:lnTo>
                  <a:pt x="3774643" y="2819374"/>
                </a:lnTo>
                <a:lnTo>
                  <a:pt x="3789578" y="2775686"/>
                </a:lnTo>
                <a:lnTo>
                  <a:pt x="3803485" y="2731541"/>
                </a:lnTo>
                <a:lnTo>
                  <a:pt x="3816375" y="2686964"/>
                </a:lnTo>
                <a:lnTo>
                  <a:pt x="3828211" y="2641943"/>
                </a:lnTo>
                <a:lnTo>
                  <a:pt x="3838981" y="2596515"/>
                </a:lnTo>
                <a:lnTo>
                  <a:pt x="3848684" y="2550693"/>
                </a:lnTo>
                <a:lnTo>
                  <a:pt x="3857294" y="2504478"/>
                </a:lnTo>
                <a:lnTo>
                  <a:pt x="3864813" y="2457894"/>
                </a:lnTo>
                <a:lnTo>
                  <a:pt x="3871201" y="2410942"/>
                </a:lnTo>
                <a:lnTo>
                  <a:pt x="3876459" y="2363660"/>
                </a:lnTo>
                <a:lnTo>
                  <a:pt x="3880586" y="2316035"/>
                </a:lnTo>
                <a:lnTo>
                  <a:pt x="3883545" y="2268105"/>
                </a:lnTo>
                <a:lnTo>
                  <a:pt x="3885323" y="2219871"/>
                </a:lnTo>
                <a:lnTo>
                  <a:pt x="3885920" y="2171344"/>
                </a:lnTo>
                <a:close/>
              </a:path>
              <a:path w="3978275" h="4114165">
                <a:moveTo>
                  <a:pt x="3978135" y="63258"/>
                </a:moveTo>
                <a:lnTo>
                  <a:pt x="3959491" y="27686"/>
                </a:lnTo>
                <a:lnTo>
                  <a:pt x="3924465" y="10172"/>
                </a:lnTo>
                <a:lnTo>
                  <a:pt x="3859669" y="1130"/>
                </a:lnTo>
                <a:lnTo>
                  <a:pt x="3815410" y="0"/>
                </a:lnTo>
                <a:lnTo>
                  <a:pt x="3754132" y="1282"/>
                </a:lnTo>
                <a:lnTo>
                  <a:pt x="3695446" y="5143"/>
                </a:lnTo>
                <a:lnTo>
                  <a:pt x="3639362" y="11557"/>
                </a:lnTo>
                <a:lnTo>
                  <a:pt x="3585883" y="20535"/>
                </a:lnTo>
                <a:lnTo>
                  <a:pt x="3535019" y="32092"/>
                </a:lnTo>
                <a:lnTo>
                  <a:pt x="3486747" y="46202"/>
                </a:lnTo>
                <a:lnTo>
                  <a:pt x="3441077" y="62890"/>
                </a:lnTo>
                <a:lnTo>
                  <a:pt x="3398024" y="82143"/>
                </a:lnTo>
                <a:lnTo>
                  <a:pt x="3357562" y="103962"/>
                </a:lnTo>
                <a:lnTo>
                  <a:pt x="3319703" y="128346"/>
                </a:lnTo>
                <a:lnTo>
                  <a:pt x="3284448" y="155295"/>
                </a:lnTo>
                <a:lnTo>
                  <a:pt x="3251809" y="184810"/>
                </a:lnTo>
                <a:lnTo>
                  <a:pt x="3221761" y="216890"/>
                </a:lnTo>
                <a:lnTo>
                  <a:pt x="3194532" y="248678"/>
                </a:lnTo>
                <a:lnTo>
                  <a:pt x="3112325" y="346252"/>
                </a:lnTo>
                <a:lnTo>
                  <a:pt x="3029305" y="447141"/>
                </a:lnTo>
                <a:lnTo>
                  <a:pt x="2945485" y="551357"/>
                </a:lnTo>
                <a:lnTo>
                  <a:pt x="2860840" y="658888"/>
                </a:lnTo>
                <a:lnTo>
                  <a:pt x="2746718" y="807440"/>
                </a:lnTo>
                <a:lnTo>
                  <a:pt x="2631160" y="961885"/>
                </a:lnTo>
                <a:lnTo>
                  <a:pt x="2514155" y="1122222"/>
                </a:lnTo>
                <a:lnTo>
                  <a:pt x="2395715" y="1288478"/>
                </a:lnTo>
                <a:lnTo>
                  <a:pt x="2275827" y="1460627"/>
                </a:lnTo>
                <a:lnTo>
                  <a:pt x="2154504" y="1638681"/>
                </a:lnTo>
                <a:lnTo>
                  <a:pt x="2031733" y="1822640"/>
                </a:lnTo>
                <a:lnTo>
                  <a:pt x="1907527" y="2012505"/>
                </a:lnTo>
                <a:lnTo>
                  <a:pt x="1781873" y="2208263"/>
                </a:lnTo>
                <a:lnTo>
                  <a:pt x="1654784" y="2409926"/>
                </a:lnTo>
                <a:lnTo>
                  <a:pt x="1633867" y="2436291"/>
                </a:lnTo>
                <a:lnTo>
                  <a:pt x="1613344" y="2455113"/>
                </a:lnTo>
                <a:lnTo>
                  <a:pt x="1593189" y="2466416"/>
                </a:lnTo>
                <a:lnTo>
                  <a:pt x="1573415" y="2470175"/>
                </a:lnTo>
                <a:lnTo>
                  <a:pt x="1559521" y="2464524"/>
                </a:lnTo>
                <a:lnTo>
                  <a:pt x="1525244" y="2419337"/>
                </a:lnTo>
                <a:lnTo>
                  <a:pt x="1504861" y="2379802"/>
                </a:lnTo>
                <a:lnTo>
                  <a:pt x="1482305" y="2328964"/>
                </a:lnTo>
                <a:lnTo>
                  <a:pt x="1457579" y="2266835"/>
                </a:lnTo>
                <a:lnTo>
                  <a:pt x="1430705" y="2193417"/>
                </a:lnTo>
                <a:lnTo>
                  <a:pt x="1401648" y="2108682"/>
                </a:lnTo>
                <a:lnTo>
                  <a:pt x="1379969" y="2049780"/>
                </a:lnTo>
                <a:lnTo>
                  <a:pt x="1355115" y="2001583"/>
                </a:lnTo>
                <a:lnTo>
                  <a:pt x="1327073" y="1964093"/>
                </a:lnTo>
                <a:lnTo>
                  <a:pt x="1295844" y="1937321"/>
                </a:lnTo>
                <a:lnTo>
                  <a:pt x="1223860" y="1915896"/>
                </a:lnTo>
                <a:lnTo>
                  <a:pt x="1182878" y="1918779"/>
                </a:lnTo>
                <a:lnTo>
                  <a:pt x="1139482" y="1927453"/>
                </a:lnTo>
                <a:lnTo>
                  <a:pt x="1093673" y="1941918"/>
                </a:lnTo>
                <a:lnTo>
                  <a:pt x="1045464" y="1962162"/>
                </a:lnTo>
                <a:lnTo>
                  <a:pt x="994841" y="1988185"/>
                </a:lnTo>
                <a:lnTo>
                  <a:pt x="938872" y="2021941"/>
                </a:lnTo>
                <a:lnTo>
                  <a:pt x="891514" y="2056053"/>
                </a:lnTo>
                <a:lnTo>
                  <a:pt x="852779" y="2090547"/>
                </a:lnTo>
                <a:lnTo>
                  <a:pt x="822642" y="2125408"/>
                </a:lnTo>
                <a:lnTo>
                  <a:pt x="801116" y="2160638"/>
                </a:lnTo>
                <a:lnTo>
                  <a:pt x="783894" y="2232190"/>
                </a:lnTo>
                <a:lnTo>
                  <a:pt x="784987" y="2254161"/>
                </a:lnTo>
                <a:lnTo>
                  <a:pt x="793686" y="2312403"/>
                </a:lnTo>
                <a:lnTo>
                  <a:pt x="811098" y="2389721"/>
                </a:lnTo>
                <a:lnTo>
                  <a:pt x="823074" y="2435529"/>
                </a:lnTo>
                <a:lnTo>
                  <a:pt x="837222" y="2486114"/>
                </a:lnTo>
                <a:lnTo>
                  <a:pt x="853541" y="2541473"/>
                </a:lnTo>
                <a:lnTo>
                  <a:pt x="872032" y="2601595"/>
                </a:lnTo>
                <a:lnTo>
                  <a:pt x="892708" y="2666492"/>
                </a:lnTo>
                <a:lnTo>
                  <a:pt x="915568" y="2736151"/>
                </a:lnTo>
                <a:lnTo>
                  <a:pt x="940600" y="2810586"/>
                </a:lnTo>
                <a:lnTo>
                  <a:pt x="965492" y="2883103"/>
                </a:lnTo>
                <a:lnTo>
                  <a:pt x="989799" y="2949511"/>
                </a:lnTo>
                <a:lnTo>
                  <a:pt x="1013510" y="3009785"/>
                </a:lnTo>
                <a:lnTo>
                  <a:pt x="1036624" y="3063938"/>
                </a:lnTo>
                <a:lnTo>
                  <a:pt x="1059141" y="3111957"/>
                </a:lnTo>
                <a:lnTo>
                  <a:pt x="1081049" y="3153854"/>
                </a:lnTo>
                <a:lnTo>
                  <a:pt x="1102372" y="3189630"/>
                </a:lnTo>
                <a:lnTo>
                  <a:pt x="1143215" y="3242818"/>
                </a:lnTo>
                <a:lnTo>
                  <a:pt x="1181671" y="3271494"/>
                </a:lnTo>
                <a:lnTo>
                  <a:pt x="1241463" y="3283064"/>
                </a:lnTo>
                <a:lnTo>
                  <a:pt x="1292682" y="3286671"/>
                </a:lnTo>
                <a:lnTo>
                  <a:pt x="1358138" y="3288842"/>
                </a:lnTo>
                <a:lnTo>
                  <a:pt x="1437817" y="3289566"/>
                </a:lnTo>
                <a:lnTo>
                  <a:pt x="1505115" y="3286556"/>
                </a:lnTo>
                <a:lnTo>
                  <a:pt x="1564373" y="3277514"/>
                </a:lnTo>
                <a:lnTo>
                  <a:pt x="1615605" y="3262452"/>
                </a:lnTo>
                <a:lnTo>
                  <a:pt x="1658797" y="3241370"/>
                </a:lnTo>
                <a:lnTo>
                  <a:pt x="1693951" y="3214255"/>
                </a:lnTo>
                <a:lnTo>
                  <a:pt x="1721078" y="3181121"/>
                </a:lnTo>
                <a:lnTo>
                  <a:pt x="1887982" y="2923133"/>
                </a:lnTo>
                <a:lnTo>
                  <a:pt x="2057234" y="2667330"/>
                </a:lnTo>
                <a:lnTo>
                  <a:pt x="2228837" y="2413698"/>
                </a:lnTo>
                <a:lnTo>
                  <a:pt x="2402776" y="2162251"/>
                </a:lnTo>
                <a:lnTo>
                  <a:pt x="2579065" y="1912975"/>
                </a:lnTo>
                <a:lnTo>
                  <a:pt x="2757690" y="1665871"/>
                </a:lnTo>
                <a:lnTo>
                  <a:pt x="2938665" y="1420952"/>
                </a:lnTo>
                <a:lnTo>
                  <a:pt x="3121990" y="1178191"/>
                </a:lnTo>
                <a:lnTo>
                  <a:pt x="3307651" y="937615"/>
                </a:lnTo>
                <a:lnTo>
                  <a:pt x="3495649" y="699223"/>
                </a:lnTo>
                <a:lnTo>
                  <a:pt x="3685997" y="462991"/>
                </a:lnTo>
                <a:lnTo>
                  <a:pt x="3878694" y="228942"/>
                </a:lnTo>
                <a:lnTo>
                  <a:pt x="3922204" y="172275"/>
                </a:lnTo>
                <a:lnTo>
                  <a:pt x="3953268" y="125768"/>
                </a:lnTo>
                <a:lnTo>
                  <a:pt x="3971925" y="89433"/>
                </a:lnTo>
                <a:lnTo>
                  <a:pt x="3978135" y="632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F6E9FD-DC02-48AC-F7C1-7A32F7A36DE9}"/>
              </a:ext>
            </a:extLst>
          </p:cNvPr>
          <p:cNvSpPr txBox="1"/>
          <p:nvPr/>
        </p:nvSpPr>
        <p:spPr>
          <a:xfrm>
            <a:off x="2181800" y="2154307"/>
            <a:ext cx="27286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Nunito Sans ExtraBold" pitchFamily="2" charset="77"/>
              </a:rPr>
              <a:t>Joining</a:t>
            </a:r>
          </a:p>
        </p:txBody>
      </p:sp>
      <p:sp>
        <p:nvSpPr>
          <p:cNvPr id="4" name="object 7">
            <a:extLst>
              <a:ext uri="{FF2B5EF4-FFF2-40B4-BE49-F238E27FC236}">
                <a16:creationId xmlns:a16="http://schemas.microsoft.com/office/drawing/2014/main" id="{F6D17BA3-49B5-7807-5527-36B33BA39702}"/>
              </a:ext>
            </a:extLst>
          </p:cNvPr>
          <p:cNvSpPr/>
          <p:nvPr/>
        </p:nvSpPr>
        <p:spPr>
          <a:xfrm>
            <a:off x="455617" y="3430621"/>
            <a:ext cx="1486199" cy="1536965"/>
          </a:xfrm>
          <a:custGeom>
            <a:avLst/>
            <a:gdLst/>
            <a:ahLst/>
            <a:cxnLst/>
            <a:rect l="l" t="t" r="r" b="b"/>
            <a:pathLst>
              <a:path w="3978275" h="4114165">
                <a:moveTo>
                  <a:pt x="3885920" y="2171344"/>
                </a:moveTo>
                <a:lnTo>
                  <a:pt x="3885234" y="2118156"/>
                </a:lnTo>
                <a:lnTo>
                  <a:pt x="3883164" y="2065413"/>
                </a:lnTo>
                <a:lnTo>
                  <a:pt x="3879735" y="2013115"/>
                </a:lnTo>
                <a:lnTo>
                  <a:pt x="3874973" y="1961286"/>
                </a:lnTo>
                <a:lnTo>
                  <a:pt x="3868877" y="1909927"/>
                </a:lnTo>
                <a:lnTo>
                  <a:pt x="3861473" y="1859038"/>
                </a:lnTo>
                <a:lnTo>
                  <a:pt x="3852773" y="1808645"/>
                </a:lnTo>
                <a:lnTo>
                  <a:pt x="3842804" y="1758746"/>
                </a:lnTo>
                <a:lnTo>
                  <a:pt x="3831564" y="1709356"/>
                </a:lnTo>
                <a:lnTo>
                  <a:pt x="3819080" y="1660474"/>
                </a:lnTo>
                <a:lnTo>
                  <a:pt x="3805377" y="1612112"/>
                </a:lnTo>
                <a:lnTo>
                  <a:pt x="3790454" y="1564284"/>
                </a:lnTo>
                <a:lnTo>
                  <a:pt x="3774325" y="1517002"/>
                </a:lnTo>
                <a:lnTo>
                  <a:pt x="3757028" y="1470266"/>
                </a:lnTo>
                <a:lnTo>
                  <a:pt x="3738562" y="1424089"/>
                </a:lnTo>
                <a:lnTo>
                  <a:pt x="3718941" y="1378470"/>
                </a:lnTo>
                <a:lnTo>
                  <a:pt x="3698202" y="1333436"/>
                </a:lnTo>
                <a:lnTo>
                  <a:pt x="3676332" y="1288986"/>
                </a:lnTo>
                <a:lnTo>
                  <a:pt x="3653371" y="1245133"/>
                </a:lnTo>
                <a:lnTo>
                  <a:pt x="3629329" y="1201877"/>
                </a:lnTo>
                <a:lnTo>
                  <a:pt x="3604209" y="1159230"/>
                </a:lnTo>
                <a:lnTo>
                  <a:pt x="3578047" y="1117206"/>
                </a:lnTo>
                <a:lnTo>
                  <a:pt x="3550843" y="1075804"/>
                </a:lnTo>
                <a:lnTo>
                  <a:pt x="3522624" y="1035050"/>
                </a:lnTo>
                <a:lnTo>
                  <a:pt x="3493401" y="994930"/>
                </a:lnTo>
                <a:lnTo>
                  <a:pt x="3463188" y="955471"/>
                </a:lnTo>
                <a:lnTo>
                  <a:pt x="3280245" y="1172235"/>
                </a:lnTo>
                <a:lnTo>
                  <a:pt x="3311004" y="1211364"/>
                </a:lnTo>
                <a:lnTo>
                  <a:pt x="3340036" y="1250911"/>
                </a:lnTo>
                <a:lnTo>
                  <a:pt x="3367379" y="1290904"/>
                </a:lnTo>
                <a:lnTo>
                  <a:pt x="3393059" y="1331366"/>
                </a:lnTo>
                <a:lnTo>
                  <a:pt x="3417112" y="1372323"/>
                </a:lnTo>
                <a:lnTo>
                  <a:pt x="3439541" y="1413814"/>
                </a:lnTo>
                <a:lnTo>
                  <a:pt x="3460394" y="1455851"/>
                </a:lnTo>
                <a:lnTo>
                  <a:pt x="3479698" y="1498473"/>
                </a:lnTo>
                <a:lnTo>
                  <a:pt x="3497478" y="1541703"/>
                </a:lnTo>
                <a:lnTo>
                  <a:pt x="3513759" y="1585569"/>
                </a:lnTo>
                <a:lnTo>
                  <a:pt x="3528580" y="1630095"/>
                </a:lnTo>
                <a:lnTo>
                  <a:pt x="3541966" y="1675320"/>
                </a:lnTo>
                <a:lnTo>
                  <a:pt x="3553942" y="1721243"/>
                </a:lnTo>
                <a:lnTo>
                  <a:pt x="3564534" y="1767916"/>
                </a:lnTo>
                <a:lnTo>
                  <a:pt x="3573767" y="1815363"/>
                </a:lnTo>
                <a:lnTo>
                  <a:pt x="3581692" y="1863610"/>
                </a:lnTo>
                <a:lnTo>
                  <a:pt x="3588308" y="1912683"/>
                </a:lnTo>
                <a:lnTo>
                  <a:pt x="3593655" y="1962594"/>
                </a:lnTo>
                <a:lnTo>
                  <a:pt x="3597770" y="2013394"/>
                </a:lnTo>
                <a:lnTo>
                  <a:pt x="3600678" y="2065096"/>
                </a:lnTo>
                <a:lnTo>
                  <a:pt x="3602393" y="2117737"/>
                </a:lnTo>
                <a:lnTo>
                  <a:pt x="3602964" y="2171344"/>
                </a:lnTo>
                <a:lnTo>
                  <a:pt x="3602278" y="2219464"/>
                </a:lnTo>
                <a:lnTo>
                  <a:pt x="3600246" y="2267242"/>
                </a:lnTo>
                <a:lnTo>
                  <a:pt x="3596881" y="2314664"/>
                </a:lnTo>
                <a:lnTo>
                  <a:pt x="3592195" y="2361704"/>
                </a:lnTo>
                <a:lnTo>
                  <a:pt x="3586213" y="2408339"/>
                </a:lnTo>
                <a:lnTo>
                  <a:pt x="3578961" y="2454567"/>
                </a:lnTo>
                <a:lnTo>
                  <a:pt x="3570440" y="2500350"/>
                </a:lnTo>
                <a:lnTo>
                  <a:pt x="3560673" y="2545689"/>
                </a:lnTo>
                <a:lnTo>
                  <a:pt x="3549688" y="2590558"/>
                </a:lnTo>
                <a:lnTo>
                  <a:pt x="3537496" y="2634932"/>
                </a:lnTo>
                <a:lnTo>
                  <a:pt x="3524110" y="2678798"/>
                </a:lnTo>
                <a:lnTo>
                  <a:pt x="3509568" y="2722130"/>
                </a:lnTo>
                <a:lnTo>
                  <a:pt x="3493871" y="2764929"/>
                </a:lnTo>
                <a:lnTo>
                  <a:pt x="3477031" y="2807157"/>
                </a:lnTo>
                <a:lnTo>
                  <a:pt x="3459086" y="2848813"/>
                </a:lnTo>
                <a:lnTo>
                  <a:pt x="3440049" y="2889859"/>
                </a:lnTo>
                <a:lnTo>
                  <a:pt x="3419932" y="2930296"/>
                </a:lnTo>
                <a:lnTo>
                  <a:pt x="3398761" y="2970085"/>
                </a:lnTo>
                <a:lnTo>
                  <a:pt x="3376549" y="3009227"/>
                </a:lnTo>
                <a:lnTo>
                  <a:pt x="3353308" y="3047695"/>
                </a:lnTo>
                <a:lnTo>
                  <a:pt x="3329063" y="3085477"/>
                </a:lnTo>
                <a:lnTo>
                  <a:pt x="3303841" y="3122536"/>
                </a:lnTo>
                <a:lnTo>
                  <a:pt x="3277654" y="3158883"/>
                </a:lnTo>
                <a:lnTo>
                  <a:pt x="3250514" y="3194469"/>
                </a:lnTo>
                <a:lnTo>
                  <a:pt x="3222434" y="3229305"/>
                </a:lnTo>
                <a:lnTo>
                  <a:pt x="3193453" y="3263341"/>
                </a:lnTo>
                <a:lnTo>
                  <a:pt x="3163582" y="3296589"/>
                </a:lnTo>
                <a:lnTo>
                  <a:pt x="3132823" y="3329013"/>
                </a:lnTo>
                <a:lnTo>
                  <a:pt x="3101225" y="3360597"/>
                </a:lnTo>
                <a:lnTo>
                  <a:pt x="3068777" y="3391319"/>
                </a:lnTo>
                <a:lnTo>
                  <a:pt x="3035503" y="3421176"/>
                </a:lnTo>
                <a:lnTo>
                  <a:pt x="3001441" y="3450145"/>
                </a:lnTo>
                <a:lnTo>
                  <a:pt x="2966593" y="3478187"/>
                </a:lnTo>
                <a:lnTo>
                  <a:pt x="2930969" y="3505314"/>
                </a:lnTo>
                <a:lnTo>
                  <a:pt x="2894609" y="3531489"/>
                </a:lnTo>
                <a:lnTo>
                  <a:pt x="2857525" y="3556685"/>
                </a:lnTo>
                <a:lnTo>
                  <a:pt x="2819717" y="3580917"/>
                </a:lnTo>
                <a:lnTo>
                  <a:pt x="2781236" y="3604133"/>
                </a:lnTo>
                <a:lnTo>
                  <a:pt x="2742069" y="3626332"/>
                </a:lnTo>
                <a:lnTo>
                  <a:pt x="2702242" y="3647490"/>
                </a:lnTo>
                <a:lnTo>
                  <a:pt x="2661793" y="3667582"/>
                </a:lnTo>
                <a:lnTo>
                  <a:pt x="2620721" y="3686606"/>
                </a:lnTo>
                <a:lnTo>
                  <a:pt x="2579039" y="3704539"/>
                </a:lnTo>
                <a:lnTo>
                  <a:pt x="2536787" y="3721354"/>
                </a:lnTo>
                <a:lnTo>
                  <a:pt x="2493975" y="3737038"/>
                </a:lnTo>
                <a:lnTo>
                  <a:pt x="2450617" y="3751580"/>
                </a:lnTo>
                <a:lnTo>
                  <a:pt x="2406726" y="3764940"/>
                </a:lnTo>
                <a:lnTo>
                  <a:pt x="2362327" y="3777119"/>
                </a:lnTo>
                <a:lnTo>
                  <a:pt x="2317445" y="3788105"/>
                </a:lnTo>
                <a:lnTo>
                  <a:pt x="2272080" y="3797858"/>
                </a:lnTo>
                <a:lnTo>
                  <a:pt x="2226272" y="3806367"/>
                </a:lnTo>
                <a:lnTo>
                  <a:pt x="2180031" y="3813619"/>
                </a:lnTo>
                <a:lnTo>
                  <a:pt x="2133371" y="3819601"/>
                </a:lnTo>
                <a:lnTo>
                  <a:pt x="2086317" y="3824274"/>
                </a:lnTo>
                <a:lnTo>
                  <a:pt x="2038883" y="3827640"/>
                </a:lnTo>
                <a:lnTo>
                  <a:pt x="1991080" y="3829672"/>
                </a:lnTo>
                <a:lnTo>
                  <a:pt x="1942947" y="3830358"/>
                </a:lnTo>
                <a:lnTo>
                  <a:pt x="1894801" y="3829672"/>
                </a:lnTo>
                <a:lnTo>
                  <a:pt x="1847011" y="3827640"/>
                </a:lnTo>
                <a:lnTo>
                  <a:pt x="1799564" y="3824274"/>
                </a:lnTo>
                <a:lnTo>
                  <a:pt x="1752511" y="3819601"/>
                </a:lnTo>
                <a:lnTo>
                  <a:pt x="1705851" y="3813619"/>
                </a:lnTo>
                <a:lnTo>
                  <a:pt x="1659610" y="3806367"/>
                </a:lnTo>
                <a:lnTo>
                  <a:pt x="1613801" y="3797858"/>
                </a:lnTo>
                <a:lnTo>
                  <a:pt x="1568450" y="3788105"/>
                </a:lnTo>
                <a:lnTo>
                  <a:pt x="1523555" y="3777119"/>
                </a:lnTo>
                <a:lnTo>
                  <a:pt x="1479169" y="3764940"/>
                </a:lnTo>
                <a:lnTo>
                  <a:pt x="1435277" y="3751580"/>
                </a:lnTo>
                <a:lnTo>
                  <a:pt x="1391907" y="3737038"/>
                </a:lnTo>
                <a:lnTo>
                  <a:pt x="1349095" y="3721354"/>
                </a:lnTo>
                <a:lnTo>
                  <a:pt x="1306842" y="3704539"/>
                </a:lnTo>
                <a:lnTo>
                  <a:pt x="1265174" y="3686606"/>
                </a:lnTo>
                <a:lnTo>
                  <a:pt x="1224089" y="3667582"/>
                </a:lnTo>
                <a:lnTo>
                  <a:pt x="1183640" y="3647490"/>
                </a:lnTo>
                <a:lnTo>
                  <a:pt x="1143825" y="3626332"/>
                </a:lnTo>
                <a:lnTo>
                  <a:pt x="1104658" y="3604133"/>
                </a:lnTo>
                <a:lnTo>
                  <a:pt x="1066165" y="3580917"/>
                </a:lnTo>
                <a:lnTo>
                  <a:pt x="1028369" y="3556685"/>
                </a:lnTo>
                <a:lnTo>
                  <a:pt x="991273" y="3531489"/>
                </a:lnTo>
                <a:lnTo>
                  <a:pt x="954913" y="3505314"/>
                </a:lnTo>
                <a:lnTo>
                  <a:pt x="919302" y="3478187"/>
                </a:lnTo>
                <a:lnTo>
                  <a:pt x="884440" y="3450145"/>
                </a:lnTo>
                <a:lnTo>
                  <a:pt x="850379" y="3421176"/>
                </a:lnTo>
                <a:lnTo>
                  <a:pt x="817118" y="3391319"/>
                </a:lnTo>
                <a:lnTo>
                  <a:pt x="784669" y="3360597"/>
                </a:lnTo>
                <a:lnTo>
                  <a:pt x="753059" y="3329013"/>
                </a:lnTo>
                <a:lnTo>
                  <a:pt x="722312" y="3296589"/>
                </a:lnTo>
                <a:lnTo>
                  <a:pt x="692429" y="3263341"/>
                </a:lnTo>
                <a:lnTo>
                  <a:pt x="663448" y="3229305"/>
                </a:lnTo>
                <a:lnTo>
                  <a:pt x="635381" y="3194469"/>
                </a:lnTo>
                <a:lnTo>
                  <a:pt x="608241" y="3158883"/>
                </a:lnTo>
                <a:lnTo>
                  <a:pt x="582041" y="3122536"/>
                </a:lnTo>
                <a:lnTo>
                  <a:pt x="556818" y="3085477"/>
                </a:lnTo>
                <a:lnTo>
                  <a:pt x="532574" y="3047695"/>
                </a:lnTo>
                <a:lnTo>
                  <a:pt x="509346" y="3009227"/>
                </a:lnTo>
                <a:lnTo>
                  <a:pt x="487121" y="2970085"/>
                </a:lnTo>
                <a:lnTo>
                  <a:pt x="465950" y="2930296"/>
                </a:lnTo>
                <a:lnTo>
                  <a:pt x="445833" y="2889859"/>
                </a:lnTo>
                <a:lnTo>
                  <a:pt x="426796" y="2848813"/>
                </a:lnTo>
                <a:lnTo>
                  <a:pt x="408851" y="2807157"/>
                </a:lnTo>
                <a:lnTo>
                  <a:pt x="392023" y="2764929"/>
                </a:lnTo>
                <a:lnTo>
                  <a:pt x="376326" y="2722130"/>
                </a:lnTo>
                <a:lnTo>
                  <a:pt x="361772" y="2678798"/>
                </a:lnTo>
                <a:lnTo>
                  <a:pt x="348399" y="2634932"/>
                </a:lnTo>
                <a:lnTo>
                  <a:pt x="336207" y="2590558"/>
                </a:lnTo>
                <a:lnTo>
                  <a:pt x="325221" y="2545689"/>
                </a:lnTo>
                <a:lnTo>
                  <a:pt x="315455" y="2500350"/>
                </a:lnTo>
                <a:lnTo>
                  <a:pt x="306933" y="2454567"/>
                </a:lnTo>
                <a:lnTo>
                  <a:pt x="299669" y="2408339"/>
                </a:lnTo>
                <a:lnTo>
                  <a:pt x="293687" y="2361704"/>
                </a:lnTo>
                <a:lnTo>
                  <a:pt x="289001" y="2314664"/>
                </a:lnTo>
                <a:lnTo>
                  <a:pt x="285635" y="2267242"/>
                </a:lnTo>
                <a:lnTo>
                  <a:pt x="283603" y="2219464"/>
                </a:lnTo>
                <a:lnTo>
                  <a:pt x="282917" y="2171344"/>
                </a:lnTo>
                <a:lnTo>
                  <a:pt x="283603" y="2123211"/>
                </a:lnTo>
                <a:lnTo>
                  <a:pt x="285635" y="2075434"/>
                </a:lnTo>
                <a:lnTo>
                  <a:pt x="289001" y="2028012"/>
                </a:lnTo>
                <a:lnTo>
                  <a:pt x="293687" y="1980971"/>
                </a:lnTo>
                <a:lnTo>
                  <a:pt x="299669" y="1934324"/>
                </a:lnTo>
                <a:lnTo>
                  <a:pt x="306933" y="1888096"/>
                </a:lnTo>
                <a:lnTo>
                  <a:pt x="315455" y="1842312"/>
                </a:lnTo>
                <a:lnTo>
                  <a:pt x="325221" y="1796961"/>
                </a:lnTo>
                <a:lnTo>
                  <a:pt x="336207" y="1752092"/>
                </a:lnTo>
                <a:lnTo>
                  <a:pt x="348399" y="1707718"/>
                </a:lnTo>
                <a:lnTo>
                  <a:pt x="361772" y="1663839"/>
                </a:lnTo>
                <a:lnTo>
                  <a:pt x="376326" y="1620494"/>
                </a:lnTo>
                <a:lnTo>
                  <a:pt x="392023" y="1577695"/>
                </a:lnTo>
                <a:lnTo>
                  <a:pt x="408851" y="1535455"/>
                </a:lnTo>
                <a:lnTo>
                  <a:pt x="426796" y="1493799"/>
                </a:lnTo>
                <a:lnTo>
                  <a:pt x="445833" y="1452740"/>
                </a:lnTo>
                <a:lnTo>
                  <a:pt x="465950" y="1412290"/>
                </a:lnTo>
                <a:lnTo>
                  <a:pt x="487121" y="1372489"/>
                </a:lnTo>
                <a:lnTo>
                  <a:pt x="509346" y="1333334"/>
                </a:lnTo>
                <a:lnTo>
                  <a:pt x="532574" y="1294853"/>
                </a:lnTo>
                <a:lnTo>
                  <a:pt x="556818" y="1257071"/>
                </a:lnTo>
                <a:lnTo>
                  <a:pt x="582041" y="1219987"/>
                </a:lnTo>
                <a:lnTo>
                  <a:pt x="608241" y="1183640"/>
                </a:lnTo>
                <a:lnTo>
                  <a:pt x="635381" y="1148041"/>
                </a:lnTo>
                <a:lnTo>
                  <a:pt x="663448" y="1113205"/>
                </a:lnTo>
                <a:lnTo>
                  <a:pt x="692429" y="1079144"/>
                </a:lnTo>
                <a:lnTo>
                  <a:pt x="722312" y="1045883"/>
                </a:lnTo>
                <a:lnTo>
                  <a:pt x="753059" y="1013460"/>
                </a:lnTo>
                <a:lnTo>
                  <a:pt x="784669" y="981862"/>
                </a:lnTo>
                <a:lnTo>
                  <a:pt x="817118" y="951115"/>
                </a:lnTo>
                <a:lnTo>
                  <a:pt x="850379" y="921245"/>
                </a:lnTo>
                <a:lnTo>
                  <a:pt x="884440" y="892276"/>
                </a:lnTo>
                <a:lnTo>
                  <a:pt x="919302" y="864209"/>
                </a:lnTo>
                <a:lnTo>
                  <a:pt x="954913" y="837082"/>
                </a:lnTo>
                <a:lnTo>
                  <a:pt x="991273" y="810895"/>
                </a:lnTo>
                <a:lnTo>
                  <a:pt x="1028369" y="785685"/>
                </a:lnTo>
                <a:lnTo>
                  <a:pt x="1066165" y="761453"/>
                </a:lnTo>
                <a:lnTo>
                  <a:pt x="1104658" y="738225"/>
                </a:lnTo>
                <a:lnTo>
                  <a:pt x="1143825" y="716013"/>
                </a:lnTo>
                <a:lnTo>
                  <a:pt x="1183640" y="694842"/>
                </a:lnTo>
                <a:lnTo>
                  <a:pt x="1224089" y="674738"/>
                </a:lnTo>
                <a:lnTo>
                  <a:pt x="1265174" y="655701"/>
                </a:lnTo>
                <a:lnTo>
                  <a:pt x="1306842" y="637768"/>
                </a:lnTo>
                <a:lnTo>
                  <a:pt x="1349095" y="620941"/>
                </a:lnTo>
                <a:lnTo>
                  <a:pt x="1391907" y="605243"/>
                </a:lnTo>
                <a:lnTo>
                  <a:pt x="1435277" y="590702"/>
                </a:lnTo>
                <a:lnTo>
                  <a:pt x="1479169" y="577329"/>
                </a:lnTo>
                <a:lnTo>
                  <a:pt x="1523555" y="565137"/>
                </a:lnTo>
                <a:lnTo>
                  <a:pt x="1568450" y="554151"/>
                </a:lnTo>
                <a:lnTo>
                  <a:pt x="1613801" y="544398"/>
                </a:lnTo>
                <a:lnTo>
                  <a:pt x="1659610" y="535876"/>
                </a:lnTo>
                <a:lnTo>
                  <a:pt x="1705851" y="528624"/>
                </a:lnTo>
                <a:lnTo>
                  <a:pt x="1752511" y="522643"/>
                </a:lnTo>
                <a:lnTo>
                  <a:pt x="1799564" y="517956"/>
                </a:lnTo>
                <a:lnTo>
                  <a:pt x="1847011" y="514591"/>
                </a:lnTo>
                <a:lnTo>
                  <a:pt x="1894801" y="512559"/>
                </a:lnTo>
                <a:lnTo>
                  <a:pt x="1942947" y="511873"/>
                </a:lnTo>
                <a:lnTo>
                  <a:pt x="2000161" y="512445"/>
                </a:lnTo>
                <a:lnTo>
                  <a:pt x="2055583" y="514223"/>
                </a:lnTo>
                <a:lnTo>
                  <a:pt x="2109393" y="517271"/>
                </a:lnTo>
                <a:lnTo>
                  <a:pt x="2161730" y="521690"/>
                </a:lnTo>
                <a:lnTo>
                  <a:pt x="2212784" y="527570"/>
                </a:lnTo>
                <a:lnTo>
                  <a:pt x="2262721" y="534974"/>
                </a:lnTo>
                <a:lnTo>
                  <a:pt x="2311692" y="544004"/>
                </a:lnTo>
                <a:lnTo>
                  <a:pt x="2359863" y="554748"/>
                </a:lnTo>
                <a:lnTo>
                  <a:pt x="2407412" y="567283"/>
                </a:lnTo>
                <a:lnTo>
                  <a:pt x="2454491" y="581685"/>
                </a:lnTo>
                <a:lnTo>
                  <a:pt x="2501277" y="598043"/>
                </a:lnTo>
                <a:lnTo>
                  <a:pt x="2547937" y="616445"/>
                </a:lnTo>
                <a:lnTo>
                  <a:pt x="2594622" y="636981"/>
                </a:lnTo>
                <a:lnTo>
                  <a:pt x="2641511" y="659726"/>
                </a:lnTo>
                <a:lnTo>
                  <a:pt x="2688767" y="684771"/>
                </a:lnTo>
                <a:lnTo>
                  <a:pt x="2862580" y="456603"/>
                </a:lnTo>
                <a:lnTo>
                  <a:pt x="2818473" y="433019"/>
                </a:lnTo>
                <a:lnTo>
                  <a:pt x="2773959" y="410756"/>
                </a:lnTo>
                <a:lnTo>
                  <a:pt x="2729014" y="389813"/>
                </a:lnTo>
                <a:lnTo>
                  <a:pt x="2683637" y="370166"/>
                </a:lnTo>
                <a:lnTo>
                  <a:pt x="2637815" y="351815"/>
                </a:lnTo>
                <a:lnTo>
                  <a:pt x="2591524" y="334772"/>
                </a:lnTo>
                <a:lnTo>
                  <a:pt x="2544775" y="319011"/>
                </a:lnTo>
                <a:lnTo>
                  <a:pt x="2497544" y="304546"/>
                </a:lnTo>
                <a:lnTo>
                  <a:pt x="2449804" y="291363"/>
                </a:lnTo>
                <a:lnTo>
                  <a:pt x="2401582" y="279450"/>
                </a:lnTo>
                <a:lnTo>
                  <a:pt x="2352827" y="268820"/>
                </a:lnTo>
                <a:lnTo>
                  <a:pt x="2303564" y="259461"/>
                </a:lnTo>
                <a:lnTo>
                  <a:pt x="2253754" y="251358"/>
                </a:lnTo>
                <a:lnTo>
                  <a:pt x="2203386" y="244513"/>
                </a:lnTo>
                <a:lnTo>
                  <a:pt x="2152472" y="238925"/>
                </a:lnTo>
                <a:lnTo>
                  <a:pt x="2100973" y="234581"/>
                </a:lnTo>
                <a:lnTo>
                  <a:pt x="2048903" y="231495"/>
                </a:lnTo>
                <a:lnTo>
                  <a:pt x="1996236" y="229641"/>
                </a:lnTo>
                <a:lnTo>
                  <a:pt x="1942960" y="229019"/>
                </a:lnTo>
                <a:lnTo>
                  <a:pt x="1894420" y="229628"/>
                </a:lnTo>
                <a:lnTo>
                  <a:pt x="1846173" y="231419"/>
                </a:lnTo>
                <a:lnTo>
                  <a:pt x="1798218" y="234378"/>
                </a:lnTo>
                <a:lnTo>
                  <a:pt x="1750580" y="238493"/>
                </a:lnTo>
                <a:lnTo>
                  <a:pt x="1703273" y="243751"/>
                </a:lnTo>
                <a:lnTo>
                  <a:pt x="1656321" y="250139"/>
                </a:lnTo>
                <a:lnTo>
                  <a:pt x="1609712" y="257644"/>
                </a:lnTo>
                <a:lnTo>
                  <a:pt x="1563484" y="266255"/>
                </a:lnTo>
                <a:lnTo>
                  <a:pt x="1517637" y="275958"/>
                </a:lnTo>
                <a:lnTo>
                  <a:pt x="1472196" y="286727"/>
                </a:lnTo>
                <a:lnTo>
                  <a:pt x="1427175" y="298564"/>
                </a:lnTo>
                <a:lnTo>
                  <a:pt x="1382572" y="311442"/>
                </a:lnTo>
                <a:lnTo>
                  <a:pt x="1338414" y="325348"/>
                </a:lnTo>
                <a:lnTo>
                  <a:pt x="1294714" y="340283"/>
                </a:lnTo>
                <a:lnTo>
                  <a:pt x="1251483" y="356209"/>
                </a:lnTo>
                <a:lnTo>
                  <a:pt x="1208735" y="373138"/>
                </a:lnTo>
                <a:lnTo>
                  <a:pt x="1166495" y="391033"/>
                </a:lnTo>
                <a:lnTo>
                  <a:pt x="1124762" y="409892"/>
                </a:lnTo>
                <a:lnTo>
                  <a:pt x="1083551" y="429704"/>
                </a:lnTo>
                <a:lnTo>
                  <a:pt x="1042885" y="450443"/>
                </a:lnTo>
                <a:lnTo>
                  <a:pt x="1002779" y="472109"/>
                </a:lnTo>
                <a:lnTo>
                  <a:pt x="963244" y="494677"/>
                </a:lnTo>
                <a:lnTo>
                  <a:pt x="924280" y="518147"/>
                </a:lnTo>
                <a:lnTo>
                  <a:pt x="885926" y="542480"/>
                </a:lnTo>
                <a:lnTo>
                  <a:pt x="848169" y="567677"/>
                </a:lnTo>
                <a:lnTo>
                  <a:pt x="811047" y="593737"/>
                </a:lnTo>
                <a:lnTo>
                  <a:pt x="774560" y="620623"/>
                </a:lnTo>
                <a:lnTo>
                  <a:pt x="738733" y="648335"/>
                </a:lnTo>
                <a:lnTo>
                  <a:pt x="703567" y="676846"/>
                </a:lnTo>
                <a:lnTo>
                  <a:pt x="669086" y="706158"/>
                </a:lnTo>
                <a:lnTo>
                  <a:pt x="635292" y="736244"/>
                </a:lnTo>
                <a:lnTo>
                  <a:pt x="602221" y="767105"/>
                </a:lnTo>
                <a:lnTo>
                  <a:pt x="569861" y="798703"/>
                </a:lnTo>
                <a:lnTo>
                  <a:pt x="538251" y="831049"/>
                </a:lnTo>
                <a:lnTo>
                  <a:pt x="507377" y="864120"/>
                </a:lnTo>
                <a:lnTo>
                  <a:pt x="477278" y="897890"/>
                </a:lnTo>
                <a:lnTo>
                  <a:pt x="447967" y="932357"/>
                </a:lnTo>
                <a:lnTo>
                  <a:pt x="419442" y="967511"/>
                </a:lnTo>
                <a:lnTo>
                  <a:pt x="391718" y="1003338"/>
                </a:lnTo>
                <a:lnTo>
                  <a:pt x="364820" y="1039812"/>
                </a:lnTo>
                <a:lnTo>
                  <a:pt x="338759" y="1076921"/>
                </a:lnTo>
                <a:lnTo>
                  <a:pt x="313550" y="1114653"/>
                </a:lnTo>
                <a:lnTo>
                  <a:pt x="289204" y="1153007"/>
                </a:lnTo>
                <a:lnTo>
                  <a:pt x="265734" y="1191945"/>
                </a:lnTo>
                <a:lnTo>
                  <a:pt x="243154" y="1231480"/>
                </a:lnTo>
                <a:lnTo>
                  <a:pt x="221488" y="1271574"/>
                </a:lnTo>
                <a:lnTo>
                  <a:pt x="200736" y="1312227"/>
                </a:lnTo>
                <a:lnTo>
                  <a:pt x="180924" y="1353413"/>
                </a:lnTo>
                <a:lnTo>
                  <a:pt x="162052" y="1395133"/>
                </a:lnTo>
                <a:lnTo>
                  <a:pt x="144145" y="1437373"/>
                </a:lnTo>
                <a:lnTo>
                  <a:pt x="127215" y="1480096"/>
                </a:lnTo>
                <a:lnTo>
                  <a:pt x="111277" y="1523314"/>
                </a:lnTo>
                <a:lnTo>
                  <a:pt x="96354" y="1567002"/>
                </a:lnTo>
                <a:lnTo>
                  <a:pt x="82435" y="1611134"/>
                </a:lnTo>
                <a:lnTo>
                  <a:pt x="69545" y="1655724"/>
                </a:lnTo>
                <a:lnTo>
                  <a:pt x="57708" y="1700733"/>
                </a:lnTo>
                <a:lnTo>
                  <a:pt x="46939" y="1746161"/>
                </a:lnTo>
                <a:lnTo>
                  <a:pt x="37236" y="1791995"/>
                </a:lnTo>
                <a:lnTo>
                  <a:pt x="28625" y="1838210"/>
                </a:lnTo>
                <a:lnTo>
                  <a:pt x="21120" y="1884794"/>
                </a:lnTo>
                <a:lnTo>
                  <a:pt x="14719" y="1931733"/>
                </a:lnTo>
                <a:lnTo>
                  <a:pt x="9461" y="1979028"/>
                </a:lnTo>
                <a:lnTo>
                  <a:pt x="5346" y="2026640"/>
                </a:lnTo>
                <a:lnTo>
                  <a:pt x="2387" y="2074583"/>
                </a:lnTo>
                <a:lnTo>
                  <a:pt x="596" y="2122817"/>
                </a:lnTo>
                <a:lnTo>
                  <a:pt x="0" y="2171344"/>
                </a:lnTo>
                <a:lnTo>
                  <a:pt x="596" y="2219871"/>
                </a:lnTo>
                <a:lnTo>
                  <a:pt x="2387" y="2268105"/>
                </a:lnTo>
                <a:lnTo>
                  <a:pt x="5346" y="2316035"/>
                </a:lnTo>
                <a:lnTo>
                  <a:pt x="9461" y="2363660"/>
                </a:lnTo>
                <a:lnTo>
                  <a:pt x="14719" y="2410942"/>
                </a:lnTo>
                <a:lnTo>
                  <a:pt x="21120" y="2457894"/>
                </a:lnTo>
                <a:lnTo>
                  <a:pt x="28625" y="2504478"/>
                </a:lnTo>
                <a:lnTo>
                  <a:pt x="37236" y="2550693"/>
                </a:lnTo>
                <a:lnTo>
                  <a:pt x="46939" y="2596515"/>
                </a:lnTo>
                <a:lnTo>
                  <a:pt x="57708" y="2641943"/>
                </a:lnTo>
                <a:lnTo>
                  <a:pt x="69545" y="2686964"/>
                </a:lnTo>
                <a:lnTo>
                  <a:pt x="82435" y="2731541"/>
                </a:lnTo>
                <a:lnTo>
                  <a:pt x="96354" y="2775686"/>
                </a:lnTo>
                <a:lnTo>
                  <a:pt x="111277" y="2819374"/>
                </a:lnTo>
                <a:lnTo>
                  <a:pt x="127215" y="2862580"/>
                </a:lnTo>
                <a:lnTo>
                  <a:pt x="144145" y="2905315"/>
                </a:lnTo>
                <a:lnTo>
                  <a:pt x="162052" y="2947543"/>
                </a:lnTo>
                <a:lnTo>
                  <a:pt x="180924" y="2989262"/>
                </a:lnTo>
                <a:lnTo>
                  <a:pt x="200736" y="3030461"/>
                </a:lnTo>
                <a:lnTo>
                  <a:pt x="221488" y="3071114"/>
                </a:lnTo>
                <a:lnTo>
                  <a:pt x="243154" y="3111208"/>
                </a:lnTo>
                <a:lnTo>
                  <a:pt x="265734" y="3150730"/>
                </a:lnTo>
                <a:lnTo>
                  <a:pt x="289204" y="3189681"/>
                </a:lnTo>
                <a:lnTo>
                  <a:pt x="313550" y="3228022"/>
                </a:lnTo>
                <a:lnTo>
                  <a:pt x="338759" y="3265767"/>
                </a:lnTo>
                <a:lnTo>
                  <a:pt x="364820" y="3302876"/>
                </a:lnTo>
                <a:lnTo>
                  <a:pt x="391718" y="3339350"/>
                </a:lnTo>
                <a:lnTo>
                  <a:pt x="419442" y="3375164"/>
                </a:lnTo>
                <a:lnTo>
                  <a:pt x="447967" y="3410318"/>
                </a:lnTo>
                <a:lnTo>
                  <a:pt x="477278" y="3444786"/>
                </a:lnTo>
                <a:lnTo>
                  <a:pt x="507377" y="3478568"/>
                </a:lnTo>
                <a:lnTo>
                  <a:pt x="538251" y="3511639"/>
                </a:lnTo>
                <a:lnTo>
                  <a:pt x="569861" y="3543973"/>
                </a:lnTo>
                <a:lnTo>
                  <a:pt x="602221" y="3575583"/>
                </a:lnTo>
                <a:lnTo>
                  <a:pt x="635292" y="3606444"/>
                </a:lnTo>
                <a:lnTo>
                  <a:pt x="669086" y="3636530"/>
                </a:lnTo>
                <a:lnTo>
                  <a:pt x="703567" y="3665842"/>
                </a:lnTo>
                <a:lnTo>
                  <a:pt x="738733" y="3694353"/>
                </a:lnTo>
                <a:lnTo>
                  <a:pt x="774560" y="3722065"/>
                </a:lnTo>
                <a:lnTo>
                  <a:pt x="811047" y="3748951"/>
                </a:lnTo>
                <a:lnTo>
                  <a:pt x="848169" y="3774998"/>
                </a:lnTo>
                <a:lnTo>
                  <a:pt x="885926" y="3800208"/>
                </a:lnTo>
                <a:lnTo>
                  <a:pt x="924280" y="3824541"/>
                </a:lnTo>
                <a:lnTo>
                  <a:pt x="963244" y="3847998"/>
                </a:lnTo>
                <a:lnTo>
                  <a:pt x="1002779" y="3870566"/>
                </a:lnTo>
                <a:lnTo>
                  <a:pt x="1042885" y="3892232"/>
                </a:lnTo>
                <a:lnTo>
                  <a:pt x="1083551" y="3912984"/>
                </a:lnTo>
                <a:lnTo>
                  <a:pt x="1124762" y="3932783"/>
                </a:lnTo>
                <a:lnTo>
                  <a:pt x="1166495" y="3951643"/>
                </a:lnTo>
                <a:lnTo>
                  <a:pt x="1208735" y="3969550"/>
                </a:lnTo>
                <a:lnTo>
                  <a:pt x="1251483" y="3986466"/>
                </a:lnTo>
                <a:lnTo>
                  <a:pt x="1294714" y="4002405"/>
                </a:lnTo>
                <a:lnTo>
                  <a:pt x="1338414" y="4017327"/>
                </a:lnTo>
                <a:lnTo>
                  <a:pt x="1382572" y="4031246"/>
                </a:lnTo>
                <a:lnTo>
                  <a:pt x="1427175" y="4044124"/>
                </a:lnTo>
                <a:lnTo>
                  <a:pt x="1472196" y="4055961"/>
                </a:lnTo>
                <a:lnTo>
                  <a:pt x="1517637" y="4066730"/>
                </a:lnTo>
                <a:lnTo>
                  <a:pt x="1563484" y="4076420"/>
                </a:lnTo>
                <a:lnTo>
                  <a:pt x="1609712" y="4085031"/>
                </a:lnTo>
                <a:lnTo>
                  <a:pt x="1656321" y="4092537"/>
                </a:lnTo>
                <a:lnTo>
                  <a:pt x="1703273" y="4098937"/>
                </a:lnTo>
                <a:lnTo>
                  <a:pt x="1750580" y="4104195"/>
                </a:lnTo>
                <a:lnTo>
                  <a:pt x="1798218" y="4108310"/>
                </a:lnTo>
                <a:lnTo>
                  <a:pt x="1846173" y="4111269"/>
                </a:lnTo>
                <a:lnTo>
                  <a:pt x="1894420" y="4113047"/>
                </a:lnTo>
                <a:lnTo>
                  <a:pt x="1942960" y="4113644"/>
                </a:lnTo>
                <a:lnTo>
                  <a:pt x="1991499" y="4113047"/>
                </a:lnTo>
                <a:lnTo>
                  <a:pt x="2039759" y="4111269"/>
                </a:lnTo>
                <a:lnTo>
                  <a:pt x="2087702" y="4108310"/>
                </a:lnTo>
                <a:lnTo>
                  <a:pt x="2135340" y="4104195"/>
                </a:lnTo>
                <a:lnTo>
                  <a:pt x="2182647" y="4098937"/>
                </a:lnTo>
                <a:lnTo>
                  <a:pt x="2229612" y="4092537"/>
                </a:lnTo>
                <a:lnTo>
                  <a:pt x="2276208" y="4085031"/>
                </a:lnTo>
                <a:lnTo>
                  <a:pt x="2322436" y="4076420"/>
                </a:lnTo>
                <a:lnTo>
                  <a:pt x="2368283" y="4066730"/>
                </a:lnTo>
                <a:lnTo>
                  <a:pt x="2413724" y="4055961"/>
                </a:lnTo>
                <a:lnTo>
                  <a:pt x="2458758" y="4044124"/>
                </a:lnTo>
                <a:lnTo>
                  <a:pt x="2503347" y="4031246"/>
                </a:lnTo>
                <a:lnTo>
                  <a:pt x="2547505" y="4017327"/>
                </a:lnTo>
                <a:lnTo>
                  <a:pt x="2591206" y="4002405"/>
                </a:lnTo>
                <a:lnTo>
                  <a:pt x="2634437" y="3986466"/>
                </a:lnTo>
                <a:lnTo>
                  <a:pt x="2677185" y="3969550"/>
                </a:lnTo>
                <a:lnTo>
                  <a:pt x="2719425" y="3951643"/>
                </a:lnTo>
                <a:lnTo>
                  <a:pt x="2761157" y="3932783"/>
                </a:lnTo>
                <a:lnTo>
                  <a:pt x="2802369" y="3912984"/>
                </a:lnTo>
                <a:lnTo>
                  <a:pt x="2843034" y="3892232"/>
                </a:lnTo>
                <a:lnTo>
                  <a:pt x="2883141" y="3870566"/>
                </a:lnTo>
                <a:lnTo>
                  <a:pt x="2922689" y="3847998"/>
                </a:lnTo>
                <a:lnTo>
                  <a:pt x="2961640" y="3824541"/>
                </a:lnTo>
                <a:lnTo>
                  <a:pt x="3000006" y="3800208"/>
                </a:lnTo>
                <a:lnTo>
                  <a:pt x="3037751" y="3774998"/>
                </a:lnTo>
                <a:lnTo>
                  <a:pt x="3074873" y="3748951"/>
                </a:lnTo>
                <a:lnTo>
                  <a:pt x="3111360" y="3722065"/>
                </a:lnTo>
                <a:lnTo>
                  <a:pt x="3147187" y="3694353"/>
                </a:lnTo>
                <a:lnTo>
                  <a:pt x="3182353" y="3665842"/>
                </a:lnTo>
                <a:lnTo>
                  <a:pt x="3216846" y="3636530"/>
                </a:lnTo>
                <a:lnTo>
                  <a:pt x="3250628" y="3606444"/>
                </a:lnTo>
                <a:lnTo>
                  <a:pt x="3283712" y="3575583"/>
                </a:lnTo>
                <a:lnTo>
                  <a:pt x="3316059" y="3543973"/>
                </a:lnTo>
                <a:lnTo>
                  <a:pt x="3347682" y="3511639"/>
                </a:lnTo>
                <a:lnTo>
                  <a:pt x="3378543" y="3478568"/>
                </a:lnTo>
                <a:lnTo>
                  <a:pt x="3408642" y="3444786"/>
                </a:lnTo>
                <a:lnTo>
                  <a:pt x="3437966" y="3410318"/>
                </a:lnTo>
                <a:lnTo>
                  <a:pt x="3466490" y="3375164"/>
                </a:lnTo>
                <a:lnTo>
                  <a:pt x="3494201" y="3339350"/>
                </a:lnTo>
                <a:lnTo>
                  <a:pt x="3521100" y="3302876"/>
                </a:lnTo>
                <a:lnTo>
                  <a:pt x="3547160" y="3265767"/>
                </a:lnTo>
                <a:lnTo>
                  <a:pt x="3572370" y="3228022"/>
                </a:lnTo>
                <a:lnTo>
                  <a:pt x="3596716" y="3189681"/>
                </a:lnTo>
                <a:lnTo>
                  <a:pt x="3620185" y="3150730"/>
                </a:lnTo>
                <a:lnTo>
                  <a:pt x="3642766" y="3111208"/>
                </a:lnTo>
                <a:lnTo>
                  <a:pt x="3664432" y="3071114"/>
                </a:lnTo>
                <a:lnTo>
                  <a:pt x="3685184" y="3030461"/>
                </a:lnTo>
                <a:lnTo>
                  <a:pt x="3704996" y="2989262"/>
                </a:lnTo>
                <a:lnTo>
                  <a:pt x="3723868" y="2947543"/>
                </a:lnTo>
                <a:lnTo>
                  <a:pt x="3741775" y="2905315"/>
                </a:lnTo>
                <a:lnTo>
                  <a:pt x="3758704" y="2862580"/>
                </a:lnTo>
                <a:lnTo>
                  <a:pt x="3774643" y="2819374"/>
                </a:lnTo>
                <a:lnTo>
                  <a:pt x="3789578" y="2775686"/>
                </a:lnTo>
                <a:lnTo>
                  <a:pt x="3803485" y="2731541"/>
                </a:lnTo>
                <a:lnTo>
                  <a:pt x="3816375" y="2686964"/>
                </a:lnTo>
                <a:lnTo>
                  <a:pt x="3828211" y="2641943"/>
                </a:lnTo>
                <a:lnTo>
                  <a:pt x="3838981" y="2596515"/>
                </a:lnTo>
                <a:lnTo>
                  <a:pt x="3848684" y="2550693"/>
                </a:lnTo>
                <a:lnTo>
                  <a:pt x="3857294" y="2504478"/>
                </a:lnTo>
                <a:lnTo>
                  <a:pt x="3864813" y="2457894"/>
                </a:lnTo>
                <a:lnTo>
                  <a:pt x="3871201" y="2410942"/>
                </a:lnTo>
                <a:lnTo>
                  <a:pt x="3876459" y="2363660"/>
                </a:lnTo>
                <a:lnTo>
                  <a:pt x="3880586" y="2316035"/>
                </a:lnTo>
                <a:lnTo>
                  <a:pt x="3883545" y="2268105"/>
                </a:lnTo>
                <a:lnTo>
                  <a:pt x="3885323" y="2219871"/>
                </a:lnTo>
                <a:lnTo>
                  <a:pt x="3885920" y="2171344"/>
                </a:lnTo>
                <a:close/>
              </a:path>
              <a:path w="3978275" h="4114165">
                <a:moveTo>
                  <a:pt x="3978135" y="63258"/>
                </a:moveTo>
                <a:lnTo>
                  <a:pt x="3959491" y="27686"/>
                </a:lnTo>
                <a:lnTo>
                  <a:pt x="3924465" y="10172"/>
                </a:lnTo>
                <a:lnTo>
                  <a:pt x="3859669" y="1130"/>
                </a:lnTo>
                <a:lnTo>
                  <a:pt x="3815410" y="0"/>
                </a:lnTo>
                <a:lnTo>
                  <a:pt x="3754132" y="1282"/>
                </a:lnTo>
                <a:lnTo>
                  <a:pt x="3695446" y="5143"/>
                </a:lnTo>
                <a:lnTo>
                  <a:pt x="3639362" y="11557"/>
                </a:lnTo>
                <a:lnTo>
                  <a:pt x="3585883" y="20535"/>
                </a:lnTo>
                <a:lnTo>
                  <a:pt x="3535019" y="32092"/>
                </a:lnTo>
                <a:lnTo>
                  <a:pt x="3486747" y="46202"/>
                </a:lnTo>
                <a:lnTo>
                  <a:pt x="3441077" y="62890"/>
                </a:lnTo>
                <a:lnTo>
                  <a:pt x="3398024" y="82143"/>
                </a:lnTo>
                <a:lnTo>
                  <a:pt x="3357562" y="103962"/>
                </a:lnTo>
                <a:lnTo>
                  <a:pt x="3319703" y="128346"/>
                </a:lnTo>
                <a:lnTo>
                  <a:pt x="3284448" y="155295"/>
                </a:lnTo>
                <a:lnTo>
                  <a:pt x="3251809" y="184810"/>
                </a:lnTo>
                <a:lnTo>
                  <a:pt x="3221761" y="216890"/>
                </a:lnTo>
                <a:lnTo>
                  <a:pt x="3194532" y="248678"/>
                </a:lnTo>
                <a:lnTo>
                  <a:pt x="3112325" y="346252"/>
                </a:lnTo>
                <a:lnTo>
                  <a:pt x="3029305" y="447141"/>
                </a:lnTo>
                <a:lnTo>
                  <a:pt x="2945485" y="551357"/>
                </a:lnTo>
                <a:lnTo>
                  <a:pt x="2860840" y="658888"/>
                </a:lnTo>
                <a:lnTo>
                  <a:pt x="2746718" y="807440"/>
                </a:lnTo>
                <a:lnTo>
                  <a:pt x="2631160" y="961885"/>
                </a:lnTo>
                <a:lnTo>
                  <a:pt x="2514155" y="1122222"/>
                </a:lnTo>
                <a:lnTo>
                  <a:pt x="2395715" y="1288478"/>
                </a:lnTo>
                <a:lnTo>
                  <a:pt x="2275827" y="1460627"/>
                </a:lnTo>
                <a:lnTo>
                  <a:pt x="2154504" y="1638681"/>
                </a:lnTo>
                <a:lnTo>
                  <a:pt x="2031733" y="1822640"/>
                </a:lnTo>
                <a:lnTo>
                  <a:pt x="1907527" y="2012505"/>
                </a:lnTo>
                <a:lnTo>
                  <a:pt x="1781873" y="2208263"/>
                </a:lnTo>
                <a:lnTo>
                  <a:pt x="1654784" y="2409926"/>
                </a:lnTo>
                <a:lnTo>
                  <a:pt x="1633867" y="2436291"/>
                </a:lnTo>
                <a:lnTo>
                  <a:pt x="1613344" y="2455113"/>
                </a:lnTo>
                <a:lnTo>
                  <a:pt x="1593189" y="2466416"/>
                </a:lnTo>
                <a:lnTo>
                  <a:pt x="1573415" y="2470175"/>
                </a:lnTo>
                <a:lnTo>
                  <a:pt x="1559521" y="2464524"/>
                </a:lnTo>
                <a:lnTo>
                  <a:pt x="1525244" y="2419337"/>
                </a:lnTo>
                <a:lnTo>
                  <a:pt x="1504861" y="2379802"/>
                </a:lnTo>
                <a:lnTo>
                  <a:pt x="1482305" y="2328964"/>
                </a:lnTo>
                <a:lnTo>
                  <a:pt x="1457579" y="2266835"/>
                </a:lnTo>
                <a:lnTo>
                  <a:pt x="1430705" y="2193417"/>
                </a:lnTo>
                <a:lnTo>
                  <a:pt x="1401648" y="2108682"/>
                </a:lnTo>
                <a:lnTo>
                  <a:pt x="1379969" y="2049780"/>
                </a:lnTo>
                <a:lnTo>
                  <a:pt x="1355115" y="2001583"/>
                </a:lnTo>
                <a:lnTo>
                  <a:pt x="1327073" y="1964093"/>
                </a:lnTo>
                <a:lnTo>
                  <a:pt x="1295844" y="1937321"/>
                </a:lnTo>
                <a:lnTo>
                  <a:pt x="1223860" y="1915896"/>
                </a:lnTo>
                <a:lnTo>
                  <a:pt x="1182878" y="1918779"/>
                </a:lnTo>
                <a:lnTo>
                  <a:pt x="1139482" y="1927453"/>
                </a:lnTo>
                <a:lnTo>
                  <a:pt x="1093673" y="1941918"/>
                </a:lnTo>
                <a:lnTo>
                  <a:pt x="1045464" y="1962162"/>
                </a:lnTo>
                <a:lnTo>
                  <a:pt x="994841" y="1988185"/>
                </a:lnTo>
                <a:lnTo>
                  <a:pt x="938872" y="2021941"/>
                </a:lnTo>
                <a:lnTo>
                  <a:pt x="891514" y="2056053"/>
                </a:lnTo>
                <a:lnTo>
                  <a:pt x="852779" y="2090547"/>
                </a:lnTo>
                <a:lnTo>
                  <a:pt x="822642" y="2125408"/>
                </a:lnTo>
                <a:lnTo>
                  <a:pt x="801116" y="2160638"/>
                </a:lnTo>
                <a:lnTo>
                  <a:pt x="783894" y="2232190"/>
                </a:lnTo>
                <a:lnTo>
                  <a:pt x="784987" y="2254161"/>
                </a:lnTo>
                <a:lnTo>
                  <a:pt x="793686" y="2312403"/>
                </a:lnTo>
                <a:lnTo>
                  <a:pt x="811098" y="2389721"/>
                </a:lnTo>
                <a:lnTo>
                  <a:pt x="823074" y="2435529"/>
                </a:lnTo>
                <a:lnTo>
                  <a:pt x="837222" y="2486114"/>
                </a:lnTo>
                <a:lnTo>
                  <a:pt x="853541" y="2541473"/>
                </a:lnTo>
                <a:lnTo>
                  <a:pt x="872032" y="2601595"/>
                </a:lnTo>
                <a:lnTo>
                  <a:pt x="892708" y="2666492"/>
                </a:lnTo>
                <a:lnTo>
                  <a:pt x="915568" y="2736151"/>
                </a:lnTo>
                <a:lnTo>
                  <a:pt x="940600" y="2810586"/>
                </a:lnTo>
                <a:lnTo>
                  <a:pt x="965492" y="2883103"/>
                </a:lnTo>
                <a:lnTo>
                  <a:pt x="989799" y="2949511"/>
                </a:lnTo>
                <a:lnTo>
                  <a:pt x="1013510" y="3009785"/>
                </a:lnTo>
                <a:lnTo>
                  <a:pt x="1036624" y="3063938"/>
                </a:lnTo>
                <a:lnTo>
                  <a:pt x="1059141" y="3111957"/>
                </a:lnTo>
                <a:lnTo>
                  <a:pt x="1081049" y="3153854"/>
                </a:lnTo>
                <a:lnTo>
                  <a:pt x="1102372" y="3189630"/>
                </a:lnTo>
                <a:lnTo>
                  <a:pt x="1143215" y="3242818"/>
                </a:lnTo>
                <a:lnTo>
                  <a:pt x="1181671" y="3271494"/>
                </a:lnTo>
                <a:lnTo>
                  <a:pt x="1241463" y="3283064"/>
                </a:lnTo>
                <a:lnTo>
                  <a:pt x="1292682" y="3286671"/>
                </a:lnTo>
                <a:lnTo>
                  <a:pt x="1358138" y="3288842"/>
                </a:lnTo>
                <a:lnTo>
                  <a:pt x="1437817" y="3289566"/>
                </a:lnTo>
                <a:lnTo>
                  <a:pt x="1505115" y="3286556"/>
                </a:lnTo>
                <a:lnTo>
                  <a:pt x="1564373" y="3277514"/>
                </a:lnTo>
                <a:lnTo>
                  <a:pt x="1615605" y="3262452"/>
                </a:lnTo>
                <a:lnTo>
                  <a:pt x="1658797" y="3241370"/>
                </a:lnTo>
                <a:lnTo>
                  <a:pt x="1693951" y="3214255"/>
                </a:lnTo>
                <a:lnTo>
                  <a:pt x="1721078" y="3181121"/>
                </a:lnTo>
                <a:lnTo>
                  <a:pt x="1887982" y="2923133"/>
                </a:lnTo>
                <a:lnTo>
                  <a:pt x="2057234" y="2667330"/>
                </a:lnTo>
                <a:lnTo>
                  <a:pt x="2228837" y="2413698"/>
                </a:lnTo>
                <a:lnTo>
                  <a:pt x="2402776" y="2162251"/>
                </a:lnTo>
                <a:lnTo>
                  <a:pt x="2579065" y="1912975"/>
                </a:lnTo>
                <a:lnTo>
                  <a:pt x="2757690" y="1665871"/>
                </a:lnTo>
                <a:lnTo>
                  <a:pt x="2938665" y="1420952"/>
                </a:lnTo>
                <a:lnTo>
                  <a:pt x="3121990" y="1178191"/>
                </a:lnTo>
                <a:lnTo>
                  <a:pt x="3307651" y="937615"/>
                </a:lnTo>
                <a:lnTo>
                  <a:pt x="3495649" y="699223"/>
                </a:lnTo>
                <a:lnTo>
                  <a:pt x="3685997" y="462991"/>
                </a:lnTo>
                <a:lnTo>
                  <a:pt x="3878694" y="228942"/>
                </a:lnTo>
                <a:lnTo>
                  <a:pt x="3922204" y="172275"/>
                </a:lnTo>
                <a:lnTo>
                  <a:pt x="3953268" y="125768"/>
                </a:lnTo>
                <a:lnTo>
                  <a:pt x="3971925" y="89433"/>
                </a:lnTo>
                <a:lnTo>
                  <a:pt x="3978135" y="63258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9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506445-05C9-51AB-18BC-E7CBEF9CC696}"/>
              </a:ext>
            </a:extLst>
          </p:cNvPr>
          <p:cNvSpPr txBox="1"/>
          <p:nvPr/>
        </p:nvSpPr>
        <p:spPr>
          <a:xfrm>
            <a:off x="2181800" y="3691272"/>
            <a:ext cx="55178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Nunito Sans ExtraBold" pitchFamily="2" charset="77"/>
              </a:rPr>
              <a:t>Great program</a:t>
            </a:r>
          </a:p>
        </p:txBody>
      </p:sp>
    </p:spTree>
    <p:extLst>
      <p:ext uri="{BB962C8B-B14F-4D97-AF65-F5344CB8AC3E}">
        <p14:creationId xmlns:p14="http://schemas.microsoft.com/office/powerpoint/2010/main" val="3916591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144C7-92DC-030B-0EB1-85A471C30F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R="2540" algn="ctr">
              <a:lnSpc>
                <a:spcPct val="116100"/>
              </a:lnSpc>
              <a:spcBef>
                <a:spcPts val="48"/>
              </a:spcBef>
            </a:pPr>
            <a:r>
              <a:rPr lang="en-AU" sz="3200" spc="258" dirty="0">
                <a:latin typeface="Nunito Sans" pitchFamily="2" charset="77"/>
                <a:cs typeface="Calibri"/>
              </a:rPr>
              <a:t>FOR</a:t>
            </a:r>
            <a:r>
              <a:rPr lang="en-AU" sz="3200" spc="-53" dirty="0">
                <a:latin typeface="Nunito Sans" pitchFamily="2" charset="77"/>
                <a:cs typeface="Calibri"/>
              </a:rPr>
              <a:t> </a:t>
            </a:r>
            <a:r>
              <a:rPr lang="en-AU" sz="3200" spc="193" dirty="0">
                <a:latin typeface="Nunito Sans" pitchFamily="2" charset="77"/>
                <a:cs typeface="Calibri"/>
              </a:rPr>
              <a:t>A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228" dirty="0">
                <a:latin typeface="Nunito Sans" pitchFamily="2" charset="77"/>
                <a:cs typeface="Calibri"/>
              </a:rPr>
              <a:t>PLANT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275" dirty="0">
                <a:latin typeface="Nunito Sans" pitchFamily="2" charset="77"/>
                <a:cs typeface="Calibri"/>
              </a:rPr>
              <a:t>TO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183" dirty="0">
                <a:latin typeface="Nunito Sans" pitchFamily="2" charset="77"/>
                <a:cs typeface="Calibri"/>
              </a:rPr>
              <a:t>SURVIVE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108" dirty="0">
                <a:latin typeface="Nunito Sans" pitchFamily="2" charset="77"/>
                <a:cs typeface="Calibri"/>
              </a:rPr>
              <a:t>IT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240" dirty="0">
                <a:latin typeface="Nunito Sans" pitchFamily="2" charset="77"/>
                <a:cs typeface="Calibri"/>
              </a:rPr>
              <a:t>NEEDS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223" dirty="0">
                <a:latin typeface="Nunito Sans" pitchFamily="2" charset="77"/>
                <a:cs typeface="Calibri"/>
              </a:rPr>
              <a:t>WATER</a:t>
            </a:r>
            <a:br>
              <a:rPr lang="en-AU" sz="3200" spc="223" dirty="0">
                <a:latin typeface="Nunito Sans" pitchFamily="2" charset="77"/>
                <a:cs typeface="Calibri"/>
              </a:rPr>
            </a:br>
            <a:endParaRPr lang="en-AU" sz="3200" spc="223" dirty="0">
              <a:latin typeface="Nunito Sans" pitchFamily="2" charset="77"/>
              <a:cs typeface="Calibri"/>
            </a:endParaRPr>
          </a:p>
          <a:p>
            <a:pPr marR="2540" algn="ctr">
              <a:lnSpc>
                <a:spcPct val="116100"/>
              </a:lnSpc>
              <a:spcBef>
                <a:spcPts val="48"/>
              </a:spcBef>
            </a:pPr>
            <a:r>
              <a:rPr lang="en-AU" sz="3200" spc="258" dirty="0">
                <a:latin typeface="Nunito Sans" pitchFamily="2" charset="77"/>
                <a:cs typeface="Calibri"/>
              </a:rPr>
              <a:t>FOR</a:t>
            </a:r>
            <a:r>
              <a:rPr lang="en-AU" sz="3200" spc="-53" dirty="0">
                <a:latin typeface="Nunito Sans" pitchFamily="2" charset="77"/>
                <a:cs typeface="Calibri"/>
              </a:rPr>
              <a:t> </a:t>
            </a:r>
            <a:r>
              <a:rPr lang="en-AU" sz="3200" spc="193" dirty="0">
                <a:latin typeface="Nunito Sans" pitchFamily="2" charset="77"/>
                <a:cs typeface="Calibri"/>
              </a:rPr>
              <a:t>ANY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110" dirty="0">
                <a:latin typeface="Nunito Sans" pitchFamily="2" charset="77"/>
                <a:cs typeface="Calibri"/>
              </a:rPr>
              <a:t>UNIT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275" dirty="0">
                <a:latin typeface="Nunito Sans" pitchFamily="2" charset="77"/>
                <a:cs typeface="Calibri"/>
              </a:rPr>
              <a:t>TO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183" dirty="0">
                <a:latin typeface="Nunito Sans" pitchFamily="2" charset="77"/>
                <a:cs typeface="Calibri"/>
              </a:rPr>
              <a:t>SURVIVE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108" dirty="0">
                <a:latin typeface="Nunito Sans" pitchFamily="2" charset="77"/>
                <a:cs typeface="Calibri"/>
              </a:rPr>
              <a:t>IT</a:t>
            </a:r>
            <a:r>
              <a:rPr lang="en-AU" sz="3200" spc="-50" dirty="0">
                <a:latin typeface="Nunito Sans" pitchFamily="2" charset="77"/>
                <a:cs typeface="Calibri"/>
              </a:rPr>
              <a:t> </a:t>
            </a:r>
            <a:r>
              <a:rPr lang="en-AU" sz="3200" spc="240" dirty="0">
                <a:latin typeface="Nunito Sans" pitchFamily="2" charset="77"/>
                <a:cs typeface="Calibri"/>
              </a:rPr>
              <a:t>NEEDS</a:t>
            </a:r>
            <a:r>
              <a:rPr lang="en-AU" sz="3200" spc="-53" dirty="0">
                <a:latin typeface="Nunito Sans" pitchFamily="2" charset="77"/>
                <a:cs typeface="Calibri"/>
              </a:rPr>
              <a:t> </a:t>
            </a:r>
            <a:r>
              <a:rPr lang="en-AU" sz="3200" spc="188" dirty="0">
                <a:latin typeface="Nunito Sans" pitchFamily="2" charset="77"/>
                <a:cs typeface="Calibri"/>
              </a:rPr>
              <a:t>NEW </a:t>
            </a:r>
            <a:r>
              <a:rPr lang="en-AU" sz="3200" spc="210" dirty="0">
                <a:latin typeface="Nunito Sans" pitchFamily="2" charset="77"/>
                <a:cs typeface="Calibri"/>
              </a:rPr>
              <a:t>MEMBERS</a:t>
            </a:r>
            <a:endParaRPr lang="en-US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D941A-5C5E-0FD3-5670-B26D249E2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0" spc="200" dirty="0"/>
              <a:t>Getting Scouts to link to Venturers</a:t>
            </a:r>
            <a:endParaRPr lang="en-US" b="0" spc="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9549A3-BA5D-7E0C-BE55-4FEFC19B4E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51179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ScoutsVic Blue">
      <a:dk1>
        <a:srgbClr val="262661"/>
      </a:dk1>
      <a:lt1>
        <a:srgbClr val="FFFFFF"/>
      </a:lt1>
      <a:dk2>
        <a:srgbClr val="3C5C92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934166"/>
      </a:accent5>
      <a:accent6>
        <a:srgbClr val="70AD47"/>
      </a:accent6>
      <a:hlink>
        <a:srgbClr val="5CB8D8"/>
      </a:hlink>
      <a:folHlink>
        <a:srgbClr val="5CB8D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outsVic Gumtree 16-9" id="{7629C79B-4E71-644F-AF0F-BE5B8F7CF6FC}" vid="{779E7EB5-7C8F-3F4E-AB5D-E481E2128CFC}"/>
    </a:ext>
  </a:extLst>
</a:theme>
</file>

<file path=ppt/theme/theme2.xml><?xml version="1.0" encoding="utf-8"?>
<a:theme xmlns:a="http://schemas.openxmlformats.org/drawingml/2006/main" name="ScoutsVic White 16-9">
  <a:themeElements>
    <a:clrScheme name="ScoutsVic Blue">
      <a:dk1>
        <a:srgbClr val="262661"/>
      </a:dk1>
      <a:lt1>
        <a:srgbClr val="FFFFFF"/>
      </a:lt1>
      <a:dk2>
        <a:srgbClr val="3C5C92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934166"/>
      </a:accent5>
      <a:accent6>
        <a:srgbClr val="70AD47"/>
      </a:accent6>
      <a:hlink>
        <a:srgbClr val="5CB8D8"/>
      </a:hlink>
      <a:folHlink>
        <a:srgbClr val="5CB8D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outsVic White 16-9" id="{4874FA62-8F06-DC4A-B5BD-86553966E307}" vid="{CD6B26C2-7991-5B4E-AF87-418C0C3467B4}"/>
    </a:ext>
  </a:extLst>
</a:theme>
</file>

<file path=ppt/theme/theme3.xml><?xml version="1.0" encoding="utf-8"?>
<a:theme xmlns:a="http://schemas.openxmlformats.org/drawingml/2006/main" name="1_ScoutsVic White 16-9">
  <a:themeElements>
    <a:clrScheme name="ScoutsVic Blue">
      <a:dk1>
        <a:srgbClr val="262661"/>
      </a:dk1>
      <a:lt1>
        <a:srgbClr val="FFFFFF"/>
      </a:lt1>
      <a:dk2>
        <a:srgbClr val="3C5C92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934166"/>
      </a:accent5>
      <a:accent6>
        <a:srgbClr val="70AD47"/>
      </a:accent6>
      <a:hlink>
        <a:srgbClr val="5CB8D8"/>
      </a:hlink>
      <a:folHlink>
        <a:srgbClr val="5CB8D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outsVic White 16-9" id="{4874FA62-8F06-DC4A-B5BD-86553966E307}" vid="{CD6B26C2-7991-5B4E-AF87-418C0C3467B4}"/>
    </a:ext>
  </a:extLst>
</a:theme>
</file>

<file path=ppt/theme/theme4.xml><?xml version="1.0" encoding="utf-8"?>
<a:theme xmlns:a="http://schemas.openxmlformats.org/drawingml/2006/main" name="ScoutsVic Gumtree 16-9">
  <a:themeElements>
    <a:clrScheme name="ScoutsVic Blue">
      <a:dk1>
        <a:srgbClr val="262661"/>
      </a:dk1>
      <a:lt1>
        <a:srgbClr val="FFFFFF"/>
      </a:lt1>
      <a:dk2>
        <a:srgbClr val="3C5C92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934166"/>
      </a:accent5>
      <a:accent6>
        <a:srgbClr val="70AD47"/>
      </a:accent6>
      <a:hlink>
        <a:srgbClr val="5CB8D8"/>
      </a:hlink>
      <a:folHlink>
        <a:srgbClr val="5CB8D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outsVic Gumtree 16-9" id="{6876E538-8A48-BB4E-B88A-91CC077578FF}" vid="{4B6E7940-6B65-234A-8BA5-E121243E81F8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BBD5DE8C002342874E17DC8C85D45A" ma:contentTypeVersion="19" ma:contentTypeDescription="Create a new document." ma:contentTypeScope="" ma:versionID="d8917d3562ba9803e5ac06db5b21b870">
  <xsd:schema xmlns:xsd="http://www.w3.org/2001/XMLSchema" xmlns:xs="http://www.w3.org/2001/XMLSchema" xmlns:p="http://schemas.microsoft.com/office/2006/metadata/properties" xmlns:ns2="7c2efe60-cc7e-4ef0-af4d-417449a4e121" xmlns:ns3="e007978d-01bb-44b1-80ff-106867d2ac47" targetNamespace="http://schemas.microsoft.com/office/2006/metadata/properties" ma:root="true" ma:fieldsID="c85d129c2d9cba923090b40f042c6f9e" ns2:_="" ns3:_="">
    <xsd:import namespace="7c2efe60-cc7e-4ef0-af4d-417449a4e121"/>
    <xsd:import namespace="e007978d-01bb-44b1-80ff-106867d2ac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Com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efe60-cc7e-4ef0-af4d-417449a4e1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78acbac-51b2-49b2-a7b5-1c132358f2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Comment" ma:index="26" nillable="true" ma:displayName="Comment" ma:description="Freeform text entry" ma:format="Dropdown" ma:internalName="Com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07978d-01bb-44b1-80ff-106867d2ac4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3e8e706-63dd-4e0f-98f7-8de9e00bfe8b}" ma:internalName="TaxCatchAll" ma:showField="CatchAllData" ma:web="e007978d-01bb-44b1-80ff-106867d2ac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007978d-01bb-44b1-80ff-106867d2ac47" xsi:nil="true"/>
    <lcf76f155ced4ddcb4097134ff3c332f xmlns="7c2efe60-cc7e-4ef0-af4d-417449a4e121">
      <Terms xmlns="http://schemas.microsoft.com/office/infopath/2007/PartnerControls"/>
    </lcf76f155ced4ddcb4097134ff3c332f>
    <Comment xmlns="7c2efe60-cc7e-4ef0-af4d-417449a4e121" xsi:nil="true"/>
  </documentManagement>
</p:properties>
</file>

<file path=customXml/itemProps1.xml><?xml version="1.0" encoding="utf-8"?>
<ds:datastoreItem xmlns:ds="http://schemas.openxmlformats.org/officeDocument/2006/customXml" ds:itemID="{454E7D1F-2C3D-4339-878E-97F5EA6D7244}"/>
</file>

<file path=customXml/itemProps2.xml><?xml version="1.0" encoding="utf-8"?>
<ds:datastoreItem xmlns:ds="http://schemas.openxmlformats.org/officeDocument/2006/customXml" ds:itemID="{07A0932F-7205-4F86-8890-895803D26036}"/>
</file>

<file path=customXml/itemProps3.xml><?xml version="1.0" encoding="utf-8"?>
<ds:datastoreItem xmlns:ds="http://schemas.openxmlformats.org/officeDocument/2006/customXml" ds:itemID="{AADD9E39-0774-4240-A6C7-2FE88EFDDF82}"/>
</file>

<file path=docProps/app.xml><?xml version="1.0" encoding="utf-8"?>
<Properties xmlns="http://schemas.openxmlformats.org/officeDocument/2006/extended-properties" xmlns:vt="http://schemas.openxmlformats.org/officeDocument/2006/docPropsVTypes">
  <Template>Custom Design</Template>
  <TotalTime>54</TotalTime>
  <Words>445</Words>
  <Application>Microsoft Macintosh PowerPoint</Application>
  <PresentationFormat>On-screen Show (16:9)</PresentationFormat>
  <Paragraphs>52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Arial</vt:lpstr>
      <vt:lpstr>Calibri</vt:lpstr>
      <vt:lpstr>Nunito Sans</vt:lpstr>
      <vt:lpstr>Nunito Sans Black</vt:lpstr>
      <vt:lpstr>Nunito Sans ExtraBold</vt:lpstr>
      <vt:lpstr>Nunito Sans ExtraLight</vt:lpstr>
      <vt:lpstr>Nunito Sans Light</vt:lpstr>
      <vt:lpstr>Tahoma</vt:lpstr>
      <vt:lpstr>Verdana</vt:lpstr>
      <vt:lpstr>Custom Design</vt:lpstr>
      <vt:lpstr>ScoutsVic White 16-9</vt:lpstr>
      <vt:lpstr>1_ScoutsVic White 16-9</vt:lpstr>
      <vt:lpstr>ScoutsVic Gumtree 16-9</vt:lpstr>
      <vt:lpstr>Growth &amp; Development of Your Unit</vt:lpstr>
      <vt:lpstr>PowerPoint Presentation</vt:lpstr>
      <vt:lpstr>PowerPoint Presentation</vt:lpstr>
      <vt:lpstr>Three Ways to Growth &amp; Development</vt:lpstr>
      <vt:lpstr>PowerPoint Presentation</vt:lpstr>
      <vt:lpstr>PowerPoint Presentation</vt:lpstr>
      <vt:lpstr>PowerPoint Presentation</vt:lpstr>
      <vt:lpstr>PowerPoint Presentation</vt:lpstr>
      <vt:lpstr>Getting Scouts to link to Venturers</vt:lpstr>
      <vt:lpstr>PowerPoint Presentation</vt:lpstr>
      <vt:lpstr>The Key is Joint Nights</vt:lpstr>
      <vt:lpstr>Getting People from outside of Scouting to Join</vt:lpstr>
      <vt:lpstr>Recruiting</vt:lpstr>
      <vt:lpstr>Recruiting</vt:lpstr>
      <vt:lpstr>Fundraising for Your Unit</vt:lpstr>
      <vt:lpstr>Great Programs</vt:lpstr>
      <vt:lpstr>Fundraising Ideas</vt:lpstr>
      <vt:lpstr>Thank you</vt:lpstr>
    </vt:vector>
  </TitlesOfParts>
  <Manager>Duncan McColl</Manager>
  <Company>Scouts Victoria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Growth and Development of Your Unit</dc:title>
  <dc:subject>Venturer Unit Management Course</dc:subject>
  <dc:creator>E²G</dc:creator>
  <cp:keywords/>
  <dc:description/>
  <cp:lastModifiedBy>E²G</cp:lastModifiedBy>
  <cp:revision>1</cp:revision>
  <dcterms:created xsi:type="dcterms:W3CDTF">2025-03-11T08:50:08Z</dcterms:created>
  <dcterms:modified xsi:type="dcterms:W3CDTF">2025-03-11T09:47:45Z</dcterms:modified>
  <cp:category>Victorian Venturer Council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0x0101001ABBD5DE8C002342874E17DC8C85D45A</vt:lpwstr>
  </property>
</Properties>
</file>