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diagrams/data1.xml" ContentType="application/vnd.openxmlformats-officedocument.drawingml.diagramData+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xml" ContentType="application/vnd.openxmlformats-officedocument.presentationml.slide+xml"/>
  <Override PartName="/ppt/presentation.xml" ContentType="application/vnd.openxmlformats-officedocument.presentationml.presentation.main+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Layouts/slideLayout10.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notesSlides/notesSlide1.xml" ContentType="application/vnd.openxmlformats-officedocument.presentationml.notesSlid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Layouts/slideLayout8.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diagrams/drawing1.xml" ContentType="application/vnd.ms-office.drawingml.diagramDrawing+xml"/>
  <Override PartName="/ppt/theme/theme1.xml" ContentType="application/vnd.openxmlformats-officedocument.theme+xml"/>
  <Override PartName="/ppt/notesMasters/notesMaster1.xml" ContentType="application/vnd.openxmlformats-officedocument.presentationml.notesMaster+xml"/>
  <Override PartName="/ppt/diagrams/colors1.xml" ContentType="application/vnd.openxmlformats-officedocument.drawingml.diagramColors+xml"/>
  <Override PartName="/ppt/diagrams/quickStyle1.xml" ContentType="application/vnd.openxmlformats-officedocument.drawingml.diagramStyle+xml"/>
  <Override PartName="/ppt/diagrams/layout1.xml" ContentType="application/vnd.openxmlformats-officedocument.drawingml.diagramLayout+xml"/>
  <Override PartName="/ppt/theme/theme2.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9" r:id="rId1"/>
  </p:sldMasterIdLst>
  <p:notesMasterIdLst>
    <p:notesMasterId r:id="rId14"/>
  </p:notesMasterIdLst>
  <p:sldIdLst>
    <p:sldId id="258" r:id="rId2"/>
    <p:sldId id="259" r:id="rId3"/>
    <p:sldId id="257" r:id="rId4"/>
    <p:sldId id="260" r:id="rId5"/>
    <p:sldId id="261" r:id="rId6"/>
    <p:sldId id="262" r:id="rId7"/>
    <p:sldId id="263" r:id="rId8"/>
    <p:sldId id="264" r:id="rId9"/>
    <p:sldId id="265" r:id="rId10"/>
    <p:sldId id="266" r:id="rId11"/>
    <p:sldId id="267" r:id="rId12"/>
    <p:sldId id="268" r:id="rId13"/>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0000"/>
    <a:srgbClr val="ED7D30"/>
    <a:srgbClr val="0F244A"/>
    <a:srgbClr val="003160"/>
    <a:srgbClr val="0E234A"/>
    <a:srgbClr val="0D2349"/>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04"/>
    <p:restoredTop sz="79726"/>
  </p:normalViewPr>
  <p:slideViewPr>
    <p:cSldViewPr snapToGrid="0" snapToObjects="1" showGuides="1">
      <p:cViewPr varScale="1">
        <p:scale>
          <a:sx n="109" d="100"/>
          <a:sy n="109" d="100"/>
        </p:scale>
        <p:origin x="608" y="480"/>
      </p:cViewPr>
      <p:guideLst>
        <p:guide orient="horz" pos="1620"/>
        <p:guide pos="2880"/>
      </p:guideLst>
    </p:cSldViewPr>
  </p:slideViewPr>
  <p:notesTextViewPr>
    <p:cViewPr>
      <p:scale>
        <a:sx n="100" d="100"/>
        <a:sy n="100" d="100"/>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customXml" Target="../customXml/item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20"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customXml" Target="../customXml/item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diagrams/_rels/data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svg"/><Relationship Id="rId1" Type="http://schemas.openxmlformats.org/officeDocument/2006/relationships/image" Target="../media/image11.png"/><Relationship Id="rId6" Type="http://schemas.openxmlformats.org/officeDocument/2006/relationships/image" Target="../media/image16.svg"/><Relationship Id="rId5" Type="http://schemas.openxmlformats.org/officeDocument/2006/relationships/image" Target="../media/image15.png"/><Relationship Id="rId4" Type="http://schemas.openxmlformats.org/officeDocument/2006/relationships/image" Target="../media/image14.svg"/></Relationships>
</file>

<file path=ppt/diagrams/_rels/drawing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svg"/><Relationship Id="rId1" Type="http://schemas.openxmlformats.org/officeDocument/2006/relationships/image" Target="../media/image11.png"/><Relationship Id="rId6" Type="http://schemas.openxmlformats.org/officeDocument/2006/relationships/image" Target="../media/image16.svg"/><Relationship Id="rId5" Type="http://schemas.openxmlformats.org/officeDocument/2006/relationships/image" Target="../media/image15.png"/><Relationship Id="rId4" Type="http://schemas.openxmlformats.org/officeDocument/2006/relationships/image" Target="../media/image14.svg"/></Relationships>
</file>

<file path=ppt/diagrams/colors1.xml><?xml version="1.0" encoding="utf-8"?>
<dgm:colorsDef xmlns:dgm="http://schemas.openxmlformats.org/drawingml/2006/diagram" xmlns:a="http://schemas.openxmlformats.org/drawingml/2006/main" uniqueId="urn:microsoft.com/office/officeart/2018/5/colors/Iconchunking_colored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accent2">
        <a:alpha val="0"/>
      </a:schemeClr>
    </dgm:fillClrLst>
    <dgm:linClrLst meth="repeat">
      <a:schemeClr val="accent2">
        <a:alpha val="0"/>
      </a:schemeClr>
    </dgm:linClrLst>
    <dgm:effectClrLst/>
    <dgm:txLinClrLst/>
    <dgm:txFillClrLst meth="repeat">
      <a:schemeClr val="accent2"/>
      <a:schemeClr val="accent3"/>
      <a:schemeClr val="accent4"/>
      <a:schemeClr val="accent5"/>
      <a:schemeClr val="accent6"/>
    </dgm:txFillClrLst>
    <dgm:txEffectClrLst/>
  </dgm:styleLbl>
</dgm:colorsDef>
</file>

<file path=ppt/diagrams/data1.xml><?xml version="1.0" encoding="utf-8"?>
<dgm:dataModel xmlns:dgm="http://schemas.openxmlformats.org/drawingml/2006/diagram" xmlns:a="http://schemas.openxmlformats.org/drawingml/2006/main">
  <dgm:ptLst>
    <dgm:pt modelId="{AD4D93E6-5E55-46B2-9AEE-4A5994AFF85E}" type="doc">
      <dgm:prSet loTypeId="urn:microsoft.com/office/officeart/2018/5/layout/IconCircleLabelList" loCatId="icon" qsTypeId="urn:microsoft.com/office/officeart/2005/8/quickstyle/simple1" qsCatId="simple" csTypeId="urn:microsoft.com/office/officeart/2018/5/colors/Iconchunking_coloredtext_colorful1" csCatId="colorful" phldr="1"/>
      <dgm:spPr/>
      <dgm:t>
        <a:bodyPr/>
        <a:lstStyle/>
        <a:p>
          <a:endParaRPr lang="en-US"/>
        </a:p>
      </dgm:t>
    </dgm:pt>
    <dgm:pt modelId="{F9025DA6-8809-4193-93A8-85970C2450F2}">
      <dgm:prSet/>
      <dgm:spPr/>
      <dgm:t>
        <a:bodyPr/>
        <a:lstStyle/>
        <a:p>
          <a:pPr>
            <a:defRPr cap="all"/>
          </a:pPr>
          <a:r>
            <a:rPr lang="en-US"/>
            <a:t>Minor conflict/ misconduct</a:t>
          </a:r>
        </a:p>
      </dgm:t>
    </dgm:pt>
    <dgm:pt modelId="{30C4F072-61F4-4CE9-97D4-4F926A34FC24}" type="parTrans" cxnId="{0AB0DC39-171E-4F89-8DFC-EB07BE2C4C65}">
      <dgm:prSet/>
      <dgm:spPr/>
      <dgm:t>
        <a:bodyPr/>
        <a:lstStyle/>
        <a:p>
          <a:endParaRPr lang="en-US"/>
        </a:p>
      </dgm:t>
    </dgm:pt>
    <dgm:pt modelId="{2F272FC6-BF8D-4ABB-AC94-4DF940E3B2DD}" type="sibTrans" cxnId="{0AB0DC39-171E-4F89-8DFC-EB07BE2C4C65}">
      <dgm:prSet/>
      <dgm:spPr/>
      <dgm:t>
        <a:bodyPr/>
        <a:lstStyle/>
        <a:p>
          <a:endParaRPr lang="en-US"/>
        </a:p>
      </dgm:t>
    </dgm:pt>
    <dgm:pt modelId="{1A3DF18A-4D05-4778-BBBD-35F01AE43AF5}">
      <dgm:prSet/>
      <dgm:spPr/>
      <dgm:t>
        <a:bodyPr/>
        <a:lstStyle/>
        <a:p>
          <a:pPr>
            <a:defRPr cap="all"/>
          </a:pPr>
          <a:r>
            <a:rPr lang="en-US" dirty="0">
              <a:solidFill>
                <a:srgbClr val="FF0000"/>
              </a:solidFill>
            </a:rPr>
            <a:t>Major conflict/ misconduct</a:t>
          </a:r>
        </a:p>
      </dgm:t>
    </dgm:pt>
    <dgm:pt modelId="{5B8D6C11-FBC4-4F2F-854D-2C6CC00979A0}" type="parTrans" cxnId="{1F4DE406-F752-40BB-AD0B-93C6EA70C481}">
      <dgm:prSet/>
      <dgm:spPr/>
      <dgm:t>
        <a:bodyPr/>
        <a:lstStyle/>
        <a:p>
          <a:endParaRPr lang="en-US"/>
        </a:p>
      </dgm:t>
    </dgm:pt>
    <dgm:pt modelId="{BDF27A46-EEE3-445D-BB57-18FB5B3D25CF}" type="sibTrans" cxnId="{1F4DE406-F752-40BB-AD0B-93C6EA70C481}">
      <dgm:prSet/>
      <dgm:spPr/>
      <dgm:t>
        <a:bodyPr/>
        <a:lstStyle/>
        <a:p>
          <a:endParaRPr lang="en-US"/>
        </a:p>
      </dgm:t>
    </dgm:pt>
    <dgm:pt modelId="{5AE3F2F0-45E4-4F40-90D8-31CA6C4DAC9C}">
      <dgm:prSet/>
      <dgm:spPr/>
      <dgm:t>
        <a:bodyPr/>
        <a:lstStyle/>
        <a:p>
          <a:pPr>
            <a:defRPr cap="all"/>
          </a:pPr>
          <a:r>
            <a:rPr lang="en-US" dirty="0">
              <a:solidFill>
                <a:srgbClr val="00B050"/>
              </a:solidFill>
            </a:rPr>
            <a:t>Conduct councils </a:t>
          </a:r>
        </a:p>
      </dgm:t>
    </dgm:pt>
    <dgm:pt modelId="{5DEDD06B-C5A6-4E3A-B883-7CECD590F864}" type="parTrans" cxnId="{AAA84B1E-1604-4CD3-BD54-C9429E31F705}">
      <dgm:prSet/>
      <dgm:spPr/>
      <dgm:t>
        <a:bodyPr/>
        <a:lstStyle/>
        <a:p>
          <a:endParaRPr lang="en-US"/>
        </a:p>
      </dgm:t>
    </dgm:pt>
    <dgm:pt modelId="{E8B7E857-24B4-4043-867D-463FB691ED7E}" type="sibTrans" cxnId="{AAA84B1E-1604-4CD3-BD54-C9429E31F705}">
      <dgm:prSet/>
      <dgm:spPr/>
      <dgm:t>
        <a:bodyPr/>
        <a:lstStyle/>
        <a:p>
          <a:endParaRPr lang="en-US"/>
        </a:p>
      </dgm:t>
    </dgm:pt>
    <dgm:pt modelId="{0487B939-5FAF-4E0B-ADF1-37573C899DA9}" type="pres">
      <dgm:prSet presAssocID="{AD4D93E6-5E55-46B2-9AEE-4A5994AFF85E}" presName="root" presStyleCnt="0">
        <dgm:presLayoutVars>
          <dgm:dir/>
          <dgm:resizeHandles val="exact"/>
        </dgm:presLayoutVars>
      </dgm:prSet>
      <dgm:spPr/>
    </dgm:pt>
    <dgm:pt modelId="{F97C9D5E-5CA9-4CAE-A08A-9EE0FF370D91}" type="pres">
      <dgm:prSet presAssocID="{F9025DA6-8809-4193-93A8-85970C2450F2}" presName="compNode" presStyleCnt="0"/>
      <dgm:spPr/>
    </dgm:pt>
    <dgm:pt modelId="{30ACFE83-B4E6-4B27-8D0D-D78C3C1AE5BB}" type="pres">
      <dgm:prSet presAssocID="{F9025DA6-8809-4193-93A8-85970C2450F2}" presName="iconBgRect" presStyleLbl="bgShp" presStyleIdx="0" presStyleCnt="3"/>
      <dgm:spPr/>
    </dgm:pt>
    <dgm:pt modelId="{8F607BA1-6202-4AE5-8203-BD4AFD7FC645}" type="pres">
      <dgm:prSet presAssocID="{F9025DA6-8809-4193-93A8-85970C2450F2}"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Angry Face with Solid Fill"/>
        </a:ext>
      </dgm:extLst>
    </dgm:pt>
    <dgm:pt modelId="{9D6A3201-1CCE-432A-B83B-F6D0595D3A23}" type="pres">
      <dgm:prSet presAssocID="{F9025DA6-8809-4193-93A8-85970C2450F2}" presName="spaceRect" presStyleCnt="0"/>
      <dgm:spPr/>
    </dgm:pt>
    <dgm:pt modelId="{7036BA28-54D4-4497-B147-CA7DD2263255}" type="pres">
      <dgm:prSet presAssocID="{F9025DA6-8809-4193-93A8-85970C2450F2}" presName="textRect" presStyleLbl="revTx" presStyleIdx="0" presStyleCnt="3">
        <dgm:presLayoutVars>
          <dgm:chMax val="1"/>
          <dgm:chPref val="1"/>
        </dgm:presLayoutVars>
      </dgm:prSet>
      <dgm:spPr/>
    </dgm:pt>
    <dgm:pt modelId="{16608372-DE72-46A2-BC8C-C71526D8FE91}" type="pres">
      <dgm:prSet presAssocID="{2F272FC6-BF8D-4ABB-AC94-4DF940E3B2DD}" presName="sibTrans" presStyleCnt="0"/>
      <dgm:spPr/>
    </dgm:pt>
    <dgm:pt modelId="{B630866F-5279-43F7-9A1E-0FEE2134AD60}" type="pres">
      <dgm:prSet presAssocID="{1A3DF18A-4D05-4778-BBBD-35F01AE43AF5}" presName="compNode" presStyleCnt="0"/>
      <dgm:spPr/>
    </dgm:pt>
    <dgm:pt modelId="{4F5D6885-B5C1-48DE-A810-F62BAC9D39B6}" type="pres">
      <dgm:prSet presAssocID="{1A3DF18A-4D05-4778-BBBD-35F01AE43AF5}" presName="iconBgRect" presStyleLbl="bgShp" presStyleIdx="1" presStyleCnt="3"/>
      <dgm:spPr>
        <a:solidFill>
          <a:srgbClr val="C00000"/>
        </a:solidFill>
      </dgm:spPr>
    </dgm:pt>
    <dgm:pt modelId="{1FA33DB2-FCAB-4D94-9F3A-1C10B57749D0}" type="pres">
      <dgm:prSet presAssocID="{1A3DF18A-4D05-4778-BBBD-35F01AE43AF5}"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Warning"/>
        </a:ext>
      </dgm:extLst>
    </dgm:pt>
    <dgm:pt modelId="{1106B4D9-D955-4ACB-B450-69509BD4058E}" type="pres">
      <dgm:prSet presAssocID="{1A3DF18A-4D05-4778-BBBD-35F01AE43AF5}" presName="spaceRect" presStyleCnt="0"/>
      <dgm:spPr/>
    </dgm:pt>
    <dgm:pt modelId="{288025E1-A3C0-40F7-8C11-30F480C441CE}" type="pres">
      <dgm:prSet presAssocID="{1A3DF18A-4D05-4778-BBBD-35F01AE43AF5}" presName="textRect" presStyleLbl="revTx" presStyleIdx="1" presStyleCnt="3">
        <dgm:presLayoutVars>
          <dgm:chMax val="1"/>
          <dgm:chPref val="1"/>
        </dgm:presLayoutVars>
      </dgm:prSet>
      <dgm:spPr/>
    </dgm:pt>
    <dgm:pt modelId="{97233A49-0F7B-4024-8484-BA3845A7A67D}" type="pres">
      <dgm:prSet presAssocID="{BDF27A46-EEE3-445D-BB57-18FB5B3D25CF}" presName="sibTrans" presStyleCnt="0"/>
      <dgm:spPr/>
    </dgm:pt>
    <dgm:pt modelId="{8DBF1A9D-80D1-4C81-BB9B-009AC9EA126E}" type="pres">
      <dgm:prSet presAssocID="{5AE3F2F0-45E4-4F40-90D8-31CA6C4DAC9C}" presName="compNode" presStyleCnt="0"/>
      <dgm:spPr/>
    </dgm:pt>
    <dgm:pt modelId="{6E4D655B-4955-4EA7-9C45-9D8C88AE1200}" type="pres">
      <dgm:prSet presAssocID="{5AE3F2F0-45E4-4F40-90D8-31CA6C4DAC9C}" presName="iconBgRect" presStyleLbl="bgShp" presStyleIdx="2" presStyleCnt="3"/>
      <dgm:spPr>
        <a:solidFill>
          <a:schemeClr val="accent6">
            <a:lumMod val="75000"/>
          </a:schemeClr>
        </a:solidFill>
      </dgm:spPr>
    </dgm:pt>
    <dgm:pt modelId="{400F3BEF-05DA-4174-9181-23C6C4E46481}" type="pres">
      <dgm:prSet presAssocID="{5AE3F2F0-45E4-4F40-90D8-31CA6C4DAC9C}"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Checkmark"/>
        </a:ext>
      </dgm:extLst>
    </dgm:pt>
    <dgm:pt modelId="{E1BDFF30-35CA-465E-8B42-F741AF154F46}" type="pres">
      <dgm:prSet presAssocID="{5AE3F2F0-45E4-4F40-90D8-31CA6C4DAC9C}" presName="spaceRect" presStyleCnt="0"/>
      <dgm:spPr/>
    </dgm:pt>
    <dgm:pt modelId="{CFBC2928-A030-40E9-A5E4-012F03650C40}" type="pres">
      <dgm:prSet presAssocID="{5AE3F2F0-45E4-4F40-90D8-31CA6C4DAC9C}" presName="textRect" presStyleLbl="revTx" presStyleIdx="2" presStyleCnt="3">
        <dgm:presLayoutVars>
          <dgm:chMax val="1"/>
          <dgm:chPref val="1"/>
        </dgm:presLayoutVars>
      </dgm:prSet>
      <dgm:spPr/>
    </dgm:pt>
  </dgm:ptLst>
  <dgm:cxnLst>
    <dgm:cxn modelId="{1F4DE406-F752-40BB-AD0B-93C6EA70C481}" srcId="{AD4D93E6-5E55-46B2-9AEE-4A5994AFF85E}" destId="{1A3DF18A-4D05-4778-BBBD-35F01AE43AF5}" srcOrd="1" destOrd="0" parTransId="{5B8D6C11-FBC4-4F2F-854D-2C6CC00979A0}" sibTransId="{BDF27A46-EEE3-445D-BB57-18FB5B3D25CF}"/>
    <dgm:cxn modelId="{FEC56014-51C1-499B-9829-B3F9C933F956}" type="presOf" srcId="{F9025DA6-8809-4193-93A8-85970C2450F2}" destId="{7036BA28-54D4-4497-B147-CA7DD2263255}" srcOrd="0" destOrd="0" presId="urn:microsoft.com/office/officeart/2018/5/layout/IconCircleLabelList"/>
    <dgm:cxn modelId="{AAA84B1E-1604-4CD3-BD54-C9429E31F705}" srcId="{AD4D93E6-5E55-46B2-9AEE-4A5994AFF85E}" destId="{5AE3F2F0-45E4-4F40-90D8-31CA6C4DAC9C}" srcOrd="2" destOrd="0" parTransId="{5DEDD06B-C5A6-4E3A-B883-7CECD590F864}" sibTransId="{E8B7E857-24B4-4043-867D-463FB691ED7E}"/>
    <dgm:cxn modelId="{0AB0DC39-171E-4F89-8DFC-EB07BE2C4C65}" srcId="{AD4D93E6-5E55-46B2-9AEE-4A5994AFF85E}" destId="{F9025DA6-8809-4193-93A8-85970C2450F2}" srcOrd="0" destOrd="0" parTransId="{30C4F072-61F4-4CE9-97D4-4F926A34FC24}" sibTransId="{2F272FC6-BF8D-4ABB-AC94-4DF940E3B2DD}"/>
    <dgm:cxn modelId="{D815C53F-4EA4-40A6-A697-6EC752AB3DC3}" type="presOf" srcId="{AD4D93E6-5E55-46B2-9AEE-4A5994AFF85E}" destId="{0487B939-5FAF-4E0B-ADF1-37573C899DA9}" srcOrd="0" destOrd="0" presId="urn:microsoft.com/office/officeart/2018/5/layout/IconCircleLabelList"/>
    <dgm:cxn modelId="{08F3F592-42B7-4052-A798-EF764CA32DC2}" type="presOf" srcId="{1A3DF18A-4D05-4778-BBBD-35F01AE43AF5}" destId="{288025E1-A3C0-40F7-8C11-30F480C441CE}" srcOrd="0" destOrd="0" presId="urn:microsoft.com/office/officeart/2018/5/layout/IconCircleLabelList"/>
    <dgm:cxn modelId="{0F7C59A2-3B15-4D43-8044-1725791BEF07}" type="presOf" srcId="{5AE3F2F0-45E4-4F40-90D8-31CA6C4DAC9C}" destId="{CFBC2928-A030-40E9-A5E4-012F03650C40}" srcOrd="0" destOrd="0" presId="urn:microsoft.com/office/officeart/2018/5/layout/IconCircleLabelList"/>
    <dgm:cxn modelId="{BCDD465F-CEE2-413B-8E48-CD0AC348B5A4}" type="presParOf" srcId="{0487B939-5FAF-4E0B-ADF1-37573C899DA9}" destId="{F97C9D5E-5CA9-4CAE-A08A-9EE0FF370D91}" srcOrd="0" destOrd="0" presId="urn:microsoft.com/office/officeart/2018/5/layout/IconCircleLabelList"/>
    <dgm:cxn modelId="{1C1A32E4-F69B-4C4F-9641-392A664D952B}" type="presParOf" srcId="{F97C9D5E-5CA9-4CAE-A08A-9EE0FF370D91}" destId="{30ACFE83-B4E6-4B27-8D0D-D78C3C1AE5BB}" srcOrd="0" destOrd="0" presId="urn:microsoft.com/office/officeart/2018/5/layout/IconCircleLabelList"/>
    <dgm:cxn modelId="{8F025C6E-958D-40D0-A4C6-56C99F3C2796}" type="presParOf" srcId="{F97C9D5E-5CA9-4CAE-A08A-9EE0FF370D91}" destId="{8F607BA1-6202-4AE5-8203-BD4AFD7FC645}" srcOrd="1" destOrd="0" presId="urn:microsoft.com/office/officeart/2018/5/layout/IconCircleLabelList"/>
    <dgm:cxn modelId="{3DA9922F-14A0-4A32-9730-0B3AF087D8CA}" type="presParOf" srcId="{F97C9D5E-5CA9-4CAE-A08A-9EE0FF370D91}" destId="{9D6A3201-1CCE-432A-B83B-F6D0595D3A23}" srcOrd="2" destOrd="0" presId="urn:microsoft.com/office/officeart/2018/5/layout/IconCircleLabelList"/>
    <dgm:cxn modelId="{E2993171-1C3F-4DDB-99D0-87F1E0FB478B}" type="presParOf" srcId="{F97C9D5E-5CA9-4CAE-A08A-9EE0FF370D91}" destId="{7036BA28-54D4-4497-B147-CA7DD2263255}" srcOrd="3" destOrd="0" presId="urn:microsoft.com/office/officeart/2018/5/layout/IconCircleLabelList"/>
    <dgm:cxn modelId="{49E4B866-AA49-4082-9AFB-FDA45A7343D9}" type="presParOf" srcId="{0487B939-5FAF-4E0B-ADF1-37573C899DA9}" destId="{16608372-DE72-46A2-BC8C-C71526D8FE91}" srcOrd="1" destOrd="0" presId="urn:microsoft.com/office/officeart/2018/5/layout/IconCircleLabelList"/>
    <dgm:cxn modelId="{1BF3606C-3B44-4E9F-AEA3-D20E9DF12153}" type="presParOf" srcId="{0487B939-5FAF-4E0B-ADF1-37573C899DA9}" destId="{B630866F-5279-43F7-9A1E-0FEE2134AD60}" srcOrd="2" destOrd="0" presId="urn:microsoft.com/office/officeart/2018/5/layout/IconCircleLabelList"/>
    <dgm:cxn modelId="{A4ADE76D-4501-42AD-ADDA-7944BC8EEC1D}" type="presParOf" srcId="{B630866F-5279-43F7-9A1E-0FEE2134AD60}" destId="{4F5D6885-B5C1-48DE-A810-F62BAC9D39B6}" srcOrd="0" destOrd="0" presId="urn:microsoft.com/office/officeart/2018/5/layout/IconCircleLabelList"/>
    <dgm:cxn modelId="{7850478F-FD9A-46AC-BC07-207BDD6F8CAA}" type="presParOf" srcId="{B630866F-5279-43F7-9A1E-0FEE2134AD60}" destId="{1FA33DB2-FCAB-4D94-9F3A-1C10B57749D0}" srcOrd="1" destOrd="0" presId="urn:microsoft.com/office/officeart/2018/5/layout/IconCircleLabelList"/>
    <dgm:cxn modelId="{B0C90E53-199C-4500-BDD4-A42E842D4B4C}" type="presParOf" srcId="{B630866F-5279-43F7-9A1E-0FEE2134AD60}" destId="{1106B4D9-D955-4ACB-B450-69509BD4058E}" srcOrd="2" destOrd="0" presId="urn:microsoft.com/office/officeart/2018/5/layout/IconCircleLabelList"/>
    <dgm:cxn modelId="{1552B971-DD2A-4AD6-B1AF-7F3E6C27CD23}" type="presParOf" srcId="{B630866F-5279-43F7-9A1E-0FEE2134AD60}" destId="{288025E1-A3C0-40F7-8C11-30F480C441CE}" srcOrd="3" destOrd="0" presId="urn:microsoft.com/office/officeart/2018/5/layout/IconCircleLabelList"/>
    <dgm:cxn modelId="{00B6A710-59E5-4E32-9E8A-81331C9BCBF6}" type="presParOf" srcId="{0487B939-5FAF-4E0B-ADF1-37573C899DA9}" destId="{97233A49-0F7B-4024-8484-BA3845A7A67D}" srcOrd="3" destOrd="0" presId="urn:microsoft.com/office/officeart/2018/5/layout/IconCircleLabelList"/>
    <dgm:cxn modelId="{D9831EC4-3E13-42B6-89B8-50F6B0177531}" type="presParOf" srcId="{0487B939-5FAF-4E0B-ADF1-37573C899DA9}" destId="{8DBF1A9D-80D1-4C81-BB9B-009AC9EA126E}" srcOrd="4" destOrd="0" presId="urn:microsoft.com/office/officeart/2018/5/layout/IconCircleLabelList"/>
    <dgm:cxn modelId="{C3513A1B-3BFC-4A31-B580-D955F8D3D2D4}" type="presParOf" srcId="{8DBF1A9D-80D1-4C81-BB9B-009AC9EA126E}" destId="{6E4D655B-4955-4EA7-9C45-9D8C88AE1200}" srcOrd="0" destOrd="0" presId="urn:microsoft.com/office/officeart/2018/5/layout/IconCircleLabelList"/>
    <dgm:cxn modelId="{F872AC36-1DFD-4DCF-AF26-4974ED800911}" type="presParOf" srcId="{8DBF1A9D-80D1-4C81-BB9B-009AC9EA126E}" destId="{400F3BEF-05DA-4174-9181-23C6C4E46481}" srcOrd="1" destOrd="0" presId="urn:microsoft.com/office/officeart/2018/5/layout/IconCircleLabelList"/>
    <dgm:cxn modelId="{3307F9E3-3553-4C48-B15D-22D22528B11D}" type="presParOf" srcId="{8DBF1A9D-80D1-4C81-BB9B-009AC9EA126E}" destId="{E1BDFF30-35CA-465E-8B42-F741AF154F46}" srcOrd="2" destOrd="0" presId="urn:microsoft.com/office/officeart/2018/5/layout/IconCircleLabelList"/>
    <dgm:cxn modelId="{F9B5F891-9929-486A-BEC8-E5A02538DCC6}" type="presParOf" srcId="{8DBF1A9D-80D1-4C81-BB9B-009AC9EA126E}" destId="{CFBC2928-A030-40E9-A5E4-012F03650C40}" srcOrd="3" destOrd="0" presId="urn:microsoft.com/office/officeart/2018/5/layout/IconCircle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ACFE83-B4E6-4B27-8D0D-D78C3C1AE5BB}">
      <dsp:nvSpPr>
        <dsp:cNvPr id="0" name=""/>
        <dsp:cNvSpPr/>
      </dsp:nvSpPr>
      <dsp:spPr>
        <a:xfrm>
          <a:off x="494194" y="393656"/>
          <a:ext cx="1338187" cy="1338187"/>
        </a:xfrm>
        <a:prstGeom prst="ellipse">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F607BA1-6202-4AE5-8203-BD4AFD7FC645}">
      <dsp:nvSpPr>
        <dsp:cNvPr id="0" name=""/>
        <dsp:cNvSpPr/>
      </dsp:nvSpPr>
      <dsp:spPr>
        <a:xfrm>
          <a:off x="779381" y="678843"/>
          <a:ext cx="767812" cy="767812"/>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7036BA28-54D4-4497-B147-CA7DD2263255}">
      <dsp:nvSpPr>
        <dsp:cNvPr id="0" name=""/>
        <dsp:cNvSpPr/>
      </dsp:nvSpPr>
      <dsp:spPr>
        <a:xfrm>
          <a:off x="66412" y="2148656"/>
          <a:ext cx="219375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977900">
            <a:lnSpc>
              <a:spcPct val="90000"/>
            </a:lnSpc>
            <a:spcBef>
              <a:spcPct val="0"/>
            </a:spcBef>
            <a:spcAft>
              <a:spcPct val="35000"/>
            </a:spcAft>
            <a:buNone/>
            <a:defRPr cap="all"/>
          </a:pPr>
          <a:r>
            <a:rPr lang="en-US" sz="2200" kern="1200"/>
            <a:t>Minor conflict/ misconduct</a:t>
          </a:r>
        </a:p>
      </dsp:txBody>
      <dsp:txXfrm>
        <a:off x="66412" y="2148656"/>
        <a:ext cx="2193750" cy="720000"/>
      </dsp:txXfrm>
    </dsp:sp>
    <dsp:sp modelId="{4F5D6885-B5C1-48DE-A810-F62BAC9D39B6}">
      <dsp:nvSpPr>
        <dsp:cNvPr id="0" name=""/>
        <dsp:cNvSpPr/>
      </dsp:nvSpPr>
      <dsp:spPr>
        <a:xfrm>
          <a:off x="3071850" y="393656"/>
          <a:ext cx="1338187" cy="1338187"/>
        </a:xfrm>
        <a:prstGeom prst="ellipse">
          <a:avLst/>
        </a:prstGeom>
        <a:solidFill>
          <a:srgbClr val="C00000"/>
        </a:solidFill>
        <a:ln>
          <a:noFill/>
        </a:ln>
        <a:effectLst/>
      </dsp:spPr>
      <dsp:style>
        <a:lnRef idx="0">
          <a:scrgbClr r="0" g="0" b="0"/>
        </a:lnRef>
        <a:fillRef idx="1">
          <a:scrgbClr r="0" g="0" b="0"/>
        </a:fillRef>
        <a:effectRef idx="0">
          <a:scrgbClr r="0" g="0" b="0"/>
        </a:effectRef>
        <a:fontRef idx="minor"/>
      </dsp:style>
    </dsp:sp>
    <dsp:sp modelId="{1FA33DB2-FCAB-4D94-9F3A-1C10B57749D0}">
      <dsp:nvSpPr>
        <dsp:cNvPr id="0" name=""/>
        <dsp:cNvSpPr/>
      </dsp:nvSpPr>
      <dsp:spPr>
        <a:xfrm>
          <a:off x="3357037" y="678843"/>
          <a:ext cx="767812" cy="767812"/>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288025E1-A3C0-40F7-8C11-30F480C441CE}">
      <dsp:nvSpPr>
        <dsp:cNvPr id="0" name=""/>
        <dsp:cNvSpPr/>
      </dsp:nvSpPr>
      <dsp:spPr>
        <a:xfrm>
          <a:off x="2644069" y="2148656"/>
          <a:ext cx="219375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977900">
            <a:lnSpc>
              <a:spcPct val="90000"/>
            </a:lnSpc>
            <a:spcBef>
              <a:spcPct val="0"/>
            </a:spcBef>
            <a:spcAft>
              <a:spcPct val="35000"/>
            </a:spcAft>
            <a:buNone/>
            <a:defRPr cap="all"/>
          </a:pPr>
          <a:r>
            <a:rPr lang="en-US" sz="2200" kern="1200" dirty="0">
              <a:solidFill>
                <a:srgbClr val="FF0000"/>
              </a:solidFill>
            </a:rPr>
            <a:t>Major conflict/ misconduct</a:t>
          </a:r>
        </a:p>
      </dsp:txBody>
      <dsp:txXfrm>
        <a:off x="2644069" y="2148656"/>
        <a:ext cx="2193750" cy="720000"/>
      </dsp:txXfrm>
    </dsp:sp>
    <dsp:sp modelId="{6E4D655B-4955-4EA7-9C45-9D8C88AE1200}">
      <dsp:nvSpPr>
        <dsp:cNvPr id="0" name=""/>
        <dsp:cNvSpPr/>
      </dsp:nvSpPr>
      <dsp:spPr>
        <a:xfrm>
          <a:off x="5649506" y="393656"/>
          <a:ext cx="1338187" cy="1338187"/>
        </a:xfrm>
        <a:prstGeom prst="ellipse">
          <a:avLst/>
        </a:prstGeom>
        <a:solidFill>
          <a:schemeClr val="accent6">
            <a:lumMod val="75000"/>
          </a:schemeClr>
        </a:solidFill>
        <a:ln>
          <a:noFill/>
        </a:ln>
        <a:effectLst/>
      </dsp:spPr>
      <dsp:style>
        <a:lnRef idx="0">
          <a:scrgbClr r="0" g="0" b="0"/>
        </a:lnRef>
        <a:fillRef idx="1">
          <a:scrgbClr r="0" g="0" b="0"/>
        </a:fillRef>
        <a:effectRef idx="0">
          <a:scrgbClr r="0" g="0" b="0"/>
        </a:effectRef>
        <a:fontRef idx="minor"/>
      </dsp:style>
    </dsp:sp>
    <dsp:sp modelId="{400F3BEF-05DA-4174-9181-23C6C4E46481}">
      <dsp:nvSpPr>
        <dsp:cNvPr id="0" name=""/>
        <dsp:cNvSpPr/>
      </dsp:nvSpPr>
      <dsp:spPr>
        <a:xfrm>
          <a:off x="5934694" y="678843"/>
          <a:ext cx="767812" cy="767812"/>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CFBC2928-A030-40E9-A5E4-012F03650C40}">
      <dsp:nvSpPr>
        <dsp:cNvPr id="0" name=""/>
        <dsp:cNvSpPr/>
      </dsp:nvSpPr>
      <dsp:spPr>
        <a:xfrm>
          <a:off x="5221725" y="2148656"/>
          <a:ext cx="219375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977900">
            <a:lnSpc>
              <a:spcPct val="90000"/>
            </a:lnSpc>
            <a:spcBef>
              <a:spcPct val="0"/>
            </a:spcBef>
            <a:spcAft>
              <a:spcPct val="35000"/>
            </a:spcAft>
            <a:buNone/>
            <a:defRPr cap="all"/>
          </a:pPr>
          <a:r>
            <a:rPr lang="en-US" sz="2200" kern="1200" dirty="0">
              <a:solidFill>
                <a:srgbClr val="00B050"/>
              </a:solidFill>
            </a:rPr>
            <a:t>Conduct councils </a:t>
          </a:r>
        </a:p>
      </dsp:txBody>
      <dsp:txXfrm>
        <a:off x="5221725" y="2148656"/>
        <a:ext cx="2193750" cy="720000"/>
      </dsp:txXfrm>
    </dsp:sp>
  </dsp:spTree>
</dsp:drawing>
</file>

<file path=ppt/diagrams/layout1.xml><?xml version="1.0" encoding="utf-8"?>
<dgm:layoutDef xmlns:dgm="http://schemas.openxmlformats.org/drawingml/2006/diagram" xmlns:a="http://schemas.openxmlformats.org/drawingml/2006/main" uniqueId="urn:microsoft.com/office/officeart/2018/5/layout/IconCircleLabelList">
  <dgm:title val="Icon Circle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164FAB-6F5E-1C45-B123-0E79156CDDF0}" type="datetimeFigureOut">
              <a:rPr lang="en-US" smtClean="0"/>
              <a:t>3/12/25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DD5B8FF-D04E-FF4A-929A-BD91BF1D9CCD}" type="slidenum">
              <a:rPr lang="en-US" smtClean="0"/>
              <a:t>‹#›</a:t>
            </a:fld>
            <a:endParaRPr lang="en-US"/>
          </a:p>
        </p:txBody>
      </p:sp>
    </p:spTree>
    <p:extLst>
      <p:ext uri="{BB962C8B-B14F-4D97-AF65-F5344CB8AC3E}">
        <p14:creationId xmlns:p14="http://schemas.microsoft.com/office/powerpoint/2010/main" val="12306345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 You need to make sure that it is clear that what they have done is wrong and the impact it can have on others </a:t>
            </a:r>
          </a:p>
          <a:p>
            <a:pPr marL="171450" indent="-171450">
              <a:buFontTx/>
              <a:buChar char="-"/>
            </a:pPr>
            <a:r>
              <a:rPr lang="en-AU" dirty="0"/>
              <a:t>Minor conflict could include inappropriate language, (</a:t>
            </a:r>
            <a:r>
              <a:rPr lang="en-AU" dirty="0" err="1"/>
              <a:t>eg</a:t>
            </a:r>
            <a:r>
              <a:rPr lang="en-AU" dirty="0"/>
              <a:t>; swearing, discriminatory language, hitting on people and making others feel uncomfortable) or it could also be dangerous behaviour like waving around spars, climbing on unsafe structures.</a:t>
            </a:r>
          </a:p>
          <a:p>
            <a:pPr marL="171450" indent="-171450">
              <a:buFontTx/>
              <a:buChar char="-"/>
            </a:pPr>
            <a:r>
              <a:rPr lang="en-AU" dirty="0"/>
              <a:t>If you don’t know how to deal with it talk to your leader or unit chair for advise and support</a:t>
            </a:r>
          </a:p>
          <a:p>
            <a:r>
              <a:rPr lang="en-AU" dirty="0"/>
              <a:t>Minor conflict does not need to be taken to a leader every single time, however if it is reoccurring and the individual or group doesn’t stop then you should talk to your unit chair or leader who will be able to better help you as this is considered bullying and needs to be taken to unit council. </a:t>
            </a:r>
          </a:p>
        </p:txBody>
      </p:sp>
      <p:sp>
        <p:nvSpPr>
          <p:cNvPr id="4" name="Slide Number Placeholder 3"/>
          <p:cNvSpPr>
            <a:spLocks noGrp="1"/>
          </p:cNvSpPr>
          <p:nvPr>
            <p:ph type="sldNum" sz="quarter" idx="10"/>
          </p:nvPr>
        </p:nvSpPr>
        <p:spPr/>
        <p:txBody>
          <a:bodyPr/>
          <a:lstStyle/>
          <a:p>
            <a:fld id="{BA7F69EC-57DF-471C-A7CA-BC81BA4D8805}" type="slidenum">
              <a:rPr lang="en-AU" smtClean="0"/>
              <a:t>3</a:t>
            </a:fld>
            <a:endParaRPr lang="en-AU"/>
          </a:p>
        </p:txBody>
      </p:sp>
    </p:spTree>
    <p:extLst>
      <p:ext uri="{BB962C8B-B14F-4D97-AF65-F5344CB8AC3E}">
        <p14:creationId xmlns:p14="http://schemas.microsoft.com/office/powerpoint/2010/main" val="2949066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Major Conflict must be talked about with your leader or adult within your unit because they will be more knowledgeable and will be able to assist you further in what the next actions are, in some cases they may be obliged to contact the relevant authority’s like VVC, police or other providers for different cases. </a:t>
            </a:r>
          </a:p>
          <a:p>
            <a:endParaRPr lang="en-AU" dirty="0"/>
          </a:p>
          <a:p>
            <a:r>
              <a:rPr lang="en-AU" dirty="0"/>
              <a:t>Each case is different and as such needs to be treated differently, </a:t>
            </a:r>
          </a:p>
          <a:p>
            <a:r>
              <a:rPr lang="en-AU" dirty="0"/>
              <a:t>Remember it is important that if you are in immediate danger and need help call 000 or 112</a:t>
            </a:r>
          </a:p>
          <a:p>
            <a:endParaRPr lang="en-AU" dirty="0"/>
          </a:p>
        </p:txBody>
      </p:sp>
      <p:sp>
        <p:nvSpPr>
          <p:cNvPr id="4" name="Slide Number Placeholder 3"/>
          <p:cNvSpPr>
            <a:spLocks noGrp="1"/>
          </p:cNvSpPr>
          <p:nvPr>
            <p:ph type="sldNum" sz="quarter" idx="10"/>
          </p:nvPr>
        </p:nvSpPr>
        <p:spPr/>
        <p:txBody>
          <a:bodyPr/>
          <a:lstStyle/>
          <a:p>
            <a:fld id="{BA7F69EC-57DF-471C-A7CA-BC81BA4D8805}" type="slidenum">
              <a:rPr lang="en-AU" smtClean="0"/>
              <a:t>4</a:t>
            </a:fld>
            <a:endParaRPr lang="en-AU"/>
          </a:p>
        </p:txBody>
      </p:sp>
    </p:spTree>
    <p:extLst>
      <p:ext uri="{BB962C8B-B14F-4D97-AF65-F5344CB8AC3E}">
        <p14:creationId xmlns:p14="http://schemas.microsoft.com/office/powerpoint/2010/main" val="31944707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Conduct councils occur when a member of your unit breaks your unit code in a more serious way its important that your unit is able to address and ideally correct the issue.</a:t>
            </a:r>
          </a:p>
          <a:p>
            <a:r>
              <a:rPr lang="en-AU" dirty="0"/>
              <a:t>Not all breached of your unit constitution warrant a conduct council but it is a nice way to self-regulate and find the right solution case by case. </a:t>
            </a:r>
          </a:p>
          <a:p>
            <a:r>
              <a:rPr lang="en-AU" dirty="0"/>
              <a:t>Results from the conduct council for breaches for the unit code could be as simple as a warning or is more serious your conduct council can be attended by a member of the state team</a:t>
            </a:r>
          </a:p>
          <a:p>
            <a:r>
              <a:rPr lang="en-AU" dirty="0"/>
              <a:t>When running a conduct council it is important to remember that every case is different and need to be treated differently, as such the response will be different for all cases and all parties need to be considered  </a:t>
            </a:r>
          </a:p>
        </p:txBody>
      </p:sp>
      <p:sp>
        <p:nvSpPr>
          <p:cNvPr id="4" name="Slide Number Placeholder 3"/>
          <p:cNvSpPr>
            <a:spLocks noGrp="1"/>
          </p:cNvSpPr>
          <p:nvPr>
            <p:ph type="sldNum" sz="quarter" idx="10"/>
          </p:nvPr>
        </p:nvSpPr>
        <p:spPr/>
        <p:txBody>
          <a:bodyPr/>
          <a:lstStyle/>
          <a:p>
            <a:fld id="{BA7F69EC-57DF-471C-A7CA-BC81BA4D8805}" type="slidenum">
              <a:rPr lang="en-AU" smtClean="0"/>
              <a:t>5</a:t>
            </a:fld>
            <a:endParaRPr lang="en-AU"/>
          </a:p>
        </p:txBody>
      </p:sp>
    </p:spTree>
    <p:extLst>
      <p:ext uri="{BB962C8B-B14F-4D97-AF65-F5344CB8AC3E}">
        <p14:creationId xmlns:p14="http://schemas.microsoft.com/office/powerpoint/2010/main" val="11686422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EB5DFE-DA21-AE4E-89E6-B936905C0170}"/>
              </a:ext>
            </a:extLst>
          </p:cNvPr>
          <p:cNvSpPr>
            <a:spLocks noGrp="1"/>
          </p:cNvSpPr>
          <p:nvPr>
            <p:ph type="ctrTitle"/>
          </p:nvPr>
        </p:nvSpPr>
        <p:spPr>
          <a:xfrm>
            <a:off x="1143000" y="841375"/>
            <a:ext cx="6858000" cy="17907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060E163F-BB09-5C46-9A0A-E6967B6C35FC}"/>
              </a:ext>
            </a:extLst>
          </p:cNvPr>
          <p:cNvSpPr>
            <a:spLocks noGrp="1"/>
          </p:cNvSpPr>
          <p:nvPr>
            <p:ph type="subTitle" idx="1"/>
          </p:nvPr>
        </p:nvSpPr>
        <p:spPr>
          <a:xfrm>
            <a:off x="1143000" y="2701925"/>
            <a:ext cx="6858000" cy="124142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A15C215D-6C08-ED44-873C-91BDBE5D30FD}"/>
              </a:ext>
            </a:extLst>
          </p:cNvPr>
          <p:cNvSpPr>
            <a:spLocks noGrp="1"/>
          </p:cNvSpPr>
          <p:nvPr>
            <p:ph type="dt" sz="half" idx="10"/>
          </p:nvPr>
        </p:nvSpPr>
        <p:spPr/>
        <p:txBody>
          <a:bodyPr/>
          <a:lstStyle/>
          <a:p>
            <a:fld id="{85EB7218-BCBC-F340-A5FA-07AEE2025FA5}" type="datetimeFigureOut">
              <a:rPr lang="en-US" smtClean="0"/>
              <a:t>3/12/25</a:t>
            </a:fld>
            <a:endParaRPr lang="en-US"/>
          </a:p>
        </p:txBody>
      </p:sp>
      <p:sp>
        <p:nvSpPr>
          <p:cNvPr id="5" name="Footer Placeholder 4">
            <a:extLst>
              <a:ext uri="{FF2B5EF4-FFF2-40B4-BE49-F238E27FC236}">
                <a16:creationId xmlns:a16="http://schemas.microsoft.com/office/drawing/2014/main" id="{D5A39CAF-1A70-DF43-A41F-9B74FD62DAD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6CF38B9-3709-7C4A-B0B4-BE3801007F93}"/>
              </a:ext>
            </a:extLst>
          </p:cNvPr>
          <p:cNvSpPr>
            <a:spLocks noGrp="1"/>
          </p:cNvSpPr>
          <p:nvPr>
            <p:ph type="sldNum" sz="quarter" idx="12"/>
          </p:nvPr>
        </p:nvSpPr>
        <p:spPr/>
        <p:txBody>
          <a:bodyPr/>
          <a:lstStyle/>
          <a:p>
            <a:fld id="{A9538ED6-9A7B-2D44-91DE-FAD0B3136EF2}" type="slidenum">
              <a:rPr lang="en-US" smtClean="0"/>
              <a:t>‹#›</a:t>
            </a:fld>
            <a:endParaRPr lang="en-US"/>
          </a:p>
        </p:txBody>
      </p:sp>
    </p:spTree>
    <p:extLst>
      <p:ext uri="{BB962C8B-B14F-4D97-AF65-F5344CB8AC3E}">
        <p14:creationId xmlns:p14="http://schemas.microsoft.com/office/powerpoint/2010/main" val="39981006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13B0F5-C745-3449-9B28-100EFBC7AF0B}"/>
              </a:ext>
            </a:extLst>
          </p:cNvPr>
          <p:cNvSpPr>
            <a:spLocks noGrp="1"/>
          </p:cNvSpPr>
          <p:nvPr>
            <p:ph type="title"/>
          </p:nvPr>
        </p:nvSpPr>
        <p:spPr>
          <a:xfrm>
            <a:off x="630238" y="274638"/>
            <a:ext cx="7886700" cy="993775"/>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9F51AFAE-EAB7-5449-805A-3DAEC95A013F}"/>
              </a:ext>
            </a:extLst>
          </p:cNvPr>
          <p:cNvSpPr>
            <a:spLocks noGrp="1"/>
          </p:cNvSpPr>
          <p:nvPr>
            <p:ph type="body" idx="1"/>
          </p:nvPr>
        </p:nvSpPr>
        <p:spPr>
          <a:xfrm>
            <a:off x="630238" y="1260475"/>
            <a:ext cx="3868737" cy="6191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D97F2419-68F5-244E-8EF8-6834EC1D8C66}"/>
              </a:ext>
            </a:extLst>
          </p:cNvPr>
          <p:cNvSpPr>
            <a:spLocks noGrp="1"/>
          </p:cNvSpPr>
          <p:nvPr>
            <p:ph sz="half" idx="2"/>
          </p:nvPr>
        </p:nvSpPr>
        <p:spPr>
          <a:xfrm>
            <a:off x="630238" y="1879600"/>
            <a:ext cx="3868737" cy="276225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4C5FE259-5BAD-EB42-9391-E5D1FBD2D6EF}"/>
              </a:ext>
            </a:extLst>
          </p:cNvPr>
          <p:cNvSpPr>
            <a:spLocks noGrp="1"/>
          </p:cNvSpPr>
          <p:nvPr>
            <p:ph type="body" sz="quarter" idx="3"/>
          </p:nvPr>
        </p:nvSpPr>
        <p:spPr>
          <a:xfrm>
            <a:off x="4629150" y="1260475"/>
            <a:ext cx="3887788" cy="6191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F6E467EA-E0E7-B24E-B9BE-B0935FCDA572}"/>
              </a:ext>
            </a:extLst>
          </p:cNvPr>
          <p:cNvSpPr>
            <a:spLocks noGrp="1"/>
          </p:cNvSpPr>
          <p:nvPr>
            <p:ph sz="quarter" idx="4"/>
          </p:nvPr>
        </p:nvSpPr>
        <p:spPr>
          <a:xfrm>
            <a:off x="4629150" y="1879600"/>
            <a:ext cx="3887788" cy="276225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24EEA56B-F292-7D4D-95C6-54F2F9F26A74}"/>
              </a:ext>
            </a:extLst>
          </p:cNvPr>
          <p:cNvSpPr>
            <a:spLocks noGrp="1"/>
          </p:cNvSpPr>
          <p:nvPr>
            <p:ph type="dt" sz="half" idx="10"/>
          </p:nvPr>
        </p:nvSpPr>
        <p:spPr/>
        <p:txBody>
          <a:bodyPr/>
          <a:lstStyle/>
          <a:p>
            <a:fld id="{85EB7218-BCBC-F340-A5FA-07AEE2025FA5}" type="datetimeFigureOut">
              <a:rPr lang="en-US" smtClean="0"/>
              <a:t>3/12/25</a:t>
            </a:fld>
            <a:endParaRPr lang="en-US"/>
          </a:p>
        </p:txBody>
      </p:sp>
      <p:sp>
        <p:nvSpPr>
          <p:cNvPr id="8" name="Footer Placeholder 7">
            <a:extLst>
              <a:ext uri="{FF2B5EF4-FFF2-40B4-BE49-F238E27FC236}">
                <a16:creationId xmlns:a16="http://schemas.microsoft.com/office/drawing/2014/main" id="{3C494400-4F74-DF43-98B8-A189D06B9DA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3E52C60-2BD2-4041-8252-A88CBBE4E1AC}"/>
              </a:ext>
            </a:extLst>
          </p:cNvPr>
          <p:cNvSpPr>
            <a:spLocks noGrp="1"/>
          </p:cNvSpPr>
          <p:nvPr>
            <p:ph type="sldNum" sz="quarter" idx="12"/>
          </p:nvPr>
        </p:nvSpPr>
        <p:spPr/>
        <p:txBody>
          <a:bodyPr/>
          <a:lstStyle/>
          <a:p>
            <a:fld id="{A9538ED6-9A7B-2D44-91DE-FAD0B3136EF2}" type="slidenum">
              <a:rPr lang="en-US" smtClean="0"/>
              <a:t>‹#›</a:t>
            </a:fld>
            <a:endParaRPr lang="en-US"/>
          </a:p>
        </p:txBody>
      </p:sp>
    </p:spTree>
    <p:extLst>
      <p:ext uri="{BB962C8B-B14F-4D97-AF65-F5344CB8AC3E}">
        <p14:creationId xmlns:p14="http://schemas.microsoft.com/office/powerpoint/2010/main" val="36111495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CCCEAF-8628-1D49-9626-F3EB2AF3E40D}"/>
              </a:ext>
            </a:extLst>
          </p:cNvPr>
          <p:cNvSpPr>
            <a:spLocks noGrp="1"/>
          </p:cNvSpPr>
          <p:nvPr>
            <p:ph type="title"/>
          </p:nvPr>
        </p:nvSpPr>
        <p:spPr>
          <a:xfrm>
            <a:off x="630238" y="342900"/>
            <a:ext cx="2949575" cy="120015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6949EAD1-8510-B54F-AAC5-10EDB1E4C455}"/>
              </a:ext>
            </a:extLst>
          </p:cNvPr>
          <p:cNvSpPr>
            <a:spLocks noGrp="1"/>
          </p:cNvSpPr>
          <p:nvPr>
            <p:ph idx="1"/>
          </p:nvPr>
        </p:nvSpPr>
        <p:spPr>
          <a:xfrm>
            <a:off x="3887788" y="741363"/>
            <a:ext cx="4629150" cy="36544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44DF8762-4CE2-1A41-A346-4A0F4593DBBD}"/>
              </a:ext>
            </a:extLst>
          </p:cNvPr>
          <p:cNvSpPr>
            <a:spLocks noGrp="1"/>
          </p:cNvSpPr>
          <p:nvPr>
            <p:ph type="body" sz="half" idx="2"/>
          </p:nvPr>
        </p:nvSpPr>
        <p:spPr>
          <a:xfrm>
            <a:off x="630238" y="1543050"/>
            <a:ext cx="2949575" cy="28590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E23B895-CD6A-D641-ACAF-283EB4C04343}"/>
              </a:ext>
            </a:extLst>
          </p:cNvPr>
          <p:cNvSpPr>
            <a:spLocks noGrp="1"/>
          </p:cNvSpPr>
          <p:nvPr>
            <p:ph type="dt" sz="half" idx="10"/>
          </p:nvPr>
        </p:nvSpPr>
        <p:spPr/>
        <p:txBody>
          <a:bodyPr/>
          <a:lstStyle/>
          <a:p>
            <a:fld id="{85EB7218-BCBC-F340-A5FA-07AEE2025FA5}" type="datetimeFigureOut">
              <a:rPr lang="en-US" smtClean="0"/>
              <a:t>3/12/25</a:t>
            </a:fld>
            <a:endParaRPr lang="en-US"/>
          </a:p>
        </p:txBody>
      </p:sp>
      <p:sp>
        <p:nvSpPr>
          <p:cNvPr id="6" name="Footer Placeholder 5">
            <a:extLst>
              <a:ext uri="{FF2B5EF4-FFF2-40B4-BE49-F238E27FC236}">
                <a16:creationId xmlns:a16="http://schemas.microsoft.com/office/drawing/2014/main" id="{163C3EF1-EA25-734C-9642-C4AFC06CEB2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E6BD85F-012C-0A4D-AE5B-9241A92862D6}"/>
              </a:ext>
            </a:extLst>
          </p:cNvPr>
          <p:cNvSpPr>
            <a:spLocks noGrp="1"/>
          </p:cNvSpPr>
          <p:nvPr>
            <p:ph type="sldNum" sz="quarter" idx="12"/>
          </p:nvPr>
        </p:nvSpPr>
        <p:spPr/>
        <p:txBody>
          <a:bodyPr/>
          <a:lstStyle/>
          <a:p>
            <a:fld id="{A9538ED6-9A7B-2D44-91DE-FAD0B3136EF2}" type="slidenum">
              <a:rPr lang="en-US" smtClean="0"/>
              <a:t>‹#›</a:t>
            </a:fld>
            <a:endParaRPr lang="en-US"/>
          </a:p>
        </p:txBody>
      </p:sp>
    </p:spTree>
    <p:extLst>
      <p:ext uri="{BB962C8B-B14F-4D97-AF65-F5344CB8AC3E}">
        <p14:creationId xmlns:p14="http://schemas.microsoft.com/office/powerpoint/2010/main" val="33533134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E3F42C-8D18-CF4E-BC2F-7488429EBDFC}"/>
              </a:ext>
            </a:extLst>
          </p:cNvPr>
          <p:cNvSpPr>
            <a:spLocks noGrp="1"/>
          </p:cNvSpPr>
          <p:nvPr>
            <p:ph type="title"/>
          </p:nvPr>
        </p:nvSpPr>
        <p:spPr>
          <a:xfrm>
            <a:off x="630238" y="342900"/>
            <a:ext cx="2949575" cy="120015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274906C3-4849-DB40-B2E5-D047318B18F0}"/>
              </a:ext>
            </a:extLst>
          </p:cNvPr>
          <p:cNvSpPr>
            <a:spLocks noGrp="1"/>
          </p:cNvSpPr>
          <p:nvPr>
            <p:ph type="pic" idx="1"/>
          </p:nvPr>
        </p:nvSpPr>
        <p:spPr>
          <a:xfrm>
            <a:off x="3887788" y="741363"/>
            <a:ext cx="4629150" cy="36544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a:p>
        </p:txBody>
      </p:sp>
      <p:sp>
        <p:nvSpPr>
          <p:cNvPr id="4" name="Text Placeholder 3">
            <a:extLst>
              <a:ext uri="{FF2B5EF4-FFF2-40B4-BE49-F238E27FC236}">
                <a16:creationId xmlns:a16="http://schemas.microsoft.com/office/drawing/2014/main" id="{3E1F9C47-504F-4040-815A-3A0DDDEC6626}"/>
              </a:ext>
            </a:extLst>
          </p:cNvPr>
          <p:cNvSpPr>
            <a:spLocks noGrp="1"/>
          </p:cNvSpPr>
          <p:nvPr>
            <p:ph type="body" sz="half" idx="2"/>
          </p:nvPr>
        </p:nvSpPr>
        <p:spPr>
          <a:xfrm>
            <a:off x="630238" y="1543050"/>
            <a:ext cx="2949575" cy="28590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166A2F06-5F83-9646-8A62-45BAF8670B6F}"/>
              </a:ext>
            </a:extLst>
          </p:cNvPr>
          <p:cNvSpPr>
            <a:spLocks noGrp="1"/>
          </p:cNvSpPr>
          <p:nvPr>
            <p:ph type="dt" sz="half" idx="10"/>
          </p:nvPr>
        </p:nvSpPr>
        <p:spPr/>
        <p:txBody>
          <a:bodyPr/>
          <a:lstStyle/>
          <a:p>
            <a:fld id="{85EB7218-BCBC-F340-A5FA-07AEE2025FA5}" type="datetimeFigureOut">
              <a:rPr lang="en-US" smtClean="0"/>
              <a:t>3/12/25</a:t>
            </a:fld>
            <a:endParaRPr lang="en-US"/>
          </a:p>
        </p:txBody>
      </p:sp>
      <p:sp>
        <p:nvSpPr>
          <p:cNvPr id="6" name="Footer Placeholder 5">
            <a:extLst>
              <a:ext uri="{FF2B5EF4-FFF2-40B4-BE49-F238E27FC236}">
                <a16:creationId xmlns:a16="http://schemas.microsoft.com/office/drawing/2014/main" id="{9CA97968-4128-5048-B666-8DAC5A03AA8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FC41B1B-B612-054C-AD5B-8AD739281108}"/>
              </a:ext>
            </a:extLst>
          </p:cNvPr>
          <p:cNvSpPr>
            <a:spLocks noGrp="1"/>
          </p:cNvSpPr>
          <p:nvPr>
            <p:ph type="sldNum" sz="quarter" idx="12"/>
          </p:nvPr>
        </p:nvSpPr>
        <p:spPr/>
        <p:txBody>
          <a:bodyPr/>
          <a:lstStyle/>
          <a:p>
            <a:fld id="{A9538ED6-9A7B-2D44-91DE-FAD0B3136EF2}" type="slidenum">
              <a:rPr lang="en-US" smtClean="0"/>
              <a:t>‹#›</a:t>
            </a:fld>
            <a:endParaRPr lang="en-US"/>
          </a:p>
        </p:txBody>
      </p:sp>
    </p:spTree>
    <p:extLst>
      <p:ext uri="{BB962C8B-B14F-4D97-AF65-F5344CB8AC3E}">
        <p14:creationId xmlns:p14="http://schemas.microsoft.com/office/powerpoint/2010/main" val="31994850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07A96-F1A1-F940-B3E7-6DF93BAF7487}"/>
              </a:ext>
            </a:extLst>
          </p:cNvPr>
          <p:cNvSpPr>
            <a:spLocks noGrp="1"/>
          </p:cNvSpPr>
          <p:nvPr>
            <p:ph type="title"/>
          </p:nvPr>
        </p:nvSpPr>
        <p:spPr>
          <a:xfrm>
            <a:off x="623888" y="1282700"/>
            <a:ext cx="7886700" cy="2139950"/>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5842EB22-EB6A-3842-A9C6-0D2A7B3BF8BC}"/>
              </a:ext>
            </a:extLst>
          </p:cNvPr>
          <p:cNvSpPr>
            <a:spLocks noGrp="1"/>
          </p:cNvSpPr>
          <p:nvPr>
            <p:ph type="body" idx="1"/>
          </p:nvPr>
        </p:nvSpPr>
        <p:spPr>
          <a:xfrm>
            <a:off x="623888" y="3441700"/>
            <a:ext cx="7886700" cy="1125538"/>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F6B6DA7C-38B3-674B-9F69-E4BD5830A08B}"/>
              </a:ext>
            </a:extLst>
          </p:cNvPr>
          <p:cNvSpPr>
            <a:spLocks noGrp="1"/>
          </p:cNvSpPr>
          <p:nvPr>
            <p:ph type="dt" sz="half" idx="10"/>
          </p:nvPr>
        </p:nvSpPr>
        <p:spPr/>
        <p:txBody>
          <a:bodyPr/>
          <a:lstStyle/>
          <a:p>
            <a:fld id="{85EB7218-BCBC-F340-A5FA-07AEE2025FA5}" type="datetimeFigureOut">
              <a:rPr lang="en-US" smtClean="0"/>
              <a:t>3/12/25</a:t>
            </a:fld>
            <a:endParaRPr lang="en-US"/>
          </a:p>
        </p:txBody>
      </p:sp>
      <p:sp>
        <p:nvSpPr>
          <p:cNvPr id="5" name="Footer Placeholder 4">
            <a:extLst>
              <a:ext uri="{FF2B5EF4-FFF2-40B4-BE49-F238E27FC236}">
                <a16:creationId xmlns:a16="http://schemas.microsoft.com/office/drawing/2014/main" id="{7998DB25-95F4-7D49-8AAE-AFE34EBC643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AC5553D-8C7C-3B4E-B5FB-CC9A2B60CC20}"/>
              </a:ext>
            </a:extLst>
          </p:cNvPr>
          <p:cNvSpPr>
            <a:spLocks noGrp="1"/>
          </p:cNvSpPr>
          <p:nvPr>
            <p:ph type="sldNum" sz="quarter" idx="12"/>
          </p:nvPr>
        </p:nvSpPr>
        <p:spPr/>
        <p:txBody>
          <a:bodyPr/>
          <a:lstStyle/>
          <a:p>
            <a:fld id="{A9538ED6-9A7B-2D44-91DE-FAD0B3136EF2}" type="slidenum">
              <a:rPr lang="en-US" smtClean="0"/>
              <a:t>‹#›</a:t>
            </a:fld>
            <a:endParaRPr lang="en-US"/>
          </a:p>
        </p:txBody>
      </p:sp>
    </p:spTree>
    <p:extLst>
      <p:ext uri="{BB962C8B-B14F-4D97-AF65-F5344CB8AC3E}">
        <p14:creationId xmlns:p14="http://schemas.microsoft.com/office/powerpoint/2010/main" val="40840370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Al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07A96-F1A1-F940-B3E7-6DF93BAF7487}"/>
              </a:ext>
            </a:extLst>
          </p:cNvPr>
          <p:cNvSpPr>
            <a:spLocks noGrp="1"/>
          </p:cNvSpPr>
          <p:nvPr>
            <p:ph type="title"/>
          </p:nvPr>
        </p:nvSpPr>
        <p:spPr>
          <a:xfrm>
            <a:off x="623888" y="2735179"/>
            <a:ext cx="7886700" cy="1778334"/>
          </a:xfrm>
        </p:spPr>
        <p:txBody>
          <a:bodyPr anchor="b"/>
          <a:lstStyle>
            <a:lvl1pPr>
              <a:defRPr sz="6000" cap="small" baseline="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5842EB22-EB6A-3842-A9C6-0D2A7B3BF8BC}"/>
              </a:ext>
            </a:extLst>
          </p:cNvPr>
          <p:cNvSpPr>
            <a:spLocks noGrp="1"/>
          </p:cNvSpPr>
          <p:nvPr>
            <p:ph type="body" idx="1"/>
          </p:nvPr>
        </p:nvSpPr>
        <p:spPr>
          <a:xfrm>
            <a:off x="623888" y="1609641"/>
            <a:ext cx="7886700" cy="1125538"/>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F6B6DA7C-38B3-674B-9F69-E4BD5830A08B}"/>
              </a:ext>
            </a:extLst>
          </p:cNvPr>
          <p:cNvSpPr>
            <a:spLocks noGrp="1"/>
          </p:cNvSpPr>
          <p:nvPr>
            <p:ph type="dt" sz="half" idx="10"/>
          </p:nvPr>
        </p:nvSpPr>
        <p:spPr/>
        <p:txBody>
          <a:bodyPr/>
          <a:lstStyle/>
          <a:p>
            <a:fld id="{85EB7218-BCBC-F340-A5FA-07AEE2025FA5}" type="datetimeFigureOut">
              <a:rPr lang="en-US" smtClean="0"/>
              <a:t>3/12/25</a:t>
            </a:fld>
            <a:endParaRPr lang="en-US"/>
          </a:p>
        </p:txBody>
      </p:sp>
      <p:sp>
        <p:nvSpPr>
          <p:cNvPr id="5" name="Footer Placeholder 4">
            <a:extLst>
              <a:ext uri="{FF2B5EF4-FFF2-40B4-BE49-F238E27FC236}">
                <a16:creationId xmlns:a16="http://schemas.microsoft.com/office/drawing/2014/main" id="{7998DB25-95F4-7D49-8AAE-AFE34EBC643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AC5553D-8C7C-3B4E-B5FB-CC9A2B60CC20}"/>
              </a:ext>
            </a:extLst>
          </p:cNvPr>
          <p:cNvSpPr>
            <a:spLocks noGrp="1"/>
          </p:cNvSpPr>
          <p:nvPr>
            <p:ph type="sldNum" sz="quarter" idx="12"/>
          </p:nvPr>
        </p:nvSpPr>
        <p:spPr/>
        <p:txBody>
          <a:bodyPr/>
          <a:lstStyle/>
          <a:p>
            <a:fld id="{A9538ED6-9A7B-2D44-91DE-FAD0B3136EF2}" type="slidenum">
              <a:rPr lang="en-US" smtClean="0"/>
              <a:t>‹#›</a:t>
            </a:fld>
            <a:endParaRPr lang="en-US"/>
          </a:p>
        </p:txBody>
      </p:sp>
    </p:spTree>
    <p:extLst>
      <p:ext uri="{BB962C8B-B14F-4D97-AF65-F5344CB8AC3E}">
        <p14:creationId xmlns:p14="http://schemas.microsoft.com/office/powerpoint/2010/main" val="6727681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RH Graphic">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7DD983-8C69-2E4E-B3D3-E3E46DD71542}"/>
              </a:ext>
            </a:extLst>
          </p:cNvPr>
          <p:cNvSpPr>
            <a:spLocks noGrp="1"/>
          </p:cNvSpPr>
          <p:nvPr>
            <p:ph type="title"/>
          </p:nvPr>
        </p:nvSpPr>
        <p:spPr>
          <a:xfrm>
            <a:off x="628650" y="274638"/>
            <a:ext cx="7481207" cy="993775"/>
          </a:xfr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E85974BC-48A5-A746-BC52-048F06FEB44C}"/>
              </a:ext>
            </a:extLst>
          </p:cNvPr>
          <p:cNvSpPr>
            <a:spLocks noGrp="1"/>
          </p:cNvSpPr>
          <p:nvPr>
            <p:ph idx="1"/>
          </p:nvPr>
        </p:nvSpPr>
        <p:spPr>
          <a:xfrm>
            <a:off x="628650" y="1370013"/>
            <a:ext cx="7481207" cy="3262312"/>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8E55ADAD-64CF-524B-9C9B-D75353025772}"/>
              </a:ext>
            </a:extLst>
          </p:cNvPr>
          <p:cNvSpPr>
            <a:spLocks noGrp="1"/>
          </p:cNvSpPr>
          <p:nvPr>
            <p:ph type="dt" sz="half" idx="10"/>
          </p:nvPr>
        </p:nvSpPr>
        <p:spPr/>
        <p:txBody>
          <a:bodyPr/>
          <a:lstStyle/>
          <a:p>
            <a:fld id="{85EB7218-BCBC-F340-A5FA-07AEE2025FA5}" type="datetimeFigureOut">
              <a:rPr lang="en-US" smtClean="0"/>
              <a:t>3/12/25</a:t>
            </a:fld>
            <a:endParaRPr lang="en-US"/>
          </a:p>
        </p:txBody>
      </p:sp>
      <p:sp>
        <p:nvSpPr>
          <p:cNvPr id="5" name="Footer Placeholder 4">
            <a:extLst>
              <a:ext uri="{FF2B5EF4-FFF2-40B4-BE49-F238E27FC236}">
                <a16:creationId xmlns:a16="http://schemas.microsoft.com/office/drawing/2014/main" id="{EF523B3D-F6ED-5F41-ADB9-0AA5D810B96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28BD6EF-5D23-8E40-8255-F62FCA762DF7}"/>
              </a:ext>
            </a:extLst>
          </p:cNvPr>
          <p:cNvSpPr>
            <a:spLocks noGrp="1"/>
          </p:cNvSpPr>
          <p:nvPr>
            <p:ph type="sldNum" sz="quarter" idx="12"/>
          </p:nvPr>
        </p:nvSpPr>
        <p:spPr/>
        <p:txBody>
          <a:bodyPr/>
          <a:lstStyle/>
          <a:p>
            <a:fld id="{A9538ED6-9A7B-2D44-91DE-FAD0B3136EF2}" type="slidenum">
              <a:rPr lang="en-US" smtClean="0"/>
              <a:t>‹#›</a:t>
            </a:fld>
            <a:endParaRPr lang="en-US"/>
          </a:p>
        </p:txBody>
      </p:sp>
    </p:spTree>
    <p:extLst>
      <p:ext uri="{BB962C8B-B14F-4D97-AF65-F5344CB8AC3E}">
        <p14:creationId xmlns:p14="http://schemas.microsoft.com/office/powerpoint/2010/main" val="2250421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LH Graphic">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7DD983-8C69-2E4E-B3D3-E3E46DD71542}"/>
              </a:ext>
            </a:extLst>
          </p:cNvPr>
          <p:cNvSpPr>
            <a:spLocks noGrp="1"/>
          </p:cNvSpPr>
          <p:nvPr>
            <p:ph type="title"/>
          </p:nvPr>
        </p:nvSpPr>
        <p:spPr>
          <a:xfrm>
            <a:off x="1197428" y="274638"/>
            <a:ext cx="7317921" cy="993775"/>
          </a:xfr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E85974BC-48A5-A746-BC52-048F06FEB44C}"/>
              </a:ext>
            </a:extLst>
          </p:cNvPr>
          <p:cNvSpPr>
            <a:spLocks noGrp="1"/>
          </p:cNvSpPr>
          <p:nvPr>
            <p:ph idx="1"/>
          </p:nvPr>
        </p:nvSpPr>
        <p:spPr>
          <a:xfrm>
            <a:off x="1197428" y="1370013"/>
            <a:ext cx="7317921" cy="3262312"/>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8E55ADAD-64CF-524B-9C9B-D75353025772}"/>
              </a:ext>
            </a:extLst>
          </p:cNvPr>
          <p:cNvSpPr>
            <a:spLocks noGrp="1"/>
          </p:cNvSpPr>
          <p:nvPr>
            <p:ph type="dt" sz="half" idx="10"/>
          </p:nvPr>
        </p:nvSpPr>
        <p:spPr/>
        <p:txBody>
          <a:bodyPr/>
          <a:lstStyle/>
          <a:p>
            <a:fld id="{85EB7218-BCBC-F340-A5FA-07AEE2025FA5}" type="datetimeFigureOut">
              <a:rPr lang="en-US" smtClean="0"/>
              <a:t>3/12/25</a:t>
            </a:fld>
            <a:endParaRPr lang="en-US"/>
          </a:p>
        </p:txBody>
      </p:sp>
      <p:sp>
        <p:nvSpPr>
          <p:cNvPr id="5" name="Footer Placeholder 4">
            <a:extLst>
              <a:ext uri="{FF2B5EF4-FFF2-40B4-BE49-F238E27FC236}">
                <a16:creationId xmlns:a16="http://schemas.microsoft.com/office/drawing/2014/main" id="{EF523B3D-F6ED-5F41-ADB9-0AA5D810B96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28BD6EF-5D23-8E40-8255-F62FCA762DF7}"/>
              </a:ext>
            </a:extLst>
          </p:cNvPr>
          <p:cNvSpPr>
            <a:spLocks noGrp="1"/>
          </p:cNvSpPr>
          <p:nvPr>
            <p:ph type="sldNum" sz="quarter" idx="12"/>
          </p:nvPr>
        </p:nvSpPr>
        <p:spPr/>
        <p:txBody>
          <a:bodyPr/>
          <a:lstStyle/>
          <a:p>
            <a:fld id="{A9538ED6-9A7B-2D44-91DE-FAD0B3136EF2}" type="slidenum">
              <a:rPr lang="en-US" smtClean="0"/>
              <a:t>‹#›</a:t>
            </a:fld>
            <a:endParaRPr lang="en-US"/>
          </a:p>
        </p:txBody>
      </p:sp>
    </p:spTree>
    <p:extLst>
      <p:ext uri="{BB962C8B-B14F-4D97-AF65-F5344CB8AC3E}">
        <p14:creationId xmlns:p14="http://schemas.microsoft.com/office/powerpoint/2010/main" val="24760700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lumn">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9EBF1B-6A65-9445-A3F6-617542780C8C}"/>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158B8EB5-D121-8941-A22A-A84E30A2C1DF}"/>
              </a:ext>
            </a:extLst>
          </p:cNvPr>
          <p:cNvSpPr>
            <a:spLocks noGrp="1"/>
          </p:cNvSpPr>
          <p:nvPr>
            <p:ph sz="half" idx="1"/>
          </p:nvPr>
        </p:nvSpPr>
        <p:spPr>
          <a:xfrm>
            <a:off x="628650" y="1370013"/>
            <a:ext cx="3867150" cy="3262312"/>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4BB6F010-D4FC-834B-9874-EDB088023D1D}"/>
              </a:ext>
            </a:extLst>
          </p:cNvPr>
          <p:cNvSpPr>
            <a:spLocks noGrp="1"/>
          </p:cNvSpPr>
          <p:nvPr>
            <p:ph sz="half" idx="2"/>
          </p:nvPr>
        </p:nvSpPr>
        <p:spPr>
          <a:xfrm>
            <a:off x="4648200" y="1370013"/>
            <a:ext cx="3867150" cy="3262312"/>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7D9E24A0-1144-364D-91EB-688D60584CAE}"/>
              </a:ext>
            </a:extLst>
          </p:cNvPr>
          <p:cNvSpPr>
            <a:spLocks noGrp="1"/>
          </p:cNvSpPr>
          <p:nvPr>
            <p:ph type="dt" sz="half" idx="10"/>
          </p:nvPr>
        </p:nvSpPr>
        <p:spPr/>
        <p:txBody>
          <a:bodyPr/>
          <a:lstStyle/>
          <a:p>
            <a:fld id="{85EB7218-BCBC-F340-A5FA-07AEE2025FA5}" type="datetimeFigureOut">
              <a:rPr lang="en-US" smtClean="0"/>
              <a:t>3/12/25</a:t>
            </a:fld>
            <a:endParaRPr lang="en-US"/>
          </a:p>
        </p:txBody>
      </p:sp>
      <p:sp>
        <p:nvSpPr>
          <p:cNvPr id="6" name="Footer Placeholder 5">
            <a:extLst>
              <a:ext uri="{FF2B5EF4-FFF2-40B4-BE49-F238E27FC236}">
                <a16:creationId xmlns:a16="http://schemas.microsoft.com/office/drawing/2014/main" id="{B1C33500-BCFF-184D-A766-BBC7404B224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13CAB1E-1DBB-6848-8462-BC1E406ED743}"/>
              </a:ext>
            </a:extLst>
          </p:cNvPr>
          <p:cNvSpPr>
            <a:spLocks noGrp="1"/>
          </p:cNvSpPr>
          <p:nvPr>
            <p:ph type="sldNum" sz="quarter" idx="12"/>
          </p:nvPr>
        </p:nvSpPr>
        <p:spPr/>
        <p:txBody>
          <a:bodyPr/>
          <a:lstStyle/>
          <a:p>
            <a:fld id="{A9538ED6-9A7B-2D44-91DE-FAD0B3136EF2}" type="slidenum">
              <a:rPr lang="en-US" smtClean="0"/>
              <a:t>‹#›</a:t>
            </a:fld>
            <a:endParaRPr lang="en-US"/>
          </a:p>
        </p:txBody>
      </p:sp>
    </p:spTree>
    <p:extLst>
      <p:ext uri="{BB962C8B-B14F-4D97-AF65-F5344CB8AC3E}">
        <p14:creationId xmlns:p14="http://schemas.microsoft.com/office/powerpoint/2010/main" val="12904663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904EB7-2242-304F-B7AF-2EF83F34FB64}"/>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5217E349-6264-1D42-BD3D-857B668F7435}"/>
              </a:ext>
            </a:extLst>
          </p:cNvPr>
          <p:cNvSpPr>
            <a:spLocks noGrp="1"/>
          </p:cNvSpPr>
          <p:nvPr>
            <p:ph type="dt" sz="half" idx="10"/>
          </p:nvPr>
        </p:nvSpPr>
        <p:spPr/>
        <p:txBody>
          <a:bodyPr/>
          <a:lstStyle/>
          <a:p>
            <a:fld id="{85EB7218-BCBC-F340-A5FA-07AEE2025FA5}" type="datetimeFigureOut">
              <a:rPr lang="en-US" smtClean="0"/>
              <a:t>3/12/25</a:t>
            </a:fld>
            <a:endParaRPr lang="en-US"/>
          </a:p>
        </p:txBody>
      </p:sp>
      <p:sp>
        <p:nvSpPr>
          <p:cNvPr id="4" name="Footer Placeholder 3">
            <a:extLst>
              <a:ext uri="{FF2B5EF4-FFF2-40B4-BE49-F238E27FC236}">
                <a16:creationId xmlns:a16="http://schemas.microsoft.com/office/drawing/2014/main" id="{8B100ABD-60F8-5346-BDBA-B07EEC57D47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3306358-36C8-DE4B-8570-19150658C84D}"/>
              </a:ext>
            </a:extLst>
          </p:cNvPr>
          <p:cNvSpPr>
            <a:spLocks noGrp="1"/>
          </p:cNvSpPr>
          <p:nvPr>
            <p:ph type="sldNum" sz="quarter" idx="12"/>
          </p:nvPr>
        </p:nvSpPr>
        <p:spPr/>
        <p:txBody>
          <a:bodyPr/>
          <a:lstStyle/>
          <a:p>
            <a:fld id="{A9538ED6-9A7B-2D44-91DE-FAD0B3136EF2}" type="slidenum">
              <a:rPr lang="en-US" smtClean="0"/>
              <a:t>‹#›</a:t>
            </a:fld>
            <a:endParaRPr lang="en-US"/>
          </a:p>
        </p:txBody>
      </p:sp>
    </p:spTree>
    <p:extLst>
      <p:ext uri="{BB962C8B-B14F-4D97-AF65-F5344CB8AC3E}">
        <p14:creationId xmlns:p14="http://schemas.microsoft.com/office/powerpoint/2010/main" val="23316741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27E0E15-6B59-FF4F-97B7-3230FD32F1E8}"/>
              </a:ext>
            </a:extLst>
          </p:cNvPr>
          <p:cNvSpPr>
            <a:spLocks noGrp="1"/>
          </p:cNvSpPr>
          <p:nvPr>
            <p:ph type="dt" sz="half" idx="10"/>
          </p:nvPr>
        </p:nvSpPr>
        <p:spPr/>
        <p:txBody>
          <a:bodyPr/>
          <a:lstStyle/>
          <a:p>
            <a:fld id="{85EB7218-BCBC-F340-A5FA-07AEE2025FA5}" type="datetimeFigureOut">
              <a:rPr lang="en-US" smtClean="0"/>
              <a:t>3/12/25</a:t>
            </a:fld>
            <a:endParaRPr lang="en-US"/>
          </a:p>
        </p:txBody>
      </p:sp>
      <p:sp>
        <p:nvSpPr>
          <p:cNvPr id="3" name="Footer Placeholder 2">
            <a:extLst>
              <a:ext uri="{FF2B5EF4-FFF2-40B4-BE49-F238E27FC236}">
                <a16:creationId xmlns:a16="http://schemas.microsoft.com/office/drawing/2014/main" id="{38BFEFAC-A0C9-A944-998D-1B753CFD083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E326EFB-0095-FA47-9FBE-C7B278229171}"/>
              </a:ext>
            </a:extLst>
          </p:cNvPr>
          <p:cNvSpPr>
            <a:spLocks noGrp="1"/>
          </p:cNvSpPr>
          <p:nvPr>
            <p:ph type="sldNum" sz="quarter" idx="12"/>
          </p:nvPr>
        </p:nvSpPr>
        <p:spPr/>
        <p:txBody>
          <a:bodyPr/>
          <a:lstStyle/>
          <a:p>
            <a:fld id="{A9538ED6-9A7B-2D44-91DE-FAD0B3136EF2}" type="slidenum">
              <a:rPr lang="en-US" smtClean="0"/>
              <a:t>‹#›</a:t>
            </a:fld>
            <a:endParaRPr lang="en-US"/>
          </a:p>
        </p:txBody>
      </p:sp>
    </p:spTree>
    <p:extLst>
      <p:ext uri="{BB962C8B-B14F-4D97-AF65-F5344CB8AC3E}">
        <p14:creationId xmlns:p14="http://schemas.microsoft.com/office/powerpoint/2010/main" val="21811091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Full Screen Pictur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292D379-8FCC-FB4B-8108-8E255190FE2F}"/>
              </a:ext>
            </a:extLst>
          </p:cNvPr>
          <p:cNvSpPr>
            <a:spLocks noGrp="1"/>
          </p:cNvSpPr>
          <p:nvPr>
            <p:ph type="pic" sz="quarter" idx="10"/>
          </p:nvPr>
        </p:nvSpPr>
        <p:spPr>
          <a:xfrm>
            <a:off x="0" y="0"/>
            <a:ext cx="9144000" cy="5143500"/>
          </a:xfrm>
        </p:spPr>
        <p:txBody>
          <a:bodyPr/>
          <a:lstStyle/>
          <a:p>
            <a:r>
              <a:rPr lang="en-GB"/>
              <a:t>Click icon to add picture</a:t>
            </a:r>
            <a:endParaRPr lang="en-US"/>
          </a:p>
        </p:txBody>
      </p:sp>
    </p:spTree>
    <p:extLst>
      <p:ext uri="{BB962C8B-B14F-4D97-AF65-F5344CB8AC3E}">
        <p14:creationId xmlns:p14="http://schemas.microsoft.com/office/powerpoint/2010/main" val="18009977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003160"/>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03ACB4C-1A70-0048-ACB7-534208BA2160}"/>
              </a:ext>
            </a:extLst>
          </p:cNvPr>
          <p:cNvSpPr>
            <a:spLocks noGrp="1"/>
          </p:cNvSpPr>
          <p:nvPr>
            <p:ph type="title"/>
          </p:nvPr>
        </p:nvSpPr>
        <p:spPr>
          <a:xfrm>
            <a:off x="628650" y="274638"/>
            <a:ext cx="7886700" cy="993775"/>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a:extLst>
              <a:ext uri="{FF2B5EF4-FFF2-40B4-BE49-F238E27FC236}">
                <a16:creationId xmlns:a16="http://schemas.microsoft.com/office/drawing/2014/main" id="{DA758E10-146A-0745-91AC-2C876E017843}"/>
              </a:ext>
            </a:extLst>
          </p:cNvPr>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5D0A34A8-9FF7-E043-B141-DFCE033BE400}"/>
              </a:ext>
            </a:extLst>
          </p:cNvPr>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a:defRPr sz="1200" b="0" i="0">
                <a:solidFill>
                  <a:schemeClr val="bg1">
                    <a:lumMod val="75000"/>
                  </a:schemeClr>
                </a:solidFill>
                <a:latin typeface="Nunito Sans ExtraLight" pitchFamily="2" charset="77"/>
              </a:defRPr>
            </a:lvl1pPr>
          </a:lstStyle>
          <a:p>
            <a:fld id="{85EB7218-BCBC-F340-A5FA-07AEE2025FA5}" type="datetimeFigureOut">
              <a:rPr lang="en-US" smtClean="0"/>
              <a:pPr/>
              <a:t>3/12/25</a:t>
            </a:fld>
            <a:endParaRPr lang="en-US"/>
          </a:p>
        </p:txBody>
      </p:sp>
      <p:sp>
        <p:nvSpPr>
          <p:cNvPr id="5" name="Footer Placeholder 4">
            <a:extLst>
              <a:ext uri="{FF2B5EF4-FFF2-40B4-BE49-F238E27FC236}">
                <a16:creationId xmlns:a16="http://schemas.microsoft.com/office/drawing/2014/main" id="{846EB291-C687-B649-8C22-E9C6A0097AE2}"/>
              </a:ext>
            </a:extLst>
          </p:cNvPr>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a:defRPr sz="1200" b="0" i="0">
                <a:solidFill>
                  <a:schemeClr val="bg1">
                    <a:lumMod val="75000"/>
                  </a:schemeClr>
                </a:solidFill>
                <a:latin typeface="Nunito Sans ExtraLight" pitchFamily="2" charset="77"/>
              </a:defRPr>
            </a:lvl1pPr>
          </a:lstStyle>
          <a:p>
            <a:endParaRPr lang="en-US"/>
          </a:p>
        </p:txBody>
      </p:sp>
      <p:sp>
        <p:nvSpPr>
          <p:cNvPr id="6" name="Slide Number Placeholder 5">
            <a:extLst>
              <a:ext uri="{FF2B5EF4-FFF2-40B4-BE49-F238E27FC236}">
                <a16:creationId xmlns:a16="http://schemas.microsoft.com/office/drawing/2014/main" id="{AFCC049D-A263-2F41-8E90-4D30D33589BA}"/>
              </a:ext>
            </a:extLst>
          </p:cNvPr>
          <p:cNvSpPr>
            <a:spLocks noGrp="1"/>
          </p:cNvSpPr>
          <p:nvPr>
            <p:ph type="sldNum" sz="quarter" idx="4"/>
          </p:nvPr>
        </p:nvSpPr>
        <p:spPr>
          <a:xfrm>
            <a:off x="6457950" y="4767263"/>
            <a:ext cx="1651907" cy="274637"/>
          </a:xfrm>
          <a:prstGeom prst="rect">
            <a:avLst/>
          </a:prstGeom>
        </p:spPr>
        <p:txBody>
          <a:bodyPr vert="horz" lIns="91440" tIns="45720" rIns="91440" bIns="45720" rtlCol="0" anchor="ctr"/>
          <a:lstStyle>
            <a:lvl1pPr algn="r">
              <a:defRPr sz="1200" b="0" i="0">
                <a:solidFill>
                  <a:schemeClr val="bg1">
                    <a:lumMod val="75000"/>
                  </a:schemeClr>
                </a:solidFill>
                <a:latin typeface="Nunito Sans ExtraLight" pitchFamily="2" charset="77"/>
              </a:defRPr>
            </a:lvl1pPr>
          </a:lstStyle>
          <a:p>
            <a:fld id="{A9538ED6-9A7B-2D44-91DE-FAD0B3136EF2}" type="slidenum">
              <a:rPr lang="en-US" smtClean="0"/>
              <a:pPr/>
              <a:t>‹#›</a:t>
            </a:fld>
            <a:endParaRPr lang="en-US"/>
          </a:p>
        </p:txBody>
      </p:sp>
      <p:pic>
        <p:nvPicPr>
          <p:cNvPr id="8" name="Picture 7">
            <a:extLst>
              <a:ext uri="{FF2B5EF4-FFF2-40B4-BE49-F238E27FC236}">
                <a16:creationId xmlns:a16="http://schemas.microsoft.com/office/drawing/2014/main" id="{A5C1E572-E94D-D74E-8C4E-6792DF5A4BA3}"/>
              </a:ext>
            </a:extLst>
          </p:cNvPr>
          <p:cNvPicPr>
            <a:picLocks noChangeAspect="1"/>
          </p:cNvPicPr>
          <p:nvPr userDrawn="1"/>
        </p:nvPicPr>
        <p:blipFill>
          <a:blip r:embed="rId14"/>
          <a:stretch>
            <a:fillRect/>
          </a:stretch>
        </p:blipFill>
        <p:spPr>
          <a:xfrm>
            <a:off x="8201231" y="3991500"/>
            <a:ext cx="942769" cy="1152000"/>
          </a:xfrm>
          <a:prstGeom prst="rect">
            <a:avLst/>
          </a:prstGeom>
        </p:spPr>
      </p:pic>
    </p:spTree>
    <p:extLst>
      <p:ext uri="{BB962C8B-B14F-4D97-AF65-F5344CB8AC3E}">
        <p14:creationId xmlns:p14="http://schemas.microsoft.com/office/powerpoint/2010/main" val="830479098"/>
      </p:ext>
    </p:extLst>
  </p:cSld>
  <p:clrMap bg1="lt1" tx1="dk1" bg2="lt2" tx2="dk2" accent1="accent1" accent2="accent2" accent3="accent3" accent4="accent4" accent5="accent5" accent6="accent6" hlink="hlink" folHlink="folHlink"/>
  <p:sldLayoutIdLst>
    <p:sldLayoutId id="2147483660" r:id="rId1"/>
    <p:sldLayoutId id="2147483672" r:id="rId2"/>
    <p:sldLayoutId id="2147483677" r:id="rId3"/>
    <p:sldLayoutId id="2147483661" r:id="rId4"/>
    <p:sldLayoutId id="2147483671" r:id="rId5"/>
    <p:sldLayoutId id="2147483675" r:id="rId6"/>
    <p:sldLayoutId id="2147483665" r:id="rId7"/>
    <p:sldLayoutId id="2147483674" r:id="rId8"/>
    <p:sldLayoutId id="2147483676" r:id="rId9"/>
    <p:sldLayoutId id="2147483664" r:id="rId10"/>
    <p:sldLayoutId id="2147483667" r:id="rId11"/>
    <p:sldLayoutId id="2147483668" r:id="rId12"/>
  </p:sldLayoutIdLst>
  <p:txStyles>
    <p:titleStyle>
      <a:lvl1pPr algn="l" defTabSz="914400" rtl="0" eaLnBrk="1" latinLnBrk="0" hangingPunct="1">
        <a:lnSpc>
          <a:spcPct val="90000"/>
        </a:lnSpc>
        <a:spcBef>
          <a:spcPct val="0"/>
        </a:spcBef>
        <a:buNone/>
        <a:defRPr sz="4000" b="1" i="0" kern="1200">
          <a:solidFill>
            <a:schemeClr val="bg1"/>
          </a:solidFill>
          <a:latin typeface="Nunito Sans Black" pitchFamily="2" charset="77"/>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bg1"/>
          </a:solidFill>
          <a:latin typeface="Nunito Sans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bg1"/>
          </a:solidFill>
          <a:latin typeface="Nunito Sans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bg1"/>
          </a:solidFill>
          <a:latin typeface="Nunito Sans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bg1"/>
          </a:solidFill>
          <a:latin typeface="Nunito Sans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bg1"/>
          </a:solidFill>
          <a:latin typeface="Nunito Sans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mailto:support@vicventurers.com.au"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18.svg"/></Relationships>
</file>

<file path=ppt/slides/_rels/slide4.xml.rels><?xml version="1.0" encoding="UTF-8" standalone="yes"?>
<Relationships xmlns="http://schemas.openxmlformats.org/package/2006/relationships"><Relationship Id="rId3" Type="http://schemas.openxmlformats.org/officeDocument/2006/relationships/hyperlink" Target="mailto:support@vicventurers.com.au" TargetMode="External"/><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hyperlink" Target="mailto:support@vicventurers.com.au" TargetMode="External"/><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011CCAB-3E11-314E-952A-B05D252A55B6}"/>
              </a:ext>
            </a:extLst>
          </p:cNvPr>
          <p:cNvSpPr>
            <a:spLocks noGrp="1"/>
          </p:cNvSpPr>
          <p:nvPr>
            <p:ph type="ctrTitle"/>
          </p:nvPr>
        </p:nvSpPr>
        <p:spPr/>
        <p:txBody>
          <a:bodyPr/>
          <a:lstStyle/>
          <a:p>
            <a:r>
              <a:rPr lang="en-US" dirty="0"/>
              <a:t>Resolving Unit Conflict</a:t>
            </a:r>
          </a:p>
        </p:txBody>
      </p:sp>
      <p:sp>
        <p:nvSpPr>
          <p:cNvPr id="5" name="Subtitle 4">
            <a:extLst>
              <a:ext uri="{FF2B5EF4-FFF2-40B4-BE49-F238E27FC236}">
                <a16:creationId xmlns:a16="http://schemas.microsoft.com/office/drawing/2014/main" id="{78D92F76-7B7F-8E4A-BCEB-540B6371D11E}"/>
              </a:ext>
            </a:extLst>
          </p:cNvPr>
          <p:cNvSpPr>
            <a:spLocks noGrp="1"/>
          </p:cNvSpPr>
          <p:nvPr>
            <p:ph type="subTitle" idx="1"/>
          </p:nvPr>
        </p:nvSpPr>
        <p:spPr>
          <a:xfrm>
            <a:off x="2281286" y="3060700"/>
            <a:ext cx="5719713" cy="1241425"/>
          </a:xfrm>
        </p:spPr>
        <p:txBody>
          <a:bodyPr/>
          <a:lstStyle/>
          <a:p>
            <a:r>
              <a:rPr lang="en-US" dirty="0"/>
              <a:t>Venturer Scouts Unit Management Course</a:t>
            </a:r>
          </a:p>
          <a:p>
            <a:r>
              <a:rPr lang="en-US" dirty="0"/>
              <a:t>March 2025</a:t>
            </a:r>
          </a:p>
        </p:txBody>
      </p:sp>
      <p:pic>
        <p:nvPicPr>
          <p:cNvPr id="2" name="Graphic 1" descr="Handshake">
            <a:extLst>
              <a:ext uri="{FF2B5EF4-FFF2-40B4-BE49-F238E27FC236}">
                <a16:creationId xmlns:a16="http://schemas.microsoft.com/office/drawing/2014/main" id="{590F4A0B-AB10-84C9-1014-A62A406370D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55353" y="1361490"/>
            <a:ext cx="3106320" cy="3106320"/>
          </a:xfrm>
          <a:custGeom>
            <a:avLst/>
            <a:gdLst/>
            <a:ahLst/>
            <a:cxnLst/>
            <a:rect l="l" t="t" r="r" b="b"/>
            <a:pathLst>
              <a:path w="4141760" h="4377846">
                <a:moveTo>
                  <a:pt x="0" y="0"/>
                </a:moveTo>
                <a:lnTo>
                  <a:pt x="4141760" y="0"/>
                </a:lnTo>
                <a:lnTo>
                  <a:pt x="4141760" y="4377846"/>
                </a:lnTo>
                <a:lnTo>
                  <a:pt x="0" y="4377846"/>
                </a:lnTo>
                <a:close/>
              </a:path>
            </a:pathLst>
          </a:custGeom>
        </p:spPr>
      </p:pic>
    </p:spTree>
    <p:extLst>
      <p:ext uri="{BB962C8B-B14F-4D97-AF65-F5344CB8AC3E}">
        <p14:creationId xmlns:p14="http://schemas.microsoft.com/office/powerpoint/2010/main" val="38260549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609A44-9BED-E000-1595-9FD920E085B3}"/>
              </a:ext>
            </a:extLst>
          </p:cNvPr>
          <p:cNvSpPr>
            <a:spLocks noGrp="1"/>
          </p:cNvSpPr>
          <p:nvPr>
            <p:ph type="title"/>
          </p:nvPr>
        </p:nvSpPr>
        <p:spPr/>
        <p:txBody>
          <a:bodyPr vert="horz" lIns="91440" tIns="45720" rIns="91440" bIns="45720" rtlCol="0" anchor="b">
            <a:noAutofit/>
          </a:bodyPr>
          <a:lstStyle/>
          <a:p>
            <a:pPr marL="715963" indent="-715963"/>
            <a:r>
              <a:rPr lang="en-AU" sz="4400" dirty="0"/>
              <a:t>4. A Venturer in your Unit has snuck energy drinks onto a major Venturer camp</a:t>
            </a:r>
            <a:endParaRPr lang="en-US" sz="4400" dirty="0"/>
          </a:p>
        </p:txBody>
      </p:sp>
      <p:sp>
        <p:nvSpPr>
          <p:cNvPr id="3" name="Text Placeholder 2">
            <a:extLst>
              <a:ext uri="{FF2B5EF4-FFF2-40B4-BE49-F238E27FC236}">
                <a16:creationId xmlns:a16="http://schemas.microsoft.com/office/drawing/2014/main" id="{ACC020BA-7886-B02B-CEA3-5C070CEA53DA}"/>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4146620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481444-A422-AA8F-CD7A-5F360BEF5343}"/>
              </a:ext>
            </a:extLst>
          </p:cNvPr>
          <p:cNvSpPr>
            <a:spLocks noGrp="1"/>
          </p:cNvSpPr>
          <p:nvPr>
            <p:ph type="title"/>
          </p:nvPr>
        </p:nvSpPr>
        <p:spPr/>
        <p:txBody>
          <a:bodyPr vert="horz" lIns="91440" tIns="45720" rIns="91440" bIns="45720" rtlCol="0" anchor="b">
            <a:noAutofit/>
          </a:bodyPr>
          <a:lstStyle/>
          <a:p>
            <a:pPr marL="715963" indent="-715963"/>
            <a:r>
              <a:rPr lang="en-AU" sz="4400" dirty="0"/>
              <a:t>5. A Venturer is not pulling their weight in the Unit</a:t>
            </a:r>
            <a:endParaRPr lang="en-US" sz="4400" dirty="0"/>
          </a:p>
        </p:txBody>
      </p:sp>
      <p:sp>
        <p:nvSpPr>
          <p:cNvPr id="3" name="Text Placeholder 2">
            <a:extLst>
              <a:ext uri="{FF2B5EF4-FFF2-40B4-BE49-F238E27FC236}">
                <a16:creationId xmlns:a16="http://schemas.microsoft.com/office/drawing/2014/main" id="{4AF780AA-5878-DF0B-FC92-A523E03D066D}"/>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636918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5848F-9BEE-186B-51CF-A193791D4956}"/>
              </a:ext>
            </a:extLst>
          </p:cNvPr>
          <p:cNvSpPr>
            <a:spLocks noGrp="1"/>
          </p:cNvSpPr>
          <p:nvPr>
            <p:ph type="ctrTitle"/>
          </p:nvPr>
        </p:nvSpPr>
        <p:spPr>
          <a:xfrm>
            <a:off x="698643" y="1035566"/>
            <a:ext cx="7181636" cy="1885137"/>
          </a:xfrm>
        </p:spPr>
        <p:txBody>
          <a:bodyPr>
            <a:normAutofit/>
          </a:bodyPr>
          <a:lstStyle/>
          <a:p>
            <a:r>
              <a:rPr lang="en-AU" sz="4400" dirty="0"/>
              <a:t>How do you think you </a:t>
            </a:r>
            <a:r>
              <a:rPr lang="en-AU" sz="4400"/>
              <a:t>went?</a:t>
            </a:r>
            <a:endParaRPr lang="en-US" sz="4400" dirty="0"/>
          </a:p>
        </p:txBody>
      </p:sp>
      <p:sp>
        <p:nvSpPr>
          <p:cNvPr id="3" name="Subtitle 2">
            <a:extLst>
              <a:ext uri="{FF2B5EF4-FFF2-40B4-BE49-F238E27FC236}">
                <a16:creationId xmlns:a16="http://schemas.microsoft.com/office/drawing/2014/main" id="{D057A928-98CE-9FCA-F0AD-8C082FF7EDD3}"/>
              </a:ext>
            </a:extLst>
          </p:cNvPr>
          <p:cNvSpPr>
            <a:spLocks noGrp="1"/>
          </p:cNvSpPr>
          <p:nvPr>
            <p:ph type="subTitle" idx="1"/>
          </p:nvPr>
        </p:nvSpPr>
        <p:spPr>
          <a:xfrm>
            <a:off x="1736332" y="3057602"/>
            <a:ext cx="5548045" cy="1150940"/>
          </a:xfrm>
        </p:spPr>
        <p:txBody>
          <a:bodyPr>
            <a:normAutofit/>
          </a:bodyPr>
          <a:lstStyle/>
          <a:p>
            <a:r>
              <a:rPr lang="en-AU" sz="3600" b="1" dirty="0"/>
              <a:t>Plan&gt; Do&gt; Review&gt;</a:t>
            </a:r>
            <a:endParaRPr lang="en-US" sz="3600" b="1" dirty="0"/>
          </a:p>
        </p:txBody>
      </p:sp>
      <p:sp>
        <p:nvSpPr>
          <p:cNvPr id="5" name="TextBox 4">
            <a:extLst>
              <a:ext uri="{FF2B5EF4-FFF2-40B4-BE49-F238E27FC236}">
                <a16:creationId xmlns:a16="http://schemas.microsoft.com/office/drawing/2014/main" id="{60C62218-2DDF-16B2-4978-3E65F8C51C15}"/>
              </a:ext>
            </a:extLst>
          </p:cNvPr>
          <p:cNvSpPr txBox="1"/>
          <p:nvPr/>
        </p:nvSpPr>
        <p:spPr>
          <a:xfrm>
            <a:off x="483026" y="4582769"/>
            <a:ext cx="4633504" cy="300082"/>
          </a:xfrm>
          <a:prstGeom prst="rect">
            <a:avLst/>
          </a:prstGeom>
          <a:noFill/>
        </p:spPr>
        <p:txBody>
          <a:bodyPr wrap="square" rtlCol="0">
            <a:spAutoFit/>
          </a:bodyPr>
          <a:lstStyle/>
          <a:p>
            <a:r>
              <a:rPr lang="en-AU" sz="1350" dirty="0">
                <a:solidFill>
                  <a:schemeClr val="bg1"/>
                </a:solidFill>
              </a:rPr>
              <a:t>Email </a:t>
            </a:r>
            <a:r>
              <a:rPr lang="en-AU" sz="1350" dirty="0">
                <a:solidFill>
                  <a:schemeClr val="bg1"/>
                </a:solidFill>
                <a:hlinkClick r:id="rId2">
                  <a:extLst>
                    <a:ext uri="{A12FA001-AC4F-418D-AE19-62706E023703}">
                      <ahyp:hlinkClr xmlns:ahyp="http://schemas.microsoft.com/office/drawing/2018/hyperlinkcolor" val="tx"/>
                    </a:ext>
                  </a:extLst>
                </a:hlinkClick>
              </a:rPr>
              <a:t>support@vicventurers.com.au</a:t>
            </a:r>
            <a:r>
              <a:rPr lang="en-AU" sz="1350" dirty="0">
                <a:solidFill>
                  <a:schemeClr val="bg1"/>
                </a:solidFill>
              </a:rPr>
              <a:t> for further help</a:t>
            </a:r>
            <a:endParaRPr lang="en-US" sz="1350" dirty="0">
              <a:solidFill>
                <a:schemeClr val="bg1"/>
              </a:solidFill>
            </a:endParaRPr>
          </a:p>
        </p:txBody>
      </p:sp>
    </p:spTree>
    <p:extLst>
      <p:ext uri="{BB962C8B-B14F-4D97-AF65-F5344CB8AC3E}">
        <p14:creationId xmlns:p14="http://schemas.microsoft.com/office/powerpoint/2010/main" val="35612664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1A5B8F-85E2-6F43-A1D0-310B83083C2B}"/>
              </a:ext>
            </a:extLst>
          </p:cNvPr>
          <p:cNvSpPr>
            <a:spLocks noGrp="1"/>
          </p:cNvSpPr>
          <p:nvPr>
            <p:ph type="title"/>
          </p:nvPr>
        </p:nvSpPr>
        <p:spPr>
          <a:noFill/>
          <a:ln>
            <a:noFill/>
          </a:ln>
        </p:spPr>
        <p:style>
          <a:lnRef idx="2">
            <a:schemeClr val="dk1">
              <a:shade val="15000"/>
            </a:schemeClr>
          </a:lnRef>
          <a:fillRef idx="1">
            <a:schemeClr val="dk1"/>
          </a:fillRef>
          <a:effectRef idx="0">
            <a:schemeClr val="dk1"/>
          </a:effectRef>
          <a:fontRef idx="minor">
            <a:schemeClr val="lt1"/>
          </a:fontRef>
        </p:style>
        <p:txBody>
          <a:bodyPr anchor="ctr">
            <a:normAutofit/>
          </a:bodyPr>
          <a:lstStyle/>
          <a:p>
            <a:r>
              <a:rPr lang="en-US" sz="3000" dirty="0">
                <a:solidFill>
                  <a:schemeClr val="bg1"/>
                </a:solidFill>
                <a:latin typeface="Nunito Sans" pitchFamily="2" charset="77"/>
                <a:ea typeface="Hiragino Kaku Gothic StdN W8" panose="020B0800000000000000" pitchFamily="34" charset="-128"/>
              </a:rPr>
              <a:t>What We Are Covering Today</a:t>
            </a:r>
          </a:p>
        </p:txBody>
      </p:sp>
      <p:graphicFrame>
        <p:nvGraphicFramePr>
          <p:cNvPr id="5" name="Content Placeholder 2">
            <a:extLst>
              <a:ext uri="{FF2B5EF4-FFF2-40B4-BE49-F238E27FC236}">
                <a16:creationId xmlns:a16="http://schemas.microsoft.com/office/drawing/2014/main" id="{27EF07C6-2A54-DCC9-6C4A-744B1959A3D3}"/>
              </a:ext>
            </a:extLst>
          </p:cNvPr>
          <p:cNvGraphicFramePr>
            <a:graphicFrameLocks noGrp="1"/>
          </p:cNvGraphicFramePr>
          <p:nvPr>
            <p:ph idx="1"/>
            <p:extLst>
              <p:ext uri="{D42A27DB-BD31-4B8C-83A1-F6EECF244321}">
                <p14:modId xmlns:p14="http://schemas.microsoft.com/office/powerpoint/2010/main" val="2509033285"/>
              </p:ext>
            </p:extLst>
          </p:nvPr>
        </p:nvGraphicFramePr>
        <p:xfrm>
          <a:off x="628650" y="1370013"/>
          <a:ext cx="7481888" cy="32623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249368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1A5B8F-85E2-6F43-A1D0-310B83083C2B}"/>
              </a:ext>
            </a:extLst>
          </p:cNvPr>
          <p:cNvSpPr>
            <a:spLocks noGrp="1"/>
          </p:cNvSpPr>
          <p:nvPr>
            <p:ph type="title"/>
          </p:nvPr>
        </p:nvSpPr>
        <p:spPr>
          <a:xfrm>
            <a:off x="731009" y="89190"/>
            <a:ext cx="7886700" cy="994172"/>
          </a:xfrm>
        </p:spPr>
        <p:txBody>
          <a:bodyPr>
            <a:normAutofit fontScale="90000"/>
          </a:bodyPr>
          <a:lstStyle/>
          <a:p>
            <a:r>
              <a:rPr lang="en-US" dirty="0"/>
              <a:t>What </a:t>
            </a:r>
            <a:r>
              <a:rPr lang="en-US"/>
              <a:t>is Minor </a:t>
            </a:r>
            <a:r>
              <a:rPr lang="en-US" dirty="0"/>
              <a:t>Conflict and </a:t>
            </a:r>
            <a:r>
              <a:rPr lang="en-US"/>
              <a:t>Misconduct?</a:t>
            </a:r>
            <a:endParaRPr lang="en-US" dirty="0"/>
          </a:p>
        </p:txBody>
      </p:sp>
      <p:sp>
        <p:nvSpPr>
          <p:cNvPr id="3" name="Content Placeholder 2">
            <a:extLst>
              <a:ext uri="{FF2B5EF4-FFF2-40B4-BE49-F238E27FC236}">
                <a16:creationId xmlns:a16="http://schemas.microsoft.com/office/drawing/2014/main" id="{20E44047-D350-FC47-9B0D-0D5919B16751}"/>
              </a:ext>
            </a:extLst>
          </p:cNvPr>
          <p:cNvSpPr>
            <a:spLocks noGrp="1"/>
          </p:cNvSpPr>
          <p:nvPr>
            <p:ph idx="1"/>
          </p:nvPr>
        </p:nvSpPr>
        <p:spPr>
          <a:xfrm>
            <a:off x="731009" y="1287591"/>
            <a:ext cx="7681982" cy="2795028"/>
          </a:xfrm>
        </p:spPr>
        <p:txBody>
          <a:bodyPr>
            <a:normAutofit fontScale="55000" lnSpcReduction="20000"/>
          </a:bodyPr>
          <a:lstStyle/>
          <a:p>
            <a:r>
              <a:rPr lang="en-US" b="1" dirty="0"/>
              <a:t>What is </a:t>
            </a:r>
            <a:r>
              <a:rPr lang="en-US" b="1" dirty="0">
                <a:effectLst>
                  <a:glow rad="63500">
                    <a:schemeClr val="accent2">
                      <a:satMod val="175000"/>
                      <a:alpha val="40000"/>
                    </a:schemeClr>
                  </a:glow>
                </a:effectLst>
              </a:rPr>
              <a:t>minor conflict or misconduct</a:t>
            </a:r>
            <a:r>
              <a:rPr lang="en-US" b="1" dirty="0"/>
              <a:t>?</a:t>
            </a:r>
          </a:p>
          <a:p>
            <a:pPr lvl="1"/>
            <a:r>
              <a:rPr lang="en-US" dirty="0"/>
              <a:t>a “small problem” </a:t>
            </a:r>
          </a:p>
          <a:p>
            <a:pPr lvl="1"/>
            <a:r>
              <a:rPr lang="en-US" dirty="0"/>
              <a:t>Category 3 behaviour</a:t>
            </a:r>
          </a:p>
          <a:p>
            <a:pPr lvl="1"/>
            <a:r>
              <a:rPr lang="en-US" dirty="0"/>
              <a:t>maybe using inappropriate language, making someone feel uncomfortable, or being silly with equipment</a:t>
            </a:r>
          </a:p>
          <a:p>
            <a:pPr>
              <a:lnSpc>
                <a:spcPct val="120000"/>
              </a:lnSpc>
            </a:pPr>
            <a:r>
              <a:rPr lang="en-US" dirty="0"/>
              <a:t>Not </a:t>
            </a:r>
            <a:r>
              <a:rPr lang="en-US" i="1" dirty="0"/>
              <a:t>all </a:t>
            </a:r>
            <a:r>
              <a:rPr lang="en-US" sz="2900" b="1" dirty="0">
                <a:effectLst>
                  <a:glow rad="63500">
                    <a:schemeClr val="accent2">
                      <a:satMod val="175000"/>
                      <a:alpha val="40000"/>
                    </a:schemeClr>
                  </a:glow>
                </a:effectLst>
              </a:rPr>
              <a:t>minor conflicts </a:t>
            </a:r>
            <a:r>
              <a:rPr lang="en-US" dirty="0"/>
              <a:t>need to be taken to your leader</a:t>
            </a:r>
          </a:p>
          <a:p>
            <a:pPr lvl="1">
              <a:lnSpc>
                <a:spcPct val="120000"/>
              </a:lnSpc>
            </a:pPr>
            <a:r>
              <a:rPr lang="en-US" dirty="0"/>
              <a:t>it won’t hurt to get that adult support though</a:t>
            </a:r>
          </a:p>
          <a:p>
            <a:pPr lvl="1">
              <a:lnSpc>
                <a:spcPct val="120000"/>
              </a:lnSpc>
            </a:pPr>
            <a:r>
              <a:rPr lang="en-US" dirty="0"/>
              <a:t>it just could be resolved by talking to the Venturer who displayed the misconduct </a:t>
            </a:r>
          </a:p>
          <a:p>
            <a:r>
              <a:rPr lang="en-US" sz="2900" b="1" dirty="0">
                <a:effectLst>
                  <a:glow rad="63500">
                    <a:schemeClr val="accent2">
                      <a:satMod val="175000"/>
                      <a:alpha val="40000"/>
                    </a:schemeClr>
                  </a:glow>
                </a:effectLst>
              </a:rPr>
              <a:t>Minor conflict </a:t>
            </a:r>
            <a:r>
              <a:rPr lang="en-US" dirty="0"/>
              <a:t>means that the Venturers can solve the tension themselves</a:t>
            </a:r>
          </a:p>
          <a:p>
            <a:pPr lvl="1"/>
            <a:r>
              <a:rPr lang="en-US" dirty="0"/>
              <a:t>this may be helped by the Unit Code and Unit Constitution</a:t>
            </a:r>
          </a:p>
        </p:txBody>
      </p:sp>
      <p:pic>
        <p:nvPicPr>
          <p:cNvPr id="5" name="Graphic 4" descr="Winking face with solid fill with solid fill">
            <a:extLst>
              <a:ext uri="{FF2B5EF4-FFF2-40B4-BE49-F238E27FC236}">
                <a16:creationId xmlns:a16="http://schemas.microsoft.com/office/drawing/2014/main" id="{505B85D1-3E0C-342A-9244-43BF2C00241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141" y="2245149"/>
            <a:ext cx="1001778" cy="1001778"/>
          </a:xfrm>
          <a:prstGeom prst="rect">
            <a:avLst/>
          </a:prstGeom>
        </p:spPr>
      </p:pic>
      <p:grpSp>
        <p:nvGrpSpPr>
          <p:cNvPr id="4" name="Group 3">
            <a:extLst>
              <a:ext uri="{FF2B5EF4-FFF2-40B4-BE49-F238E27FC236}">
                <a16:creationId xmlns:a16="http://schemas.microsoft.com/office/drawing/2014/main" id="{DD3114E2-155C-6645-42E2-9C284045ECC7}"/>
              </a:ext>
            </a:extLst>
          </p:cNvPr>
          <p:cNvGrpSpPr/>
          <p:nvPr/>
        </p:nvGrpSpPr>
        <p:grpSpPr>
          <a:xfrm>
            <a:off x="690703" y="3905449"/>
            <a:ext cx="7502431" cy="879019"/>
            <a:chOff x="690703" y="3905449"/>
            <a:chExt cx="7502431" cy="879019"/>
          </a:xfrm>
        </p:grpSpPr>
        <p:sp>
          <p:nvSpPr>
            <p:cNvPr id="7" name="Speech Bubble: Oval 6">
              <a:extLst>
                <a:ext uri="{FF2B5EF4-FFF2-40B4-BE49-F238E27FC236}">
                  <a16:creationId xmlns:a16="http://schemas.microsoft.com/office/drawing/2014/main" id="{EA30341D-41E5-000C-8EE0-A52C6BEA238E}"/>
                </a:ext>
              </a:extLst>
            </p:cNvPr>
            <p:cNvSpPr/>
            <p:nvPr/>
          </p:nvSpPr>
          <p:spPr>
            <a:xfrm>
              <a:off x="690703" y="3905449"/>
              <a:ext cx="7502431" cy="879019"/>
            </a:xfrm>
            <a:prstGeom prst="wedgeEllipseCallout">
              <a:avLst>
                <a:gd name="adj1" fmla="val -43890"/>
                <a:gd name="adj2" fmla="val 76473"/>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6" name="TextBox 5">
              <a:extLst>
                <a:ext uri="{FF2B5EF4-FFF2-40B4-BE49-F238E27FC236}">
                  <a16:creationId xmlns:a16="http://schemas.microsoft.com/office/drawing/2014/main" id="{C4899C61-257B-7860-A6F2-0E246EF8BE8C}"/>
                </a:ext>
              </a:extLst>
            </p:cNvPr>
            <p:cNvSpPr txBox="1"/>
            <p:nvPr/>
          </p:nvSpPr>
          <p:spPr>
            <a:xfrm>
              <a:off x="1012919" y="4082618"/>
              <a:ext cx="6858000" cy="646331"/>
            </a:xfrm>
            <a:prstGeom prst="rect">
              <a:avLst/>
            </a:prstGeom>
            <a:noFill/>
          </p:spPr>
          <p:txBody>
            <a:bodyPr wrap="square" rtlCol="0">
              <a:spAutoFit/>
            </a:bodyPr>
            <a:lstStyle/>
            <a:p>
              <a:pPr algn="ctr"/>
              <a:r>
                <a:rPr lang="en-AU" b="1" dirty="0">
                  <a:latin typeface="Nunito Sans" pitchFamily="2" charset="77"/>
                </a:rPr>
                <a:t>“BUT WHAT HAPPENS IF THIS BEHAVIOUR DOESN’T STOP, OR WE NEED HELP TO SOLVE THE CONFLICT?”…</a:t>
              </a:r>
              <a:endParaRPr lang="en-US" b="1" dirty="0">
                <a:latin typeface="Nunito Sans" pitchFamily="2" charset="77"/>
              </a:endParaRPr>
            </a:p>
          </p:txBody>
        </p:sp>
      </p:grpSp>
    </p:spTree>
    <p:extLst>
      <p:ext uri="{BB962C8B-B14F-4D97-AF65-F5344CB8AC3E}">
        <p14:creationId xmlns:p14="http://schemas.microsoft.com/office/powerpoint/2010/main" val="16742182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sosceles Triangle 4">
            <a:extLst>
              <a:ext uri="{FF2B5EF4-FFF2-40B4-BE49-F238E27FC236}">
                <a16:creationId xmlns:a16="http://schemas.microsoft.com/office/drawing/2014/main" id="{4AB40FF0-0900-B218-45D3-6D1718162CCD}"/>
              </a:ext>
            </a:extLst>
          </p:cNvPr>
          <p:cNvSpPr/>
          <p:nvPr/>
        </p:nvSpPr>
        <p:spPr>
          <a:xfrm flipV="1">
            <a:off x="1750288" y="19593"/>
            <a:ext cx="5056496" cy="415499"/>
          </a:xfrm>
          <a:prstGeom prst="triangle">
            <a:avLst/>
          </a:prstGeom>
          <a:solidFill>
            <a:schemeClr val="accent2"/>
          </a:solidFill>
          <a:ln>
            <a:solidFill>
              <a:srgbClr val="F78A6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C91A5B8F-85E2-6F43-A1D0-310B83083C2B}"/>
              </a:ext>
            </a:extLst>
          </p:cNvPr>
          <p:cNvSpPr>
            <a:spLocks noGrp="1"/>
          </p:cNvSpPr>
          <p:nvPr>
            <p:ph type="title"/>
          </p:nvPr>
        </p:nvSpPr>
        <p:spPr>
          <a:xfrm>
            <a:off x="628651" y="560731"/>
            <a:ext cx="7481206" cy="994172"/>
          </a:xfrm>
        </p:spPr>
        <p:txBody>
          <a:bodyPr>
            <a:normAutofit fontScale="90000"/>
          </a:bodyPr>
          <a:lstStyle/>
          <a:p>
            <a:r>
              <a:rPr lang="en-US" dirty="0"/>
              <a:t>Major conflict and misconduct </a:t>
            </a:r>
          </a:p>
        </p:txBody>
      </p:sp>
      <p:sp>
        <p:nvSpPr>
          <p:cNvPr id="3" name="Content Placeholder 2">
            <a:extLst>
              <a:ext uri="{FF2B5EF4-FFF2-40B4-BE49-F238E27FC236}">
                <a16:creationId xmlns:a16="http://schemas.microsoft.com/office/drawing/2014/main" id="{20E44047-D350-FC47-9B0D-0D5919B16751}"/>
              </a:ext>
            </a:extLst>
          </p:cNvPr>
          <p:cNvSpPr>
            <a:spLocks noGrp="1"/>
          </p:cNvSpPr>
          <p:nvPr>
            <p:ph idx="1"/>
          </p:nvPr>
        </p:nvSpPr>
        <p:spPr/>
        <p:txBody>
          <a:bodyPr>
            <a:normAutofit fontScale="77500" lnSpcReduction="20000"/>
          </a:bodyPr>
          <a:lstStyle/>
          <a:p>
            <a:r>
              <a:rPr lang="en-US" b="1" dirty="0">
                <a:effectLst>
                  <a:glow rad="63500">
                    <a:srgbClr val="FF0000">
                      <a:alpha val="40000"/>
                    </a:srgbClr>
                  </a:glow>
                </a:effectLst>
              </a:rPr>
              <a:t>Major conflict </a:t>
            </a:r>
            <a:r>
              <a:rPr lang="en-US" dirty="0"/>
              <a:t>MUST be talked about with a leader or trusted adult within your unit</a:t>
            </a:r>
          </a:p>
          <a:p>
            <a:pPr lvl="1"/>
            <a:r>
              <a:rPr lang="en-US" dirty="0"/>
              <a:t>In some cases, the leader may be obliged to contact parents and or relevant authorities for extra safety and back up</a:t>
            </a:r>
          </a:p>
          <a:p>
            <a:r>
              <a:rPr lang="en-US" b="1" dirty="0">
                <a:effectLst>
                  <a:glow rad="63500">
                    <a:srgbClr val="FF0000">
                      <a:alpha val="40000"/>
                    </a:srgbClr>
                  </a:glow>
                </a:effectLst>
              </a:rPr>
              <a:t>Major conflict and misconduct</a:t>
            </a:r>
            <a:r>
              <a:rPr lang="en-US" dirty="0"/>
              <a:t>: </a:t>
            </a:r>
          </a:p>
          <a:p>
            <a:pPr lvl="1"/>
            <a:r>
              <a:rPr lang="en-US" dirty="0"/>
              <a:t>Category 4 behaviour, especially</a:t>
            </a:r>
          </a:p>
          <a:p>
            <a:pPr lvl="2"/>
            <a:r>
              <a:rPr lang="en-US" dirty="0"/>
              <a:t>Bullying, D.A.D.S violations , Life-threatening situations</a:t>
            </a:r>
          </a:p>
          <a:p>
            <a:r>
              <a:rPr lang="en-US" dirty="0"/>
              <a:t>Each case is different and as such needs to be treated differently </a:t>
            </a:r>
          </a:p>
          <a:p>
            <a:r>
              <a:rPr lang="en-US" dirty="0"/>
              <a:t>Many </a:t>
            </a:r>
            <a:r>
              <a:rPr lang="en-US" b="1" dirty="0">
                <a:effectLst>
                  <a:glow rad="63500">
                    <a:srgbClr val="FF0000">
                      <a:alpha val="40000"/>
                    </a:srgbClr>
                  </a:glow>
                </a:effectLst>
              </a:rPr>
              <a:t>Major Conflict </a:t>
            </a:r>
            <a:r>
              <a:rPr lang="en-US" dirty="0"/>
              <a:t>cases can be dealt with by a Conduct Council</a:t>
            </a:r>
          </a:p>
          <a:p>
            <a:endParaRPr lang="en-US" dirty="0"/>
          </a:p>
          <a:p>
            <a:endParaRPr lang="en-US" dirty="0"/>
          </a:p>
        </p:txBody>
      </p:sp>
      <p:sp>
        <p:nvSpPr>
          <p:cNvPr id="4" name="TextBox 3">
            <a:extLst>
              <a:ext uri="{FF2B5EF4-FFF2-40B4-BE49-F238E27FC236}">
                <a16:creationId xmlns:a16="http://schemas.microsoft.com/office/drawing/2014/main" id="{454F4F32-2534-46B7-7424-A24251D2580C}"/>
              </a:ext>
            </a:extLst>
          </p:cNvPr>
          <p:cNvSpPr txBox="1"/>
          <p:nvPr/>
        </p:nvSpPr>
        <p:spPr>
          <a:xfrm>
            <a:off x="318498" y="352982"/>
            <a:ext cx="6151728" cy="415498"/>
          </a:xfrm>
          <a:prstGeom prst="rect">
            <a:avLst/>
          </a:prstGeom>
          <a:noFill/>
        </p:spPr>
        <p:txBody>
          <a:bodyPr wrap="square" rtlCol="0">
            <a:spAutoFit/>
          </a:bodyPr>
          <a:lstStyle/>
          <a:p>
            <a:r>
              <a:rPr lang="en-AU" sz="2100" dirty="0">
                <a:solidFill>
                  <a:schemeClr val="bg1"/>
                </a:solidFill>
                <a:latin typeface="Nunito Sans" pitchFamily="2" charset="77"/>
              </a:rPr>
              <a:t>…then the </a:t>
            </a:r>
            <a:r>
              <a:rPr lang="en-AU" sz="2000" b="1" dirty="0">
                <a:solidFill>
                  <a:schemeClr val="bg1"/>
                </a:solidFill>
                <a:effectLst>
                  <a:glow rad="63500">
                    <a:schemeClr val="accent2">
                      <a:satMod val="175000"/>
                      <a:alpha val="40000"/>
                    </a:schemeClr>
                  </a:glow>
                </a:effectLst>
                <a:latin typeface="Nunito Sans" pitchFamily="2" charset="77"/>
              </a:rPr>
              <a:t>minor conflict </a:t>
            </a:r>
            <a:r>
              <a:rPr lang="en-AU" sz="2100" dirty="0">
                <a:solidFill>
                  <a:schemeClr val="bg1"/>
                </a:solidFill>
                <a:latin typeface="Nunito Sans" pitchFamily="2" charset="77"/>
              </a:rPr>
              <a:t>becomes:</a:t>
            </a:r>
            <a:endParaRPr lang="en-US" sz="2100" dirty="0">
              <a:solidFill>
                <a:schemeClr val="bg1"/>
              </a:solidFill>
              <a:latin typeface="Nunito Sans" pitchFamily="2" charset="77"/>
            </a:endParaRPr>
          </a:p>
        </p:txBody>
      </p:sp>
      <p:sp>
        <p:nvSpPr>
          <p:cNvPr id="6" name="TextBox 5">
            <a:extLst>
              <a:ext uri="{FF2B5EF4-FFF2-40B4-BE49-F238E27FC236}">
                <a16:creationId xmlns:a16="http://schemas.microsoft.com/office/drawing/2014/main" id="{00DF64FA-544C-CEF9-FBFD-8CA9309B15F1}"/>
              </a:ext>
            </a:extLst>
          </p:cNvPr>
          <p:cNvSpPr txBox="1"/>
          <p:nvPr/>
        </p:nvSpPr>
        <p:spPr>
          <a:xfrm>
            <a:off x="483026" y="4582769"/>
            <a:ext cx="4633504" cy="300082"/>
          </a:xfrm>
          <a:prstGeom prst="rect">
            <a:avLst/>
          </a:prstGeom>
          <a:noFill/>
        </p:spPr>
        <p:txBody>
          <a:bodyPr wrap="square" rtlCol="0">
            <a:spAutoFit/>
          </a:bodyPr>
          <a:lstStyle/>
          <a:p>
            <a:r>
              <a:rPr lang="en-AU" sz="1350" dirty="0">
                <a:solidFill>
                  <a:schemeClr val="bg1"/>
                </a:solidFill>
              </a:rPr>
              <a:t>Email </a:t>
            </a:r>
            <a:r>
              <a:rPr lang="en-AU" sz="1350" dirty="0">
                <a:solidFill>
                  <a:schemeClr val="bg1"/>
                </a:solidFill>
                <a:hlinkClick r:id="rId3">
                  <a:extLst>
                    <a:ext uri="{A12FA001-AC4F-418D-AE19-62706E023703}">
                      <ahyp:hlinkClr xmlns:ahyp="http://schemas.microsoft.com/office/drawing/2018/hyperlinkcolor" val="tx"/>
                    </a:ext>
                  </a:extLst>
                </a:hlinkClick>
              </a:rPr>
              <a:t>support@vicventurers.com.au</a:t>
            </a:r>
            <a:r>
              <a:rPr lang="en-AU" sz="1350" dirty="0">
                <a:solidFill>
                  <a:schemeClr val="bg1"/>
                </a:solidFill>
              </a:rPr>
              <a:t> for further help</a:t>
            </a:r>
            <a:endParaRPr lang="en-US" sz="1350" dirty="0">
              <a:solidFill>
                <a:schemeClr val="bg1"/>
              </a:solidFill>
            </a:endParaRPr>
          </a:p>
        </p:txBody>
      </p:sp>
    </p:spTree>
    <p:extLst>
      <p:ext uri="{BB962C8B-B14F-4D97-AF65-F5344CB8AC3E}">
        <p14:creationId xmlns:p14="http://schemas.microsoft.com/office/powerpoint/2010/main" val="33159637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1A5B8F-85E2-6F43-A1D0-310B83083C2B}"/>
              </a:ext>
            </a:extLst>
          </p:cNvPr>
          <p:cNvSpPr>
            <a:spLocks noGrp="1"/>
          </p:cNvSpPr>
          <p:nvPr>
            <p:ph type="title"/>
          </p:nvPr>
        </p:nvSpPr>
        <p:spPr>
          <a:xfrm>
            <a:off x="628650" y="235350"/>
            <a:ext cx="7886700" cy="994172"/>
          </a:xfrm>
        </p:spPr>
        <p:txBody>
          <a:bodyPr/>
          <a:lstStyle/>
          <a:p>
            <a:r>
              <a:rPr lang="en-US" dirty="0"/>
              <a:t>Conduct Councils </a:t>
            </a:r>
          </a:p>
        </p:txBody>
      </p:sp>
      <p:sp>
        <p:nvSpPr>
          <p:cNvPr id="3" name="Content Placeholder 2">
            <a:extLst>
              <a:ext uri="{FF2B5EF4-FFF2-40B4-BE49-F238E27FC236}">
                <a16:creationId xmlns:a16="http://schemas.microsoft.com/office/drawing/2014/main" id="{20E44047-D350-FC47-9B0D-0D5919B16751}"/>
              </a:ext>
            </a:extLst>
          </p:cNvPr>
          <p:cNvSpPr>
            <a:spLocks noGrp="1"/>
          </p:cNvSpPr>
          <p:nvPr>
            <p:ph idx="1"/>
          </p:nvPr>
        </p:nvSpPr>
        <p:spPr>
          <a:xfrm>
            <a:off x="791696" y="1229521"/>
            <a:ext cx="7560609" cy="3353247"/>
          </a:xfrm>
        </p:spPr>
        <p:txBody>
          <a:bodyPr>
            <a:normAutofit fontScale="55000" lnSpcReduction="20000"/>
          </a:bodyPr>
          <a:lstStyle/>
          <a:p>
            <a:pPr>
              <a:lnSpc>
                <a:spcPct val="120000"/>
              </a:lnSpc>
            </a:pPr>
            <a:r>
              <a:rPr lang="en-US" dirty="0"/>
              <a:t>Some conflicts need a proper sit down and discussion to resolve</a:t>
            </a:r>
          </a:p>
          <a:p>
            <a:pPr lvl="1">
              <a:lnSpc>
                <a:spcPct val="120000"/>
              </a:lnSpc>
            </a:pPr>
            <a:r>
              <a:rPr lang="en-US" dirty="0"/>
              <a:t>a sustainable solution that works best for everyone</a:t>
            </a:r>
          </a:p>
          <a:p>
            <a:pPr lvl="1">
              <a:lnSpc>
                <a:spcPct val="120000"/>
              </a:lnSpc>
            </a:pPr>
            <a:r>
              <a:rPr lang="en-US" dirty="0"/>
              <a:t>is supported by adult reinforcement</a:t>
            </a:r>
          </a:p>
          <a:p>
            <a:pPr>
              <a:lnSpc>
                <a:spcPct val="120000"/>
              </a:lnSpc>
            </a:pPr>
            <a:r>
              <a:rPr lang="en-US" dirty="0"/>
              <a:t>Thus </a:t>
            </a:r>
            <a:r>
              <a:rPr lang="en-US" dirty="0">
                <a:effectLst>
                  <a:glow rad="63500">
                    <a:schemeClr val="accent6">
                      <a:satMod val="175000"/>
                      <a:alpha val="40000"/>
                    </a:schemeClr>
                  </a:glow>
                </a:effectLst>
              </a:rPr>
              <a:t>Conduct Councils </a:t>
            </a:r>
            <a:r>
              <a:rPr lang="en-US" dirty="0"/>
              <a:t>are created, like Unit Councils but especially for solving conflicts</a:t>
            </a:r>
          </a:p>
          <a:p>
            <a:pPr>
              <a:lnSpc>
                <a:spcPct val="120000"/>
              </a:lnSpc>
            </a:pPr>
            <a:r>
              <a:rPr lang="en-US" b="1" dirty="0"/>
              <a:t>What is the outcome?</a:t>
            </a:r>
            <a:br>
              <a:rPr lang="en-US" b="1" dirty="0"/>
            </a:br>
            <a:r>
              <a:rPr lang="en-US" dirty="0"/>
              <a:t>Outcomes can be as simple as a warning, or as serious as needing a member of the State team to come and help find solutions and consequences</a:t>
            </a:r>
          </a:p>
          <a:p>
            <a:pPr>
              <a:lnSpc>
                <a:spcPct val="120000"/>
              </a:lnSpc>
            </a:pPr>
            <a:r>
              <a:rPr lang="en-US" dirty="0"/>
              <a:t>Remember that every case is unique and as such all outcomes will be different. </a:t>
            </a:r>
          </a:p>
          <a:p>
            <a:pPr>
              <a:lnSpc>
                <a:spcPct val="120000"/>
              </a:lnSpc>
            </a:pPr>
            <a:r>
              <a:rPr lang="en-US" dirty="0"/>
              <a:t>There is no shame in needing help to solve the matter.</a:t>
            </a:r>
          </a:p>
        </p:txBody>
      </p:sp>
      <p:sp>
        <p:nvSpPr>
          <p:cNvPr id="5" name="TextBox 4">
            <a:extLst>
              <a:ext uri="{FF2B5EF4-FFF2-40B4-BE49-F238E27FC236}">
                <a16:creationId xmlns:a16="http://schemas.microsoft.com/office/drawing/2014/main" id="{D7D8322E-DBAB-66FC-CF4F-3C783F29E1ED}"/>
              </a:ext>
            </a:extLst>
          </p:cNvPr>
          <p:cNvSpPr txBox="1"/>
          <p:nvPr/>
        </p:nvSpPr>
        <p:spPr>
          <a:xfrm>
            <a:off x="483026" y="4582769"/>
            <a:ext cx="4633504" cy="300082"/>
          </a:xfrm>
          <a:prstGeom prst="rect">
            <a:avLst/>
          </a:prstGeom>
          <a:noFill/>
        </p:spPr>
        <p:txBody>
          <a:bodyPr wrap="square" rtlCol="0">
            <a:spAutoFit/>
          </a:bodyPr>
          <a:lstStyle/>
          <a:p>
            <a:r>
              <a:rPr lang="en-AU" sz="1350" dirty="0">
                <a:solidFill>
                  <a:schemeClr val="bg1"/>
                </a:solidFill>
              </a:rPr>
              <a:t>Email </a:t>
            </a:r>
            <a:r>
              <a:rPr lang="en-AU" sz="1350" dirty="0">
                <a:solidFill>
                  <a:schemeClr val="bg1"/>
                </a:solidFill>
                <a:hlinkClick r:id="rId3">
                  <a:extLst>
                    <a:ext uri="{A12FA001-AC4F-418D-AE19-62706E023703}">
                      <ahyp:hlinkClr xmlns:ahyp="http://schemas.microsoft.com/office/drawing/2018/hyperlinkcolor" val="tx"/>
                    </a:ext>
                  </a:extLst>
                </a:hlinkClick>
              </a:rPr>
              <a:t>support@vicventurers.com.au</a:t>
            </a:r>
            <a:r>
              <a:rPr lang="en-AU" sz="1350" dirty="0">
                <a:solidFill>
                  <a:schemeClr val="bg1"/>
                </a:solidFill>
              </a:rPr>
              <a:t> for further help</a:t>
            </a:r>
            <a:endParaRPr lang="en-US" sz="1350" dirty="0">
              <a:solidFill>
                <a:schemeClr val="bg1"/>
              </a:solidFill>
            </a:endParaRPr>
          </a:p>
        </p:txBody>
      </p:sp>
    </p:spTree>
    <p:extLst>
      <p:ext uri="{BB962C8B-B14F-4D97-AF65-F5344CB8AC3E}">
        <p14:creationId xmlns:p14="http://schemas.microsoft.com/office/powerpoint/2010/main" val="11443142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1A5B8F-85E2-6F43-A1D0-310B83083C2B}"/>
              </a:ext>
            </a:extLst>
          </p:cNvPr>
          <p:cNvSpPr>
            <a:spLocks noGrp="1"/>
          </p:cNvSpPr>
          <p:nvPr>
            <p:ph type="title"/>
          </p:nvPr>
        </p:nvSpPr>
        <p:spPr>
          <a:xfrm>
            <a:off x="623888" y="1282700"/>
            <a:ext cx="7886700" cy="1289050"/>
          </a:xfrm>
        </p:spPr>
        <p:txBody>
          <a:bodyPr>
            <a:normAutofit/>
          </a:bodyPr>
          <a:lstStyle/>
          <a:p>
            <a:r>
              <a:rPr lang="en-US" dirty="0"/>
              <a:t>Group Activity</a:t>
            </a:r>
          </a:p>
        </p:txBody>
      </p:sp>
      <p:sp>
        <p:nvSpPr>
          <p:cNvPr id="4" name="Text Placeholder 3">
            <a:extLst>
              <a:ext uri="{FF2B5EF4-FFF2-40B4-BE49-F238E27FC236}">
                <a16:creationId xmlns:a16="http://schemas.microsoft.com/office/drawing/2014/main" id="{33B2A9CC-D053-9591-2AA3-9463DB3585AF}"/>
              </a:ext>
            </a:extLst>
          </p:cNvPr>
          <p:cNvSpPr>
            <a:spLocks noGrp="1"/>
          </p:cNvSpPr>
          <p:nvPr>
            <p:ph type="body" idx="1"/>
          </p:nvPr>
        </p:nvSpPr>
        <p:spPr>
          <a:xfrm>
            <a:off x="623888" y="2571750"/>
            <a:ext cx="7886700" cy="1995488"/>
          </a:xfrm>
        </p:spPr>
        <p:txBody>
          <a:bodyPr>
            <a:normAutofit fontScale="77500" lnSpcReduction="20000"/>
          </a:bodyPr>
          <a:lstStyle/>
          <a:p>
            <a:r>
              <a:rPr lang="en-US" dirty="0">
                <a:solidFill>
                  <a:schemeClr val="bg1"/>
                </a:solidFill>
              </a:rPr>
              <a:t>Decide as a Unit (or in patrols before debriefing as a Unit) whether each of the following conflicts are major or minor and what you would do to solve each one.</a:t>
            </a:r>
            <a:br>
              <a:rPr lang="en-US" dirty="0">
                <a:solidFill>
                  <a:schemeClr val="bg1"/>
                </a:solidFill>
              </a:rPr>
            </a:br>
            <a:br>
              <a:rPr lang="en-US" dirty="0">
                <a:solidFill>
                  <a:schemeClr val="bg1"/>
                </a:solidFill>
              </a:rPr>
            </a:br>
            <a:r>
              <a:rPr lang="en-US" dirty="0">
                <a:solidFill>
                  <a:schemeClr val="bg1"/>
                </a:solidFill>
              </a:rPr>
              <a:t>Solving can include getting help or setting up a meeting date as well as everything else previously discussed or a new perspective</a:t>
            </a:r>
          </a:p>
          <a:p>
            <a:r>
              <a:rPr lang="en-US" dirty="0">
                <a:solidFill>
                  <a:schemeClr val="bg1"/>
                </a:solidFill>
              </a:rPr>
              <a:t>You can choose to have one end of the room to be “minor conflicts,” and another to be “major conflicts,” if you want to get some movement in!!</a:t>
            </a:r>
          </a:p>
          <a:p>
            <a:endParaRPr lang="en-US" dirty="0">
              <a:solidFill>
                <a:schemeClr val="bg1"/>
              </a:solidFill>
            </a:endParaRPr>
          </a:p>
          <a:p>
            <a:endParaRPr lang="en-US" dirty="0">
              <a:solidFill>
                <a:schemeClr val="bg1"/>
              </a:solidFill>
            </a:endParaRPr>
          </a:p>
        </p:txBody>
      </p:sp>
    </p:spTree>
    <p:extLst>
      <p:ext uri="{BB962C8B-B14F-4D97-AF65-F5344CB8AC3E}">
        <p14:creationId xmlns:p14="http://schemas.microsoft.com/office/powerpoint/2010/main" val="20977631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AF6711-C2DD-EC29-F5E5-CC30B69FC0FD}"/>
              </a:ext>
            </a:extLst>
          </p:cNvPr>
          <p:cNvSpPr>
            <a:spLocks noGrp="1"/>
          </p:cNvSpPr>
          <p:nvPr>
            <p:ph type="title"/>
          </p:nvPr>
        </p:nvSpPr>
        <p:spPr/>
        <p:txBody>
          <a:bodyPr>
            <a:noAutofit/>
          </a:bodyPr>
          <a:lstStyle/>
          <a:p>
            <a:pPr marL="715963" indent="-715963"/>
            <a:r>
              <a:rPr lang="en-AU" sz="4400" dirty="0"/>
              <a:t>1.	A venturer is messing around with some spars and could hit someone</a:t>
            </a:r>
            <a:endParaRPr lang="en-US" sz="4400" dirty="0"/>
          </a:p>
        </p:txBody>
      </p:sp>
      <p:sp>
        <p:nvSpPr>
          <p:cNvPr id="3" name="Text Placeholder 2">
            <a:extLst>
              <a:ext uri="{FF2B5EF4-FFF2-40B4-BE49-F238E27FC236}">
                <a16:creationId xmlns:a16="http://schemas.microsoft.com/office/drawing/2014/main" id="{CD0394F2-69FB-8E0F-6EB8-753CFDEE8C66}"/>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5749233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BFC4D9-20E6-8254-CB50-15A8E4AAD00E}"/>
              </a:ext>
            </a:extLst>
          </p:cNvPr>
          <p:cNvSpPr>
            <a:spLocks noGrp="1"/>
          </p:cNvSpPr>
          <p:nvPr>
            <p:ph type="title"/>
          </p:nvPr>
        </p:nvSpPr>
        <p:spPr/>
        <p:txBody>
          <a:bodyPr vert="horz" lIns="91440" tIns="45720" rIns="91440" bIns="45720" rtlCol="0" anchor="b">
            <a:noAutofit/>
          </a:bodyPr>
          <a:lstStyle/>
          <a:p>
            <a:pPr marL="715963" indent="-715963"/>
            <a:r>
              <a:rPr lang="en-AU" sz="4400" dirty="0"/>
              <a:t>2. A Venturer Scout is </a:t>
            </a:r>
            <a:r>
              <a:rPr lang="en-AU" sz="4400"/>
              <a:t>being excluded</a:t>
            </a:r>
            <a:endParaRPr lang="en-US" sz="4400" dirty="0"/>
          </a:p>
        </p:txBody>
      </p:sp>
      <p:sp>
        <p:nvSpPr>
          <p:cNvPr id="3" name="Text Placeholder 2">
            <a:extLst>
              <a:ext uri="{FF2B5EF4-FFF2-40B4-BE49-F238E27FC236}">
                <a16:creationId xmlns:a16="http://schemas.microsoft.com/office/drawing/2014/main" id="{860DC866-3F52-D7FB-A699-F34ED84BBD0B}"/>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42944138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F59351-5296-DD68-DCBF-5DCB6B9B9D90}"/>
              </a:ext>
            </a:extLst>
          </p:cNvPr>
          <p:cNvSpPr>
            <a:spLocks noGrp="1"/>
          </p:cNvSpPr>
          <p:nvPr>
            <p:ph type="ctrTitle"/>
          </p:nvPr>
        </p:nvSpPr>
        <p:spPr>
          <a:xfrm>
            <a:off x="1050878" y="2049599"/>
            <a:ext cx="6858000" cy="1790700"/>
          </a:xfrm>
        </p:spPr>
        <p:txBody>
          <a:bodyPr vert="horz" lIns="91440" tIns="45720" rIns="91440" bIns="45720" rtlCol="0" anchor="b">
            <a:noAutofit/>
          </a:bodyPr>
          <a:lstStyle/>
          <a:p>
            <a:pPr marL="715963" indent="-715963" algn="l"/>
            <a:r>
              <a:rPr lang="en-AU" sz="4000" dirty="0"/>
              <a:t>3. A Venturer has repeatedly been calling another Venturer a nickname despite the other Venturer asking them to please stop</a:t>
            </a:r>
            <a:endParaRPr lang="en-US" sz="4000" dirty="0"/>
          </a:p>
        </p:txBody>
      </p:sp>
    </p:spTree>
    <p:extLst>
      <p:ext uri="{BB962C8B-B14F-4D97-AF65-F5344CB8AC3E}">
        <p14:creationId xmlns:p14="http://schemas.microsoft.com/office/powerpoint/2010/main" val="1962754407"/>
      </p:ext>
    </p:extLst>
  </p:cSld>
  <p:clrMapOvr>
    <a:masterClrMapping/>
  </p:clrMapOvr>
</p:sld>
</file>

<file path=ppt/theme/theme1.xml><?xml version="1.0" encoding="utf-8"?>
<a:theme xmlns:a="http://schemas.openxmlformats.org/drawingml/2006/main" name="Custom Design">
  <a:themeElements>
    <a:clrScheme name="ScoutsVic Blue">
      <a:dk1>
        <a:srgbClr val="262661"/>
      </a:dk1>
      <a:lt1>
        <a:srgbClr val="FFFFFF"/>
      </a:lt1>
      <a:dk2>
        <a:srgbClr val="3C5C92"/>
      </a:dk2>
      <a:lt2>
        <a:srgbClr val="E7E6E6"/>
      </a:lt2>
      <a:accent1>
        <a:srgbClr val="4472C4"/>
      </a:accent1>
      <a:accent2>
        <a:srgbClr val="ED7D31"/>
      </a:accent2>
      <a:accent3>
        <a:srgbClr val="A5A5A5"/>
      </a:accent3>
      <a:accent4>
        <a:srgbClr val="FFC000"/>
      </a:accent4>
      <a:accent5>
        <a:srgbClr val="934166"/>
      </a:accent5>
      <a:accent6>
        <a:srgbClr val="70AD47"/>
      </a:accent6>
      <a:hlink>
        <a:srgbClr val="5CB8D8"/>
      </a:hlink>
      <a:folHlink>
        <a:srgbClr val="5CB8D8"/>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coutsVic Gumtree 16-9" id="{7629C79B-4E71-644F-AF0F-BE5B8F7CF6FC}" vid="{779E7EB5-7C8F-3F4E-AB5D-E481E2128CF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ABBD5DE8C002342874E17DC8C85D45A" ma:contentTypeVersion="19" ma:contentTypeDescription="Create a new document." ma:contentTypeScope="" ma:versionID="d8917d3562ba9803e5ac06db5b21b870">
  <xsd:schema xmlns:xsd="http://www.w3.org/2001/XMLSchema" xmlns:xs="http://www.w3.org/2001/XMLSchema" xmlns:p="http://schemas.microsoft.com/office/2006/metadata/properties" xmlns:ns2="7c2efe60-cc7e-4ef0-af4d-417449a4e121" xmlns:ns3="e007978d-01bb-44b1-80ff-106867d2ac47" targetNamespace="http://schemas.microsoft.com/office/2006/metadata/properties" ma:root="true" ma:fieldsID="c85d129c2d9cba923090b40f042c6f9e" ns2:_="" ns3:_="">
    <xsd:import namespace="7c2efe60-cc7e-4ef0-af4d-417449a4e121"/>
    <xsd:import namespace="e007978d-01bb-44b1-80ff-106867d2ac47"/>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LengthInSeconds" minOccurs="0"/>
                <xsd:element ref="ns2:MediaServiceOCR" minOccurs="0"/>
                <xsd:element ref="ns2:lcf76f155ced4ddcb4097134ff3c332f" minOccurs="0"/>
                <xsd:element ref="ns3:TaxCatchAll" minOccurs="0"/>
                <xsd:element ref="ns2:MediaServiceObjectDetectorVersions" minOccurs="0"/>
                <xsd:element ref="ns2:MediaServiceSearchProperties" minOccurs="0"/>
                <xsd:element ref="ns2:MediaServiceLocation" minOccurs="0"/>
                <xsd:element ref="ns2:Comment"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c2efe60-cc7e-4ef0-af4d-417449a4e12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LengthInSeconds" ma:index="18" nillable="true" ma:displayName="Length (seconds)" ma:internalName="MediaLengthInSeconds" ma:readOnly="true">
      <xsd:simpleType>
        <xsd:restriction base="dms:Unknown"/>
      </xsd:simpleType>
    </xsd:element>
    <xsd:element name="MediaServiceOCR" ma:index="19" nillable="true" ma:displayName="Extracted Text" ma:internalName="MediaServiceOCR"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278acbac-51b2-49b2-a7b5-1c132358f2a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Location" ma:index="25" nillable="true" ma:displayName="Location" ma:indexed="true" ma:internalName="MediaServiceLocation" ma:readOnly="true">
      <xsd:simpleType>
        <xsd:restriction base="dms:Text"/>
      </xsd:simpleType>
    </xsd:element>
    <xsd:element name="Comment" ma:index="26" nillable="true" ma:displayName="Comment" ma:description="Freeform text entry" ma:format="Dropdown" ma:internalName="Comment">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007978d-01bb-44b1-80ff-106867d2ac47"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f3e8e706-63dd-4e0f-98f7-8de9e00bfe8b}" ma:internalName="TaxCatchAll" ma:showField="CatchAllData" ma:web="e007978d-01bb-44b1-80ff-106867d2ac4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e007978d-01bb-44b1-80ff-106867d2ac47" xsi:nil="true"/>
    <lcf76f155ced4ddcb4097134ff3c332f xmlns="7c2efe60-cc7e-4ef0-af4d-417449a4e121">
      <Terms xmlns="http://schemas.microsoft.com/office/infopath/2007/PartnerControls"/>
    </lcf76f155ced4ddcb4097134ff3c332f>
    <Comment xmlns="7c2efe60-cc7e-4ef0-af4d-417449a4e121" xsi:nil="true"/>
  </documentManagement>
</p:properties>
</file>

<file path=customXml/itemProps1.xml><?xml version="1.0" encoding="utf-8"?>
<ds:datastoreItem xmlns:ds="http://schemas.openxmlformats.org/officeDocument/2006/customXml" ds:itemID="{0DFF8928-C467-4595-BA48-00B130B19083}"/>
</file>

<file path=customXml/itemProps2.xml><?xml version="1.0" encoding="utf-8"?>
<ds:datastoreItem xmlns:ds="http://schemas.openxmlformats.org/officeDocument/2006/customXml" ds:itemID="{17707123-E003-496D-A9D5-1A34989F8E7A}"/>
</file>

<file path=customXml/itemProps3.xml><?xml version="1.0" encoding="utf-8"?>
<ds:datastoreItem xmlns:ds="http://schemas.openxmlformats.org/officeDocument/2006/customXml" ds:itemID="{CC82471B-C9F4-4C3C-B1E5-1AD53FFE9E2B}"/>
</file>

<file path=docProps/app.xml><?xml version="1.0" encoding="utf-8"?>
<Properties xmlns="http://schemas.openxmlformats.org/officeDocument/2006/extended-properties" xmlns:vt="http://schemas.openxmlformats.org/officeDocument/2006/docPropsVTypes">
  <Template>Custom Design</Template>
  <TotalTime>45</TotalTime>
  <Words>916</Words>
  <Application>Microsoft Macintosh PowerPoint</Application>
  <PresentationFormat>On-screen Show (16:9)</PresentationFormat>
  <Paragraphs>63</Paragraphs>
  <Slides>12</Slides>
  <Notes>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12</vt:i4>
      </vt:variant>
    </vt:vector>
  </HeadingPairs>
  <TitlesOfParts>
    <vt:vector size="19" baseType="lpstr">
      <vt:lpstr>Arial</vt:lpstr>
      <vt:lpstr>Calibri</vt:lpstr>
      <vt:lpstr>Nunito Sans</vt:lpstr>
      <vt:lpstr>Nunito Sans Black</vt:lpstr>
      <vt:lpstr>Nunito Sans ExtraLight</vt:lpstr>
      <vt:lpstr>Nunito Sans Light</vt:lpstr>
      <vt:lpstr>Custom Design</vt:lpstr>
      <vt:lpstr>Resolving Unit Conflict</vt:lpstr>
      <vt:lpstr>What We Are Covering Today</vt:lpstr>
      <vt:lpstr>What is Minor Conflict and Misconduct?</vt:lpstr>
      <vt:lpstr>Major conflict and misconduct </vt:lpstr>
      <vt:lpstr>Conduct Councils </vt:lpstr>
      <vt:lpstr>Group Activity</vt:lpstr>
      <vt:lpstr>1. A venturer is messing around with some spars and could hit someone</vt:lpstr>
      <vt:lpstr>2. A Venturer Scout is being excluded</vt:lpstr>
      <vt:lpstr>3. A Venturer has repeatedly been calling another Venturer a nickname despite the other Venturer asking them to please stop</vt:lpstr>
      <vt:lpstr>4. A Venturer in your Unit has snuck energy drinks onto a major Venturer camp</vt:lpstr>
      <vt:lpstr>5. A Venturer is not pulling their weight in the Unit</vt:lpstr>
      <vt:lpstr>How do you think you went?</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E²G</dc:creator>
  <cp:keywords/>
  <dc:description/>
  <cp:lastModifiedBy>E²G</cp:lastModifiedBy>
  <cp:revision>1</cp:revision>
  <dcterms:created xsi:type="dcterms:W3CDTF">2025-03-11T23:35:14Z</dcterms:created>
  <dcterms:modified xsi:type="dcterms:W3CDTF">2025-03-12T00:21:04Z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0x0101001ABBD5DE8C002342874E17DC8C85D45A</vt:lpwstr>
  </property>
</Properties>
</file>