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33" r:id="rId2"/>
    <p:sldId id="271" r:id="rId3"/>
    <p:sldId id="256" r:id="rId4"/>
    <p:sldId id="3370" r:id="rId5"/>
    <p:sldId id="3371" r:id="rId6"/>
    <p:sldId id="3378" r:id="rId7"/>
    <p:sldId id="3388" r:id="rId8"/>
    <p:sldId id="3379" r:id="rId9"/>
    <p:sldId id="3387" r:id="rId10"/>
    <p:sldId id="3383" r:id="rId11"/>
    <p:sldId id="3373" r:id="rId12"/>
    <p:sldId id="3381" r:id="rId13"/>
    <p:sldId id="3374" r:id="rId14"/>
    <p:sldId id="3382" r:id="rId15"/>
    <p:sldId id="3386" r:id="rId16"/>
    <p:sldId id="3380" r:id="rId17"/>
    <p:sldId id="3385" r:id="rId18"/>
    <p:sldId id="3384" r:id="rId19"/>
    <p:sldId id="3377" r:id="rId20"/>
    <p:sldId id="3389" r:id="rId21"/>
  </p:sldIdLst>
  <p:sldSz cx="9144000" cy="5143500" type="screen16x9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44A"/>
    <a:srgbClr val="0E234A"/>
    <a:srgbClr val="0D2349"/>
    <a:srgbClr val="003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85EC6-176D-4C69-9991-8215C1CF73A4}" v="208" dt="2026-01-30T06:41:09.221"/>
    <p1510:client id="{4325E2BC-E0CC-417B-94DC-816C01B0AA17}" v="34" dt="2026-01-30T06:07:14.792"/>
    <p1510:client id="{5ED4F018-9D9A-4A2F-8C9A-76CD42E65F19}" v="104" dt="2026-01-30T08:43:43.755"/>
    <p1510:client id="{6F5506CA-EE51-436D-B6B6-CF9A49A0ADC3}" v="107" dt="2026-01-30T06:00:31.023"/>
    <p1510:client id="{C93EE385-81AB-4555-BA08-DDF47C2EEE66}" v="8" dt="2026-01-30T07:37:35.701"/>
    <p1510:client id="{CA091C9E-2D3C-4C85-91E6-962BA76C3D43}" v="5" dt="2026-01-30T05:52:08.364"/>
    <p1510:client id="{F8307923-35B4-427E-AA59-0A09D6C3281E}" v="32" dt="2026-01-30T07:35:18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5034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1200" y="4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uts Victoria" userId="WUv1Oc64ZFTA5+9WrJnN8ZzQRTPwM8uW45OZWLDSDuA=" providerId="None" clId="Web-{5ED4F018-9D9A-4A2F-8C9A-76CD42E65F19}"/>
    <pc:docChg chg="modSld">
      <pc:chgData name="Scouts Victoria" userId="WUv1Oc64ZFTA5+9WrJnN8ZzQRTPwM8uW45OZWLDSDuA=" providerId="None" clId="Web-{5ED4F018-9D9A-4A2F-8C9A-76CD42E65F19}" dt="2026-01-30T08:43:43.755" v="97" actId="1076"/>
      <pc:docMkLst>
        <pc:docMk/>
      </pc:docMkLst>
      <pc:sldChg chg="modSp">
        <pc:chgData name="Scouts Victoria" userId="WUv1Oc64ZFTA5+9WrJnN8ZzQRTPwM8uW45OZWLDSDuA=" providerId="None" clId="Web-{5ED4F018-9D9A-4A2F-8C9A-76CD42E65F19}" dt="2026-01-30T08:42:49.707" v="66" actId="20577"/>
        <pc:sldMkLst>
          <pc:docMk/>
          <pc:sldMk cId="2817098877" sldId="3370"/>
        </pc:sldMkLst>
        <pc:spChg chg="mod">
          <ac:chgData name="Scouts Victoria" userId="WUv1Oc64ZFTA5+9WrJnN8ZzQRTPwM8uW45OZWLDSDuA=" providerId="None" clId="Web-{5ED4F018-9D9A-4A2F-8C9A-76CD42E65F19}" dt="2026-01-30T08:42:49.707" v="66" actId="20577"/>
          <ac:spMkLst>
            <pc:docMk/>
            <pc:sldMk cId="2817098877" sldId="3370"/>
            <ac:spMk id="3" creationId="{2A18ECD1-01EA-00AA-B053-8580F9076A90}"/>
          </ac:spMkLst>
        </pc:spChg>
      </pc:sldChg>
      <pc:sldChg chg="modSp">
        <pc:chgData name="Scouts Victoria" userId="WUv1Oc64ZFTA5+9WrJnN8ZzQRTPwM8uW45OZWLDSDuA=" providerId="None" clId="Web-{5ED4F018-9D9A-4A2F-8C9A-76CD42E65F19}" dt="2026-01-30T08:42:56.348" v="67" actId="20577"/>
        <pc:sldMkLst>
          <pc:docMk/>
          <pc:sldMk cId="2600841120" sldId="3378"/>
        </pc:sldMkLst>
        <pc:spChg chg="mod">
          <ac:chgData name="Scouts Victoria" userId="WUv1Oc64ZFTA5+9WrJnN8ZzQRTPwM8uW45OZWLDSDuA=" providerId="None" clId="Web-{5ED4F018-9D9A-4A2F-8C9A-76CD42E65F19}" dt="2026-01-30T08:42:56.348" v="67" actId="20577"/>
          <ac:spMkLst>
            <pc:docMk/>
            <pc:sldMk cId="2600841120" sldId="3378"/>
            <ac:spMk id="3" creationId="{8BDFB308-328D-1813-DB3F-EB5DB84488E9}"/>
          </ac:spMkLst>
        </pc:spChg>
      </pc:sldChg>
      <pc:sldChg chg="modSp">
        <pc:chgData name="Scouts Victoria" userId="WUv1Oc64ZFTA5+9WrJnN8ZzQRTPwM8uW45OZWLDSDuA=" providerId="None" clId="Web-{5ED4F018-9D9A-4A2F-8C9A-76CD42E65F19}" dt="2026-01-30T08:43:08.192" v="73" actId="20577"/>
        <pc:sldMkLst>
          <pc:docMk/>
          <pc:sldMk cId="2128838620" sldId="3380"/>
        </pc:sldMkLst>
        <pc:spChg chg="mod">
          <ac:chgData name="Scouts Victoria" userId="WUv1Oc64ZFTA5+9WrJnN8ZzQRTPwM8uW45OZWLDSDuA=" providerId="None" clId="Web-{5ED4F018-9D9A-4A2F-8C9A-76CD42E65F19}" dt="2026-01-30T08:43:08.192" v="73" actId="20577"/>
          <ac:spMkLst>
            <pc:docMk/>
            <pc:sldMk cId="2128838620" sldId="3380"/>
            <ac:spMk id="2" creationId="{9AFC82C2-CECB-5E74-EEA4-CF626CB0FAA0}"/>
          </ac:spMkLst>
        </pc:spChg>
      </pc:sldChg>
      <pc:sldChg chg="modSp">
        <pc:chgData name="Scouts Victoria" userId="WUv1Oc64ZFTA5+9WrJnN8ZzQRTPwM8uW45OZWLDSDuA=" providerId="None" clId="Web-{5ED4F018-9D9A-4A2F-8C9A-76CD42E65F19}" dt="2026-01-30T08:43:43.755" v="97" actId="1076"/>
        <pc:sldMkLst>
          <pc:docMk/>
          <pc:sldMk cId="1947498743" sldId="3385"/>
        </pc:sldMkLst>
        <pc:spChg chg="mod">
          <ac:chgData name="Scouts Victoria" userId="WUv1Oc64ZFTA5+9WrJnN8ZzQRTPwM8uW45OZWLDSDuA=" providerId="None" clId="Web-{5ED4F018-9D9A-4A2F-8C9A-76CD42E65F19}" dt="2026-01-30T08:43:15.442" v="89" actId="20577"/>
          <ac:spMkLst>
            <pc:docMk/>
            <pc:sldMk cId="1947498743" sldId="3385"/>
            <ac:spMk id="2" creationId="{8058CD75-32CD-8703-4306-72BC83F580F1}"/>
          </ac:spMkLst>
        </pc:spChg>
        <pc:spChg chg="mod">
          <ac:chgData name="Scouts Victoria" userId="WUv1Oc64ZFTA5+9WrJnN8ZzQRTPwM8uW45OZWLDSDuA=" providerId="None" clId="Web-{5ED4F018-9D9A-4A2F-8C9A-76CD42E65F19}" dt="2026-01-30T08:43:43.755" v="97" actId="1076"/>
          <ac:spMkLst>
            <pc:docMk/>
            <pc:sldMk cId="1947498743" sldId="3385"/>
            <ac:spMk id="10" creationId="{89896B8F-1DA9-6C6F-4051-E91F73FE4213}"/>
          </ac:spMkLst>
        </pc:spChg>
        <pc:picChg chg="mod">
          <ac:chgData name="Scouts Victoria" userId="WUv1Oc64ZFTA5+9WrJnN8ZzQRTPwM8uW45OZWLDSDuA=" providerId="None" clId="Web-{5ED4F018-9D9A-4A2F-8C9A-76CD42E65F19}" dt="2026-01-30T08:43:43.739" v="96" actId="1076"/>
          <ac:picMkLst>
            <pc:docMk/>
            <pc:sldMk cId="1947498743" sldId="3385"/>
            <ac:picMk id="9" creationId="{484D3234-7601-95B5-DD0B-D5931E36F33D}"/>
          </ac:picMkLst>
        </pc:picChg>
      </pc:sldChg>
      <pc:sldChg chg="modSp">
        <pc:chgData name="Scouts Victoria" userId="WUv1Oc64ZFTA5+9WrJnN8ZzQRTPwM8uW45OZWLDSDuA=" providerId="None" clId="Web-{5ED4F018-9D9A-4A2F-8C9A-76CD42E65F19}" dt="2026-01-30T08:42:13.160" v="40" actId="1076"/>
        <pc:sldMkLst>
          <pc:docMk/>
          <pc:sldMk cId="2156683225" sldId="3388"/>
        </pc:sldMkLst>
        <pc:spChg chg="mod">
          <ac:chgData name="Scouts Victoria" userId="WUv1Oc64ZFTA5+9WrJnN8ZzQRTPwM8uW45OZWLDSDuA=" providerId="None" clId="Web-{5ED4F018-9D9A-4A2F-8C9A-76CD42E65F19}" dt="2026-01-30T08:42:13.160" v="40" actId="1076"/>
          <ac:spMkLst>
            <pc:docMk/>
            <pc:sldMk cId="2156683225" sldId="3388"/>
            <ac:spMk id="3" creationId="{22817DD6-7639-E831-2B61-18A7346414B9}"/>
          </ac:spMkLst>
        </pc:spChg>
      </pc:sldChg>
    </pc:docChg>
  </pc:docChgLst>
  <pc:docChgLst>
    <pc:chgData name="Scouts Victoria" userId="WUv1Oc64ZFTA5+9WrJnN8ZzQRTPwM8uW45OZWLDSDuA=" providerId="None" clId="Web-{4325E2BC-E0CC-417B-94DC-816C01B0AA17}"/>
    <pc:docChg chg="modSld">
      <pc:chgData name="Scouts Victoria" userId="WUv1Oc64ZFTA5+9WrJnN8ZzQRTPwM8uW45OZWLDSDuA=" providerId="None" clId="Web-{4325E2BC-E0CC-417B-94DC-816C01B0AA17}" dt="2026-01-30T06:07:14.792" v="34" actId="20577"/>
      <pc:docMkLst>
        <pc:docMk/>
      </pc:docMkLst>
      <pc:sldChg chg="modSp">
        <pc:chgData name="Scouts Victoria" userId="WUv1Oc64ZFTA5+9WrJnN8ZzQRTPwM8uW45OZWLDSDuA=" providerId="None" clId="Web-{4325E2BC-E0CC-417B-94DC-816C01B0AA17}" dt="2026-01-30T06:04:36.204" v="30" actId="20577"/>
        <pc:sldMkLst>
          <pc:docMk/>
          <pc:sldMk cId="715458553" sldId="3374"/>
        </pc:sldMkLst>
        <pc:spChg chg="mod">
          <ac:chgData name="Scouts Victoria" userId="WUv1Oc64ZFTA5+9WrJnN8ZzQRTPwM8uW45OZWLDSDuA=" providerId="None" clId="Web-{4325E2BC-E0CC-417B-94DC-816C01B0AA17}" dt="2026-01-30T06:04:36.204" v="30" actId="20577"/>
          <ac:spMkLst>
            <pc:docMk/>
            <pc:sldMk cId="715458553" sldId="3374"/>
            <ac:spMk id="3" creationId="{B684121B-0080-B7D8-14A5-D7417EDFE8D4}"/>
          </ac:spMkLst>
        </pc:spChg>
      </pc:sldChg>
      <pc:sldChg chg="modSp">
        <pc:chgData name="Scouts Victoria" userId="WUv1Oc64ZFTA5+9WrJnN8ZzQRTPwM8uW45OZWLDSDuA=" providerId="None" clId="Web-{4325E2BC-E0CC-417B-94DC-816C01B0AA17}" dt="2026-01-30T06:04:11.202" v="24" actId="20577"/>
        <pc:sldMkLst>
          <pc:docMk/>
          <pc:sldMk cId="2276921296" sldId="3377"/>
        </pc:sldMkLst>
        <pc:spChg chg="mod">
          <ac:chgData name="Scouts Victoria" userId="WUv1Oc64ZFTA5+9WrJnN8ZzQRTPwM8uW45OZWLDSDuA=" providerId="None" clId="Web-{4325E2BC-E0CC-417B-94DC-816C01B0AA17}" dt="2026-01-30T06:04:11.202" v="24" actId="20577"/>
          <ac:spMkLst>
            <pc:docMk/>
            <pc:sldMk cId="2276921296" sldId="3377"/>
            <ac:spMk id="3" creationId="{65951774-5A91-E348-A19A-3B0131C69482}"/>
          </ac:spMkLst>
        </pc:spChg>
      </pc:sldChg>
      <pc:sldChg chg="modSp">
        <pc:chgData name="Scouts Victoria" userId="WUv1Oc64ZFTA5+9WrJnN8ZzQRTPwM8uW45OZWLDSDuA=" providerId="None" clId="Web-{4325E2BC-E0CC-417B-94DC-816C01B0AA17}" dt="2026-01-30T06:04:15.468" v="26" actId="20577"/>
        <pc:sldMkLst>
          <pc:docMk/>
          <pc:sldMk cId="1947498743" sldId="3385"/>
        </pc:sldMkLst>
        <pc:spChg chg="mod">
          <ac:chgData name="Scouts Victoria" userId="WUv1Oc64ZFTA5+9WrJnN8ZzQRTPwM8uW45OZWLDSDuA=" providerId="None" clId="Web-{4325E2BC-E0CC-417B-94DC-816C01B0AA17}" dt="2026-01-30T06:04:15.468" v="26" actId="20577"/>
          <ac:spMkLst>
            <pc:docMk/>
            <pc:sldMk cId="1947498743" sldId="3385"/>
            <ac:spMk id="7" creationId="{B65CF075-A3F3-B41B-5D7E-F91DDA7FF17D}"/>
          </ac:spMkLst>
        </pc:spChg>
      </pc:sldChg>
      <pc:sldChg chg="modSp">
        <pc:chgData name="Scouts Victoria" userId="WUv1Oc64ZFTA5+9WrJnN8ZzQRTPwM8uW45OZWLDSDuA=" providerId="None" clId="Web-{4325E2BC-E0CC-417B-94DC-816C01B0AA17}" dt="2026-01-30T06:04:19.515" v="27" actId="20577"/>
        <pc:sldMkLst>
          <pc:docMk/>
          <pc:sldMk cId="2054192463" sldId="3386"/>
        </pc:sldMkLst>
        <pc:spChg chg="mod">
          <ac:chgData name="Scouts Victoria" userId="WUv1Oc64ZFTA5+9WrJnN8ZzQRTPwM8uW45OZWLDSDuA=" providerId="None" clId="Web-{4325E2BC-E0CC-417B-94DC-816C01B0AA17}" dt="2026-01-30T06:04:19.515" v="27" actId="20577"/>
          <ac:spMkLst>
            <pc:docMk/>
            <pc:sldMk cId="2054192463" sldId="3386"/>
            <ac:spMk id="5" creationId="{60C0388F-1B9D-6675-A429-775E99E15F9E}"/>
          </ac:spMkLst>
        </pc:spChg>
      </pc:sldChg>
      <pc:sldChg chg="modSp">
        <pc:chgData name="Scouts Victoria" userId="WUv1Oc64ZFTA5+9WrJnN8ZzQRTPwM8uW45OZWLDSDuA=" providerId="None" clId="Web-{4325E2BC-E0CC-417B-94DC-816C01B0AA17}" dt="2026-01-30T06:07:03.057" v="31" actId="20577"/>
        <pc:sldMkLst>
          <pc:docMk/>
          <pc:sldMk cId="2450037359" sldId="3387"/>
        </pc:sldMkLst>
        <pc:spChg chg="mod">
          <ac:chgData name="Scouts Victoria" userId="WUv1Oc64ZFTA5+9WrJnN8ZzQRTPwM8uW45OZWLDSDuA=" providerId="None" clId="Web-{4325E2BC-E0CC-417B-94DC-816C01B0AA17}" dt="2026-01-30T06:07:03.057" v="31" actId="20577"/>
          <ac:spMkLst>
            <pc:docMk/>
            <pc:sldMk cId="2450037359" sldId="3387"/>
            <ac:spMk id="3" creationId="{B4B5F236-EEBF-48F2-F34A-6A20224B801E}"/>
          </ac:spMkLst>
        </pc:spChg>
      </pc:sldChg>
      <pc:sldChg chg="modSp">
        <pc:chgData name="Scouts Victoria" userId="WUv1Oc64ZFTA5+9WrJnN8ZzQRTPwM8uW45OZWLDSDuA=" providerId="None" clId="Web-{4325E2BC-E0CC-417B-94DC-816C01B0AA17}" dt="2026-01-30T06:07:14.792" v="34" actId="20577"/>
        <pc:sldMkLst>
          <pc:docMk/>
          <pc:sldMk cId="2156683225" sldId="3388"/>
        </pc:sldMkLst>
        <pc:spChg chg="mod">
          <ac:chgData name="Scouts Victoria" userId="WUv1Oc64ZFTA5+9WrJnN8ZzQRTPwM8uW45OZWLDSDuA=" providerId="None" clId="Web-{4325E2BC-E0CC-417B-94DC-816C01B0AA17}" dt="2026-01-30T06:07:14.792" v="34" actId="20577"/>
          <ac:spMkLst>
            <pc:docMk/>
            <pc:sldMk cId="2156683225" sldId="3388"/>
            <ac:spMk id="3" creationId="{22817DD6-7639-E831-2B61-18A7346414B9}"/>
          </ac:spMkLst>
        </pc:spChg>
      </pc:sldChg>
    </pc:docChg>
  </pc:docChgLst>
  <pc:docChgLst>
    <pc:chgData name="Scouts Victoria" userId="WUv1Oc64ZFTA5+9WrJnN8ZzQRTPwM8uW45OZWLDSDuA=" providerId="None" clId="Web-{12385EC6-176D-4C69-9991-8215C1CF73A4}"/>
    <pc:docChg chg="modSld">
      <pc:chgData name="Scouts Victoria" userId="WUv1Oc64ZFTA5+9WrJnN8ZzQRTPwM8uW45OZWLDSDuA=" providerId="None" clId="Web-{12385EC6-176D-4C69-9991-8215C1CF73A4}" dt="2026-01-30T06:41:09.221" v="207" actId="1076"/>
      <pc:docMkLst>
        <pc:docMk/>
      </pc:docMkLst>
      <pc:sldChg chg="modSp">
        <pc:chgData name="Scouts Victoria" userId="WUv1Oc64ZFTA5+9WrJnN8ZzQRTPwM8uW45OZWLDSDuA=" providerId="None" clId="Web-{12385EC6-176D-4C69-9991-8215C1CF73A4}" dt="2026-01-30T06:36:47.611" v="106" actId="14100"/>
        <pc:sldMkLst>
          <pc:docMk/>
          <pc:sldMk cId="2699369584" sldId="3373"/>
        </pc:sldMkLst>
        <pc:spChg chg="mod">
          <ac:chgData name="Scouts Victoria" userId="WUv1Oc64ZFTA5+9WrJnN8ZzQRTPwM8uW45OZWLDSDuA=" providerId="None" clId="Web-{12385EC6-176D-4C69-9991-8215C1CF73A4}" dt="2026-01-30T06:36:47.611" v="106" actId="14100"/>
          <ac:spMkLst>
            <pc:docMk/>
            <pc:sldMk cId="2699369584" sldId="3373"/>
            <ac:spMk id="3" creationId="{60687FCF-2E23-E930-19AC-5E434D73DF70}"/>
          </ac:spMkLst>
        </pc:spChg>
      </pc:sldChg>
      <pc:sldChg chg="modSp">
        <pc:chgData name="Scouts Victoria" userId="WUv1Oc64ZFTA5+9WrJnN8ZzQRTPwM8uW45OZWLDSDuA=" providerId="None" clId="Web-{12385EC6-176D-4C69-9991-8215C1CF73A4}" dt="2026-01-30T06:37:14.017" v="118" actId="20577"/>
        <pc:sldMkLst>
          <pc:docMk/>
          <pc:sldMk cId="715458553" sldId="3374"/>
        </pc:sldMkLst>
        <pc:spChg chg="mod">
          <ac:chgData name="Scouts Victoria" userId="WUv1Oc64ZFTA5+9WrJnN8ZzQRTPwM8uW45OZWLDSDuA=" providerId="None" clId="Web-{12385EC6-176D-4C69-9991-8215C1CF73A4}" dt="2026-01-30T06:37:14.017" v="118" actId="20577"/>
          <ac:spMkLst>
            <pc:docMk/>
            <pc:sldMk cId="715458553" sldId="3374"/>
            <ac:spMk id="3" creationId="{B684121B-0080-B7D8-14A5-D7417EDFE8D4}"/>
          </ac:spMkLst>
        </pc:spChg>
      </pc:sldChg>
      <pc:sldChg chg="addSp modSp">
        <pc:chgData name="Scouts Victoria" userId="WUv1Oc64ZFTA5+9WrJnN8ZzQRTPwM8uW45OZWLDSDuA=" providerId="None" clId="Web-{12385EC6-176D-4C69-9991-8215C1CF73A4}" dt="2026-01-30T06:41:09.221" v="207" actId="1076"/>
        <pc:sldMkLst>
          <pc:docMk/>
          <pc:sldMk cId="2276921296" sldId="3377"/>
        </pc:sldMkLst>
        <pc:spChg chg="mod">
          <ac:chgData name="Scouts Victoria" userId="WUv1Oc64ZFTA5+9WrJnN8ZzQRTPwM8uW45OZWLDSDuA=" providerId="None" clId="Web-{12385EC6-176D-4C69-9991-8215C1CF73A4}" dt="2026-01-30T06:40:58.221" v="204" actId="1076"/>
          <ac:spMkLst>
            <pc:docMk/>
            <pc:sldMk cId="2276921296" sldId="3377"/>
            <ac:spMk id="3" creationId="{65951774-5A91-E348-A19A-3B0131C69482}"/>
          </ac:spMkLst>
        </pc:spChg>
        <pc:spChg chg="add mod">
          <ac:chgData name="Scouts Victoria" userId="WUv1Oc64ZFTA5+9WrJnN8ZzQRTPwM8uW45OZWLDSDuA=" providerId="None" clId="Web-{12385EC6-176D-4C69-9991-8215C1CF73A4}" dt="2026-01-30T06:41:01.393" v="205" actId="1076"/>
          <ac:spMkLst>
            <pc:docMk/>
            <pc:sldMk cId="2276921296" sldId="3377"/>
            <ac:spMk id="5" creationId="{9F47EE04-B79F-333C-3BD1-CDE4A53F79C5}"/>
          </ac:spMkLst>
        </pc:spChg>
        <pc:picChg chg="mod">
          <ac:chgData name="Scouts Victoria" userId="WUv1Oc64ZFTA5+9WrJnN8ZzQRTPwM8uW45OZWLDSDuA=" providerId="None" clId="Web-{12385EC6-176D-4C69-9991-8215C1CF73A4}" dt="2026-01-30T06:41:09.221" v="207" actId="1076"/>
          <ac:picMkLst>
            <pc:docMk/>
            <pc:sldMk cId="2276921296" sldId="3377"/>
            <ac:picMk id="6" creationId="{01284B94-57C1-ED27-E553-C66A49E748A7}"/>
          </ac:picMkLst>
        </pc:picChg>
      </pc:sldChg>
      <pc:sldChg chg="modSp">
        <pc:chgData name="Scouts Victoria" userId="WUv1Oc64ZFTA5+9WrJnN8ZzQRTPwM8uW45OZWLDSDuA=" providerId="None" clId="Web-{12385EC6-176D-4C69-9991-8215C1CF73A4}" dt="2026-01-30T06:37:53.908" v="142" actId="20577"/>
        <pc:sldMkLst>
          <pc:docMk/>
          <pc:sldMk cId="1947498743" sldId="3385"/>
        </pc:sldMkLst>
        <pc:spChg chg="mod">
          <ac:chgData name="Scouts Victoria" userId="WUv1Oc64ZFTA5+9WrJnN8ZzQRTPwM8uW45OZWLDSDuA=" providerId="None" clId="Web-{12385EC6-176D-4C69-9991-8215C1CF73A4}" dt="2026-01-30T06:37:53.908" v="142" actId="20577"/>
          <ac:spMkLst>
            <pc:docMk/>
            <pc:sldMk cId="1947498743" sldId="3385"/>
            <ac:spMk id="7" creationId="{B65CF075-A3F3-B41B-5D7E-F91DDA7FF17D}"/>
          </ac:spMkLst>
        </pc:spChg>
      </pc:sldChg>
      <pc:sldChg chg="modSp">
        <pc:chgData name="Scouts Victoria" userId="WUv1Oc64ZFTA5+9WrJnN8ZzQRTPwM8uW45OZWLDSDuA=" providerId="None" clId="Web-{12385EC6-176D-4C69-9991-8215C1CF73A4}" dt="2026-01-30T06:37:35.239" v="131" actId="1076"/>
        <pc:sldMkLst>
          <pc:docMk/>
          <pc:sldMk cId="2054192463" sldId="3386"/>
        </pc:sldMkLst>
        <pc:spChg chg="mod">
          <ac:chgData name="Scouts Victoria" userId="WUv1Oc64ZFTA5+9WrJnN8ZzQRTPwM8uW45OZWLDSDuA=" providerId="None" clId="Web-{12385EC6-176D-4C69-9991-8215C1CF73A4}" dt="2026-01-30T06:37:35.239" v="131" actId="1076"/>
          <ac:spMkLst>
            <pc:docMk/>
            <pc:sldMk cId="2054192463" sldId="3386"/>
            <ac:spMk id="5" creationId="{60C0388F-1B9D-6675-A429-775E99E15F9E}"/>
          </ac:spMkLst>
        </pc:spChg>
      </pc:sldChg>
      <pc:sldChg chg="modSp">
        <pc:chgData name="Scouts Victoria" userId="WUv1Oc64ZFTA5+9WrJnN8ZzQRTPwM8uW45OZWLDSDuA=" providerId="None" clId="Web-{12385EC6-176D-4C69-9991-8215C1CF73A4}" dt="2026-01-30T06:38:18.674" v="152" actId="20577"/>
        <pc:sldMkLst>
          <pc:docMk/>
          <pc:sldMk cId="2450037359" sldId="3387"/>
        </pc:sldMkLst>
        <pc:spChg chg="mod">
          <ac:chgData name="Scouts Victoria" userId="WUv1Oc64ZFTA5+9WrJnN8ZzQRTPwM8uW45OZWLDSDuA=" providerId="None" clId="Web-{12385EC6-176D-4C69-9991-8215C1CF73A4}" dt="2026-01-30T06:38:18.674" v="152" actId="20577"/>
          <ac:spMkLst>
            <pc:docMk/>
            <pc:sldMk cId="2450037359" sldId="3387"/>
            <ac:spMk id="3" creationId="{B4B5F236-EEBF-48F2-F34A-6A20224B801E}"/>
          </ac:spMkLst>
        </pc:spChg>
      </pc:sldChg>
      <pc:sldChg chg="modSp">
        <pc:chgData name="Scouts Victoria" userId="WUv1Oc64ZFTA5+9WrJnN8ZzQRTPwM8uW45OZWLDSDuA=" providerId="None" clId="Web-{12385EC6-176D-4C69-9991-8215C1CF73A4}" dt="2026-01-30T06:35:07.267" v="54" actId="1076"/>
        <pc:sldMkLst>
          <pc:docMk/>
          <pc:sldMk cId="2156683225" sldId="3388"/>
        </pc:sldMkLst>
        <pc:spChg chg="mod">
          <ac:chgData name="Scouts Victoria" userId="WUv1Oc64ZFTA5+9WrJnN8ZzQRTPwM8uW45OZWLDSDuA=" providerId="None" clId="Web-{12385EC6-176D-4C69-9991-8215C1CF73A4}" dt="2026-01-30T06:35:07.267" v="54" actId="1076"/>
          <ac:spMkLst>
            <pc:docMk/>
            <pc:sldMk cId="2156683225" sldId="3388"/>
            <ac:spMk id="3" creationId="{22817DD6-7639-E831-2B61-18A7346414B9}"/>
          </ac:spMkLst>
        </pc:spChg>
      </pc:sldChg>
    </pc:docChg>
  </pc:docChgLst>
  <pc:docChgLst>
    <pc:chgData name="Scouts Victoria" userId="WUv1Oc64ZFTA5+9WrJnN8ZzQRTPwM8uW45OZWLDSDuA=" providerId="None" clId="Web-{6F5506CA-EE51-436D-B6B6-CF9A49A0ADC3}"/>
    <pc:docChg chg="modSld">
      <pc:chgData name="Scouts Victoria" userId="WUv1Oc64ZFTA5+9WrJnN8ZzQRTPwM8uW45OZWLDSDuA=" providerId="None" clId="Web-{6F5506CA-EE51-436D-B6B6-CF9A49A0ADC3}" dt="2026-01-30T06:00:31.023" v="92" actId="1076"/>
      <pc:docMkLst>
        <pc:docMk/>
      </pc:docMkLst>
      <pc:sldChg chg="modSp">
        <pc:chgData name="Scouts Victoria" userId="WUv1Oc64ZFTA5+9WrJnN8ZzQRTPwM8uW45OZWLDSDuA=" providerId="None" clId="Web-{6F5506CA-EE51-436D-B6B6-CF9A49A0ADC3}" dt="2026-01-30T05:54:42.033" v="23" actId="14100"/>
        <pc:sldMkLst>
          <pc:docMk/>
          <pc:sldMk cId="2699369584" sldId="3373"/>
        </pc:sldMkLst>
        <pc:spChg chg="mod">
          <ac:chgData name="Scouts Victoria" userId="WUv1Oc64ZFTA5+9WrJnN8ZzQRTPwM8uW45OZWLDSDuA=" providerId="None" clId="Web-{6F5506CA-EE51-436D-B6B6-CF9A49A0ADC3}" dt="2026-01-30T05:54:42.033" v="23" actId="14100"/>
          <ac:spMkLst>
            <pc:docMk/>
            <pc:sldMk cId="2699369584" sldId="3373"/>
            <ac:spMk id="3" creationId="{60687FCF-2E23-E930-19AC-5E434D73DF70}"/>
          </ac:spMkLst>
        </pc:spChg>
      </pc:sldChg>
      <pc:sldChg chg="modSp">
        <pc:chgData name="Scouts Victoria" userId="WUv1Oc64ZFTA5+9WrJnN8ZzQRTPwM8uW45OZWLDSDuA=" providerId="None" clId="Web-{6F5506CA-EE51-436D-B6B6-CF9A49A0ADC3}" dt="2026-01-30T05:56:19.113" v="42" actId="14100"/>
        <pc:sldMkLst>
          <pc:docMk/>
          <pc:sldMk cId="715458553" sldId="3374"/>
        </pc:sldMkLst>
        <pc:spChg chg="mod">
          <ac:chgData name="Scouts Victoria" userId="WUv1Oc64ZFTA5+9WrJnN8ZzQRTPwM8uW45OZWLDSDuA=" providerId="None" clId="Web-{6F5506CA-EE51-436D-B6B6-CF9A49A0ADC3}" dt="2026-01-30T05:56:00.222" v="34" actId="14100"/>
          <ac:spMkLst>
            <pc:docMk/>
            <pc:sldMk cId="715458553" sldId="3374"/>
            <ac:spMk id="3" creationId="{B684121B-0080-B7D8-14A5-D7417EDFE8D4}"/>
          </ac:spMkLst>
        </pc:spChg>
        <pc:picChg chg="mod">
          <ac:chgData name="Scouts Victoria" userId="WUv1Oc64ZFTA5+9WrJnN8ZzQRTPwM8uW45OZWLDSDuA=" providerId="None" clId="Web-{6F5506CA-EE51-436D-B6B6-CF9A49A0ADC3}" dt="2026-01-30T05:56:19.113" v="42" actId="14100"/>
          <ac:picMkLst>
            <pc:docMk/>
            <pc:sldMk cId="715458553" sldId="3374"/>
            <ac:picMk id="7" creationId="{0E4A5887-75EC-A994-606F-B8169A180702}"/>
          </ac:picMkLst>
        </pc:picChg>
      </pc:sldChg>
      <pc:sldChg chg="modSp">
        <pc:chgData name="Scouts Victoria" userId="WUv1Oc64ZFTA5+9WrJnN8ZzQRTPwM8uW45OZWLDSDuA=" providerId="None" clId="Web-{6F5506CA-EE51-436D-B6B6-CF9A49A0ADC3}" dt="2026-01-30T06:00:31.023" v="92" actId="1076"/>
        <pc:sldMkLst>
          <pc:docMk/>
          <pc:sldMk cId="2276921296" sldId="3377"/>
        </pc:sldMkLst>
        <pc:spChg chg="mod">
          <ac:chgData name="Scouts Victoria" userId="WUv1Oc64ZFTA5+9WrJnN8ZzQRTPwM8uW45OZWLDSDuA=" providerId="None" clId="Web-{6F5506CA-EE51-436D-B6B6-CF9A49A0ADC3}" dt="2026-01-30T05:59:58.663" v="87" actId="20577"/>
          <ac:spMkLst>
            <pc:docMk/>
            <pc:sldMk cId="2276921296" sldId="3377"/>
            <ac:spMk id="3" creationId="{65951774-5A91-E348-A19A-3B0131C69482}"/>
          </ac:spMkLst>
        </pc:spChg>
        <pc:picChg chg="mod">
          <ac:chgData name="Scouts Victoria" userId="WUv1Oc64ZFTA5+9WrJnN8ZzQRTPwM8uW45OZWLDSDuA=" providerId="None" clId="Web-{6F5506CA-EE51-436D-B6B6-CF9A49A0ADC3}" dt="2026-01-30T06:00:31.023" v="92" actId="1076"/>
          <ac:picMkLst>
            <pc:docMk/>
            <pc:sldMk cId="2276921296" sldId="3377"/>
            <ac:picMk id="6" creationId="{01284B94-57C1-ED27-E553-C66A49E748A7}"/>
          </ac:picMkLst>
        </pc:picChg>
      </pc:sldChg>
      <pc:sldChg chg="modSp">
        <pc:chgData name="Scouts Victoria" userId="WUv1Oc64ZFTA5+9WrJnN8ZzQRTPwM8uW45OZWLDSDuA=" providerId="None" clId="Web-{6F5506CA-EE51-436D-B6B6-CF9A49A0ADC3}" dt="2026-01-30T05:56:27.113" v="43" actId="20577"/>
        <pc:sldMkLst>
          <pc:docMk/>
          <pc:sldMk cId="2300812867" sldId="3382"/>
        </pc:sldMkLst>
        <pc:spChg chg="mod">
          <ac:chgData name="Scouts Victoria" userId="WUv1Oc64ZFTA5+9WrJnN8ZzQRTPwM8uW45OZWLDSDuA=" providerId="None" clId="Web-{6F5506CA-EE51-436D-B6B6-CF9A49A0ADC3}" dt="2026-01-30T05:56:27.113" v="43" actId="20577"/>
          <ac:spMkLst>
            <pc:docMk/>
            <pc:sldMk cId="2300812867" sldId="3382"/>
            <ac:spMk id="3" creationId="{FA1ACCD2-308B-D83B-1E36-F3FE130F19D3}"/>
          </ac:spMkLst>
        </pc:spChg>
      </pc:sldChg>
      <pc:sldChg chg="modSp">
        <pc:chgData name="Scouts Victoria" userId="WUv1Oc64ZFTA5+9WrJnN8ZzQRTPwM8uW45OZWLDSDuA=" providerId="None" clId="Web-{6F5506CA-EE51-436D-B6B6-CF9A49A0ADC3}" dt="2026-01-30T05:59:02.928" v="70" actId="20577"/>
        <pc:sldMkLst>
          <pc:docMk/>
          <pc:sldMk cId="1947498743" sldId="3385"/>
        </pc:sldMkLst>
        <pc:spChg chg="mod">
          <ac:chgData name="Scouts Victoria" userId="WUv1Oc64ZFTA5+9WrJnN8ZzQRTPwM8uW45OZWLDSDuA=" providerId="None" clId="Web-{6F5506CA-EE51-436D-B6B6-CF9A49A0ADC3}" dt="2026-01-30T05:58:54.600" v="69" actId="20577"/>
          <ac:spMkLst>
            <pc:docMk/>
            <pc:sldMk cId="1947498743" sldId="3385"/>
            <ac:spMk id="7" creationId="{B65CF075-A3F3-B41B-5D7E-F91DDA7FF17D}"/>
          </ac:spMkLst>
        </pc:spChg>
        <pc:spChg chg="mod">
          <ac:chgData name="Scouts Victoria" userId="WUv1Oc64ZFTA5+9WrJnN8ZzQRTPwM8uW45OZWLDSDuA=" providerId="None" clId="Web-{6F5506CA-EE51-436D-B6B6-CF9A49A0ADC3}" dt="2026-01-30T05:59:02.928" v="70" actId="20577"/>
          <ac:spMkLst>
            <pc:docMk/>
            <pc:sldMk cId="1947498743" sldId="3385"/>
            <ac:spMk id="10" creationId="{89896B8F-1DA9-6C6F-4051-E91F73FE4213}"/>
          </ac:spMkLst>
        </pc:spChg>
      </pc:sldChg>
      <pc:sldChg chg="modSp">
        <pc:chgData name="Scouts Victoria" userId="WUv1Oc64ZFTA5+9WrJnN8ZzQRTPwM8uW45OZWLDSDuA=" providerId="None" clId="Web-{6F5506CA-EE51-436D-B6B6-CF9A49A0ADC3}" dt="2026-01-30T05:57:49.708" v="68" actId="20577"/>
        <pc:sldMkLst>
          <pc:docMk/>
          <pc:sldMk cId="2054192463" sldId="3386"/>
        </pc:sldMkLst>
        <pc:spChg chg="mod">
          <ac:chgData name="Scouts Victoria" userId="WUv1Oc64ZFTA5+9WrJnN8ZzQRTPwM8uW45OZWLDSDuA=" providerId="None" clId="Web-{6F5506CA-EE51-436D-B6B6-CF9A49A0ADC3}" dt="2026-01-30T05:57:49.708" v="68" actId="20577"/>
          <ac:spMkLst>
            <pc:docMk/>
            <pc:sldMk cId="2054192463" sldId="3386"/>
            <ac:spMk id="5" creationId="{60C0388F-1B9D-6675-A429-775E99E15F9E}"/>
          </ac:spMkLst>
        </pc:spChg>
        <pc:spChg chg="mod">
          <ac:chgData name="Scouts Victoria" userId="WUv1Oc64ZFTA5+9WrJnN8ZzQRTPwM8uW45OZWLDSDuA=" providerId="None" clId="Web-{6F5506CA-EE51-436D-B6B6-CF9A49A0ADC3}" dt="2026-01-30T05:57:22.364" v="63" actId="1076"/>
          <ac:spMkLst>
            <pc:docMk/>
            <pc:sldMk cId="2054192463" sldId="3386"/>
            <ac:spMk id="11" creationId="{F116665D-3D7B-D6C7-24F5-87029E9F5E33}"/>
          </ac:spMkLst>
        </pc:spChg>
        <pc:spChg chg="mod">
          <ac:chgData name="Scouts Victoria" userId="WUv1Oc64ZFTA5+9WrJnN8ZzQRTPwM8uW45OZWLDSDuA=" providerId="None" clId="Web-{6F5506CA-EE51-436D-B6B6-CF9A49A0ADC3}" dt="2026-01-30T05:57:22.380" v="64" actId="1076"/>
          <ac:spMkLst>
            <pc:docMk/>
            <pc:sldMk cId="2054192463" sldId="3386"/>
            <ac:spMk id="12" creationId="{7F7E38EF-D58C-D698-6CA7-CB253FC6E125}"/>
          </ac:spMkLst>
        </pc:spChg>
        <pc:picChg chg="mod">
          <ac:chgData name="Scouts Victoria" userId="WUv1Oc64ZFTA5+9WrJnN8ZzQRTPwM8uW45OZWLDSDuA=" providerId="None" clId="Web-{6F5506CA-EE51-436D-B6B6-CF9A49A0ADC3}" dt="2026-01-30T05:57:22.333" v="61" actId="1076"/>
          <ac:picMkLst>
            <pc:docMk/>
            <pc:sldMk cId="2054192463" sldId="3386"/>
            <ac:picMk id="6" creationId="{3195D8F2-08FF-037E-7596-D0968704D6B2}"/>
          </ac:picMkLst>
        </pc:picChg>
        <pc:picChg chg="mod">
          <ac:chgData name="Scouts Victoria" userId="WUv1Oc64ZFTA5+9WrJnN8ZzQRTPwM8uW45OZWLDSDuA=" providerId="None" clId="Web-{6F5506CA-EE51-436D-B6B6-CF9A49A0ADC3}" dt="2026-01-30T05:57:22.348" v="62" actId="1076"/>
          <ac:picMkLst>
            <pc:docMk/>
            <pc:sldMk cId="2054192463" sldId="3386"/>
            <ac:picMk id="8" creationId="{A82E67C8-96BB-77EF-27D7-CFD7545AEF6A}"/>
          </ac:picMkLst>
        </pc:picChg>
      </pc:sldChg>
      <pc:sldChg chg="modSp">
        <pc:chgData name="Scouts Victoria" userId="WUv1Oc64ZFTA5+9WrJnN8ZzQRTPwM8uW45OZWLDSDuA=" providerId="None" clId="Web-{6F5506CA-EE51-436D-B6B6-CF9A49A0ADC3}" dt="2026-01-30T05:54:27.783" v="13" actId="20577"/>
        <pc:sldMkLst>
          <pc:docMk/>
          <pc:sldMk cId="2450037359" sldId="3387"/>
        </pc:sldMkLst>
        <pc:spChg chg="mod">
          <ac:chgData name="Scouts Victoria" userId="WUv1Oc64ZFTA5+9WrJnN8ZzQRTPwM8uW45OZWLDSDuA=" providerId="None" clId="Web-{6F5506CA-EE51-436D-B6B6-CF9A49A0ADC3}" dt="2026-01-30T05:54:27.783" v="13" actId="20577"/>
          <ac:spMkLst>
            <pc:docMk/>
            <pc:sldMk cId="2450037359" sldId="3387"/>
            <ac:spMk id="3" creationId="{B4B5F236-EEBF-48F2-F34A-6A20224B801E}"/>
          </ac:spMkLst>
        </pc:spChg>
      </pc:sldChg>
      <pc:sldChg chg="modSp">
        <pc:chgData name="Scouts Victoria" userId="WUv1Oc64ZFTA5+9WrJnN8ZzQRTPwM8uW45OZWLDSDuA=" providerId="None" clId="Web-{6F5506CA-EE51-436D-B6B6-CF9A49A0ADC3}" dt="2026-01-30T05:53:43.282" v="1" actId="20577"/>
        <pc:sldMkLst>
          <pc:docMk/>
          <pc:sldMk cId="2156683225" sldId="3388"/>
        </pc:sldMkLst>
        <pc:spChg chg="mod">
          <ac:chgData name="Scouts Victoria" userId="WUv1Oc64ZFTA5+9WrJnN8ZzQRTPwM8uW45OZWLDSDuA=" providerId="None" clId="Web-{6F5506CA-EE51-436D-B6B6-CF9A49A0ADC3}" dt="2026-01-30T05:53:43.282" v="1" actId="20577"/>
          <ac:spMkLst>
            <pc:docMk/>
            <pc:sldMk cId="2156683225" sldId="3388"/>
            <ac:spMk id="3" creationId="{22817DD6-7639-E831-2B61-18A7346414B9}"/>
          </ac:spMkLst>
        </pc:spChg>
      </pc:sldChg>
    </pc:docChg>
  </pc:docChgLst>
  <pc:docChgLst>
    <pc:chgData name="Scouts Victoria" userId="WUv1Oc64ZFTA5+9WrJnN8ZzQRTPwM8uW45OZWLDSDuA=" providerId="None" clId="Web-{F8307923-35B4-427E-AA59-0A09D6C3281E}"/>
    <pc:docChg chg="modSld">
      <pc:chgData name="Scouts Victoria" userId="WUv1Oc64ZFTA5+9WrJnN8ZzQRTPwM8uW45OZWLDSDuA=" providerId="None" clId="Web-{F8307923-35B4-427E-AA59-0A09D6C3281E}" dt="2026-01-30T07:35:01.477" v="31" actId="20577"/>
      <pc:docMkLst>
        <pc:docMk/>
      </pc:docMkLst>
      <pc:sldChg chg="modSp">
        <pc:chgData name="Scouts Victoria" userId="WUv1Oc64ZFTA5+9WrJnN8ZzQRTPwM8uW45OZWLDSDuA=" providerId="None" clId="Web-{F8307923-35B4-427E-AA59-0A09D6C3281E}" dt="2026-01-30T07:32:32.115" v="19" actId="20577"/>
        <pc:sldMkLst>
          <pc:docMk/>
          <pc:sldMk cId="2699369584" sldId="3373"/>
        </pc:sldMkLst>
        <pc:spChg chg="mod">
          <ac:chgData name="Scouts Victoria" userId="WUv1Oc64ZFTA5+9WrJnN8ZzQRTPwM8uW45OZWLDSDuA=" providerId="None" clId="Web-{F8307923-35B4-427E-AA59-0A09D6C3281E}" dt="2026-01-30T07:32:32.115" v="19" actId="20577"/>
          <ac:spMkLst>
            <pc:docMk/>
            <pc:sldMk cId="2699369584" sldId="3373"/>
            <ac:spMk id="3" creationId="{60687FCF-2E23-E930-19AC-5E434D73DF70}"/>
          </ac:spMkLst>
        </pc:spChg>
      </pc:sldChg>
      <pc:sldChg chg="modSp">
        <pc:chgData name="Scouts Victoria" userId="WUv1Oc64ZFTA5+9WrJnN8ZzQRTPwM8uW45OZWLDSDuA=" providerId="None" clId="Web-{F8307923-35B4-427E-AA59-0A09D6C3281E}" dt="2026-01-30T07:32:57.834" v="21" actId="20577"/>
        <pc:sldMkLst>
          <pc:docMk/>
          <pc:sldMk cId="715458553" sldId="3374"/>
        </pc:sldMkLst>
        <pc:spChg chg="mod">
          <ac:chgData name="Scouts Victoria" userId="WUv1Oc64ZFTA5+9WrJnN8ZzQRTPwM8uW45OZWLDSDuA=" providerId="None" clId="Web-{F8307923-35B4-427E-AA59-0A09D6C3281E}" dt="2026-01-30T07:32:57.834" v="21" actId="20577"/>
          <ac:spMkLst>
            <pc:docMk/>
            <pc:sldMk cId="715458553" sldId="3374"/>
            <ac:spMk id="3" creationId="{B684121B-0080-B7D8-14A5-D7417EDFE8D4}"/>
          </ac:spMkLst>
        </pc:spChg>
      </pc:sldChg>
      <pc:sldChg chg="modSp">
        <pc:chgData name="Scouts Victoria" userId="WUv1Oc64ZFTA5+9WrJnN8ZzQRTPwM8uW45OZWLDSDuA=" providerId="None" clId="Web-{F8307923-35B4-427E-AA59-0A09D6C3281E}" dt="2026-01-30T07:35:01.477" v="31" actId="20577"/>
        <pc:sldMkLst>
          <pc:docMk/>
          <pc:sldMk cId="2276921296" sldId="3377"/>
        </pc:sldMkLst>
        <pc:spChg chg="mod">
          <ac:chgData name="Scouts Victoria" userId="WUv1Oc64ZFTA5+9WrJnN8ZzQRTPwM8uW45OZWLDSDuA=" providerId="None" clId="Web-{F8307923-35B4-427E-AA59-0A09D6C3281E}" dt="2026-01-30T07:34:35.476" v="29" actId="20577"/>
          <ac:spMkLst>
            <pc:docMk/>
            <pc:sldMk cId="2276921296" sldId="3377"/>
            <ac:spMk id="3" creationId="{65951774-5A91-E348-A19A-3B0131C69482}"/>
          </ac:spMkLst>
        </pc:spChg>
        <pc:spChg chg="mod">
          <ac:chgData name="Scouts Victoria" userId="WUv1Oc64ZFTA5+9WrJnN8ZzQRTPwM8uW45OZWLDSDuA=" providerId="None" clId="Web-{F8307923-35B4-427E-AA59-0A09D6C3281E}" dt="2026-01-30T07:35:01.477" v="31" actId="20577"/>
          <ac:spMkLst>
            <pc:docMk/>
            <pc:sldMk cId="2276921296" sldId="3377"/>
            <ac:spMk id="5" creationId="{9F47EE04-B79F-333C-3BD1-CDE4A53F79C5}"/>
          </ac:spMkLst>
        </pc:spChg>
      </pc:sldChg>
      <pc:sldChg chg="modSp">
        <pc:chgData name="Scouts Victoria" userId="WUv1Oc64ZFTA5+9WrJnN8ZzQRTPwM8uW45OZWLDSDuA=" providerId="None" clId="Web-{F8307923-35B4-427E-AA59-0A09D6C3281E}" dt="2026-01-30T07:33:49.507" v="27" actId="20577"/>
        <pc:sldMkLst>
          <pc:docMk/>
          <pc:sldMk cId="1947498743" sldId="3385"/>
        </pc:sldMkLst>
        <pc:spChg chg="mod">
          <ac:chgData name="Scouts Victoria" userId="WUv1Oc64ZFTA5+9WrJnN8ZzQRTPwM8uW45OZWLDSDuA=" providerId="None" clId="Web-{F8307923-35B4-427E-AA59-0A09D6C3281E}" dt="2026-01-30T07:33:49.507" v="27" actId="20577"/>
          <ac:spMkLst>
            <pc:docMk/>
            <pc:sldMk cId="1947498743" sldId="3385"/>
            <ac:spMk id="7" creationId="{B65CF075-A3F3-B41B-5D7E-F91DDA7FF17D}"/>
          </ac:spMkLst>
        </pc:spChg>
      </pc:sldChg>
      <pc:sldChg chg="modSp">
        <pc:chgData name="Scouts Victoria" userId="WUv1Oc64ZFTA5+9WrJnN8ZzQRTPwM8uW45OZWLDSDuA=" providerId="None" clId="Web-{F8307923-35B4-427E-AA59-0A09D6C3281E}" dt="2026-01-30T07:33:23.319" v="25" actId="20577"/>
        <pc:sldMkLst>
          <pc:docMk/>
          <pc:sldMk cId="2054192463" sldId="3386"/>
        </pc:sldMkLst>
        <pc:spChg chg="mod">
          <ac:chgData name="Scouts Victoria" userId="WUv1Oc64ZFTA5+9WrJnN8ZzQRTPwM8uW45OZWLDSDuA=" providerId="None" clId="Web-{F8307923-35B4-427E-AA59-0A09D6C3281E}" dt="2026-01-30T07:33:23.319" v="25" actId="20577"/>
          <ac:spMkLst>
            <pc:docMk/>
            <pc:sldMk cId="2054192463" sldId="3386"/>
            <ac:spMk id="5" creationId="{60C0388F-1B9D-6675-A429-775E99E15F9E}"/>
          </ac:spMkLst>
        </pc:spChg>
      </pc:sldChg>
      <pc:sldChg chg="modSp">
        <pc:chgData name="Scouts Victoria" userId="WUv1Oc64ZFTA5+9WrJnN8ZzQRTPwM8uW45OZWLDSDuA=" providerId="None" clId="Web-{F8307923-35B4-427E-AA59-0A09D6C3281E}" dt="2026-01-30T07:31:11.019" v="4" actId="20577"/>
        <pc:sldMkLst>
          <pc:docMk/>
          <pc:sldMk cId="2450037359" sldId="3387"/>
        </pc:sldMkLst>
        <pc:spChg chg="mod">
          <ac:chgData name="Scouts Victoria" userId="WUv1Oc64ZFTA5+9WrJnN8ZzQRTPwM8uW45OZWLDSDuA=" providerId="None" clId="Web-{F8307923-35B4-427E-AA59-0A09D6C3281E}" dt="2026-01-30T07:31:11.019" v="4" actId="20577"/>
          <ac:spMkLst>
            <pc:docMk/>
            <pc:sldMk cId="2450037359" sldId="3387"/>
            <ac:spMk id="3" creationId="{B4B5F236-EEBF-48F2-F34A-6A20224B801E}"/>
          </ac:spMkLst>
        </pc:spChg>
      </pc:sldChg>
      <pc:sldChg chg="modSp">
        <pc:chgData name="Scouts Victoria" userId="WUv1Oc64ZFTA5+9WrJnN8ZzQRTPwM8uW45OZWLDSDuA=" providerId="None" clId="Web-{F8307923-35B4-427E-AA59-0A09D6C3281E}" dt="2026-01-30T07:30:35.769" v="0" actId="20577"/>
        <pc:sldMkLst>
          <pc:docMk/>
          <pc:sldMk cId="2156683225" sldId="3388"/>
        </pc:sldMkLst>
        <pc:spChg chg="mod">
          <ac:chgData name="Scouts Victoria" userId="WUv1Oc64ZFTA5+9WrJnN8ZzQRTPwM8uW45OZWLDSDuA=" providerId="None" clId="Web-{F8307923-35B4-427E-AA59-0A09D6C3281E}" dt="2026-01-30T07:30:35.769" v="0" actId="20577"/>
          <ac:spMkLst>
            <pc:docMk/>
            <pc:sldMk cId="2156683225" sldId="3388"/>
            <ac:spMk id="3" creationId="{22817DD6-7639-E831-2B61-18A7346414B9}"/>
          </ac:spMkLst>
        </pc:spChg>
      </pc:sldChg>
    </pc:docChg>
  </pc:docChgLst>
  <pc:docChgLst>
    <pc:chgData name="Scouts Victoria" userId="WUv1Oc64ZFTA5+9WrJnN8ZzQRTPwM8uW45OZWLDSDuA=" providerId="None" clId="Web-{C93EE385-81AB-4555-BA08-DDF47C2EEE66}"/>
    <pc:docChg chg="modSld">
      <pc:chgData name="Scouts Victoria" userId="WUv1Oc64ZFTA5+9WrJnN8ZzQRTPwM8uW45OZWLDSDuA=" providerId="None" clId="Web-{C93EE385-81AB-4555-BA08-DDF47C2EEE66}" dt="2026-01-30T07:37:35.701" v="6" actId="1076"/>
      <pc:docMkLst>
        <pc:docMk/>
      </pc:docMkLst>
      <pc:sldChg chg="modSp">
        <pc:chgData name="Scouts Victoria" userId="WUv1Oc64ZFTA5+9WrJnN8ZzQRTPwM8uW45OZWLDSDuA=" providerId="None" clId="Web-{C93EE385-81AB-4555-BA08-DDF47C2EEE66}" dt="2026-01-30T07:37:35.701" v="6" actId="1076"/>
        <pc:sldMkLst>
          <pc:docMk/>
          <pc:sldMk cId="707744364" sldId="256"/>
        </pc:sldMkLst>
        <pc:spChg chg="mod">
          <ac:chgData name="Scouts Victoria" userId="WUv1Oc64ZFTA5+9WrJnN8ZzQRTPwM8uW45OZWLDSDuA=" providerId="None" clId="Web-{C93EE385-81AB-4555-BA08-DDF47C2EEE66}" dt="2026-01-30T07:37:35.701" v="5" actId="1076"/>
          <ac:spMkLst>
            <pc:docMk/>
            <pc:sldMk cId="707744364" sldId="256"/>
            <ac:spMk id="2" creationId="{00000000-0000-0000-0000-000000000000}"/>
          </ac:spMkLst>
        </pc:spChg>
        <pc:spChg chg="mod">
          <ac:chgData name="Scouts Victoria" userId="WUv1Oc64ZFTA5+9WrJnN8ZzQRTPwM8uW45OZWLDSDuA=" providerId="None" clId="Web-{C93EE385-81AB-4555-BA08-DDF47C2EEE66}" dt="2026-01-30T07:37:35.701" v="6" actId="1076"/>
          <ac:spMkLst>
            <pc:docMk/>
            <pc:sldMk cId="707744364" sldId="256"/>
            <ac:spMk id="3" creationId="{00000000-0000-0000-0000-000000000000}"/>
          </ac:spMkLst>
        </pc:spChg>
      </pc:sldChg>
    </pc:docChg>
  </pc:docChgLst>
  <pc:docChgLst>
    <pc:chgData name="Scouts Victoria" userId="WUv1Oc64ZFTA5+9WrJnN8ZzQRTPwM8uW45OZWLDSDuA=" providerId="None" clId="Web-{CA091C9E-2D3C-4C85-91E6-962BA76C3D43}"/>
    <pc:docChg chg="modSld">
      <pc:chgData name="Scouts Victoria" userId="WUv1Oc64ZFTA5+9WrJnN8ZzQRTPwM8uW45OZWLDSDuA=" providerId="None" clId="Web-{CA091C9E-2D3C-4C85-91E6-962BA76C3D43}" dt="2026-01-30T05:52:08.364" v="3"/>
      <pc:docMkLst>
        <pc:docMk/>
      </pc:docMkLst>
      <pc:sldChg chg="modSp mod modShow">
        <pc:chgData name="Scouts Victoria" userId="WUv1Oc64ZFTA5+9WrJnN8ZzQRTPwM8uW45OZWLDSDuA=" providerId="None" clId="Web-{CA091C9E-2D3C-4C85-91E6-962BA76C3D43}" dt="2026-01-30T05:52:08.364" v="3"/>
        <pc:sldMkLst>
          <pc:docMk/>
          <pc:sldMk cId="2600841120" sldId="3378"/>
        </pc:sldMkLst>
        <pc:spChg chg="mod">
          <ac:chgData name="Scouts Victoria" userId="WUv1Oc64ZFTA5+9WrJnN8ZzQRTPwM8uW45OZWLDSDuA=" providerId="None" clId="Web-{CA091C9E-2D3C-4C85-91E6-962BA76C3D43}" dt="2026-01-30T05:51:52.348" v="1" actId="20577"/>
          <ac:spMkLst>
            <pc:docMk/>
            <pc:sldMk cId="2600841120" sldId="3378"/>
            <ac:spMk id="3" creationId="{8BDFB308-328D-1813-DB3F-EB5DB84488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129F5E4C-BC04-46EF-8C64-87A16C9D26AF}" type="datetimeFigureOut">
              <a:rPr lang="en-AU" smtClean="0"/>
              <a:t>30/01/2026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2E0B5060-2D56-407C-BF91-874089D568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426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B5060-2D56-407C-BF91-874089D5683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0969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DA7FC-CB6F-74C8-6026-9A542DB10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E3EE26-018C-E72B-9FAF-7C43676A9D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01CB22-AD90-9ED5-B475-037F1962E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F3026-1DBD-C9C9-CA48-829B41B571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B5060-2D56-407C-BF91-874089D5683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240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D1D07-7A07-B5AC-783D-05E88EA8D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63E34A-B1D3-6D7C-DB13-160C74F15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D43E01-8E1D-DF11-DF21-A8FDED634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9D501-05E5-5614-1134-2EEC40E2D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B5060-2D56-407C-BF91-874089D5683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23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2F8DE-AE37-9DBB-DA78-BECA06BE6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913585-BFB7-AA0D-1E74-CA7B142F6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A49B3C-09BF-8BF7-2E0C-566C6316F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21313-6658-E42A-F54E-0D4AD54CD8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B5060-2D56-407C-BF91-874089D5683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783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96A09-95FA-183A-77E2-EA28B709C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311815-B739-67AD-3330-58C9FAF6E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9A6BA1-6A5B-106B-19BB-19400AF15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6EDD7-2237-78C0-DC08-77C1E180E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B5060-2D56-407C-BF91-874089D5683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8415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0794B-08B1-7821-28E0-D72E241A4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E6510F-115B-D0D3-37FB-2535AE1C0C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AFD8EB-12B2-6437-C5D1-0C1E34D45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AEB5A-E416-FA78-BDFE-F9FB1F572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B5060-2D56-407C-BF91-874089D5683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107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1CF22-92FE-9F64-ABDC-3B7E344EA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9AC7E5-C014-0386-DF2E-173E72D421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408E29-633C-06AC-B2C2-56311AD078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7FC8C-B040-81DA-98BB-5991DCA11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B5060-2D56-407C-BF91-874089D5683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4350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8F18B-9A20-E0CE-1EF9-3513A211D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AA32BF-6D69-6D6E-5CE9-C5138B770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78EB3-BA9A-F92A-58F8-8EBFEFF3D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BFA54-2637-8292-288E-513CB4E4FC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B5060-2D56-407C-BF91-874089D5683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792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5691D-1756-3ED3-619D-7544207D7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4A6412-D1FD-A5BA-1896-DED523F727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E2ACFD-B82D-9528-0D60-ABB1E7039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1C5B4-679C-0A43-012D-1805916CA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B5060-2D56-407C-BF91-874089D5683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5662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F769F-DE42-286A-284B-9A827400C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5368F4-5FFA-AEA2-8247-DD2ED5D2A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6CC5B4-2E20-9811-F2C5-29C41860E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15B40-ADD5-73FD-8412-7922FC525F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B5060-2D56-407C-BF91-874089D5683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85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pic>
        <p:nvPicPr>
          <p:cNvPr id="4" name="Picture 3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6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E2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5" name="Picture 4" descr="Scouts_VIC_Master_Vert_FullCol_Rev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9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pic>
        <p:nvPicPr>
          <p:cNvPr id="5" name="Picture 4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0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6104585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5" name="Picture 4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964" y="1200151"/>
            <a:ext cx="609383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6" name="Picture 5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7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pic>
        <p:nvPicPr>
          <p:cNvPr id="4" name="Picture 3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" y="1"/>
            <a:ext cx="9144000" cy="5143500"/>
          </a:xfrm>
          <a:prstGeom prst="rect">
            <a:avLst/>
          </a:prstGeom>
        </p:spPr>
        <p:txBody>
          <a:bodyPr wrap="square" lIns="0" rIns="0" anchor="t"/>
          <a:lstStyle>
            <a:lvl1pPr marL="0" indent="0">
              <a:buNone/>
              <a:defRPr sz="3200">
                <a:latin typeface="Nunito Sans" charset="0"/>
                <a:ea typeface="Nunito Sans" charset="0"/>
                <a:cs typeface="Nunito Sans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2" name="Picture 1" descr="Scouts_VIC_Master_Vert_FullCol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4" y="4003843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3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3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4" r:id="rId6"/>
    <p:sldLayoutId id="214748365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rgbClr val="FFFFFF"/>
          </a:solidFill>
          <a:latin typeface="Nunito Sans Black"/>
          <a:ea typeface="+mj-ea"/>
          <a:cs typeface="Nunito Sans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forms-and-tool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it.ly/ScoutMonsterRaffle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bit.ly/grants-for-group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bit.ly/CDSKnowledgeBase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bit.ly/2025XmasReview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it.ly/ChristmasTreesResourc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forms-and-tool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property@scoutsvictoria.com.a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17320070-8904-37E5-1343-0064F4409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667" y="1191840"/>
            <a:ext cx="3900665" cy="275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5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4E24F-AC34-A869-8AC6-8E1B3DB7A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4684-93B2-C3ED-8683-56D0D696C2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GST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167DD-1D1C-A3DC-FBBD-5065079B8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Nunito Sans Bold" panose="00000800000000000000" pitchFamily="2" charset="0"/>
              </a:rPr>
              <a:t>Barbara Collins</a:t>
            </a:r>
          </a:p>
          <a:p>
            <a:pPr algn="l"/>
            <a:r>
              <a:rPr lang="en-US" dirty="0"/>
              <a:t>1st </a:t>
            </a:r>
            <a:r>
              <a:rPr lang="en-US" dirty="0" err="1"/>
              <a:t>Greenhills</a:t>
            </a:r>
            <a:r>
              <a:rPr lang="en-US" dirty="0"/>
              <a:t> Scout Group</a:t>
            </a:r>
          </a:p>
        </p:txBody>
      </p:sp>
    </p:spTree>
    <p:extLst>
      <p:ext uri="{BB962C8B-B14F-4D97-AF65-F5344CB8AC3E}">
        <p14:creationId xmlns:p14="http://schemas.microsoft.com/office/powerpoint/2010/main" val="91490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C2CDE-2035-A707-1848-D88807281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GST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87FCF-2E23-E930-19AC-5E434D73D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7290447" cy="34337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700" dirty="0"/>
              <a:t>GST claimed and paid to Formations</a:t>
            </a:r>
          </a:p>
          <a:p>
            <a:r>
              <a:rPr lang="en-US" sz="1700" dirty="0"/>
              <a:t>121 Formations received GST refunds in 2025</a:t>
            </a:r>
          </a:p>
          <a:p>
            <a:endParaRPr lang="en-US" sz="1700" dirty="0"/>
          </a:p>
          <a:p>
            <a:r>
              <a:rPr lang="en-US" sz="1700" dirty="0"/>
              <a:t>2025 calendar year = $354,256</a:t>
            </a:r>
          </a:p>
          <a:p>
            <a:endParaRPr lang="en-US" sz="1700" dirty="0"/>
          </a:p>
          <a:p>
            <a:r>
              <a:rPr lang="en-US" sz="1700" dirty="0"/>
              <a:t>How hard is it? Very easy no accounting experience needed, especially if you keep a detailed record during the year</a:t>
            </a:r>
          </a:p>
          <a:p>
            <a:endParaRPr lang="en-US" sz="1700" dirty="0"/>
          </a:p>
          <a:p>
            <a:r>
              <a:rPr lang="en-US" sz="1700" dirty="0">
                <a:solidFill>
                  <a:schemeClr val="bg1"/>
                </a:solidFill>
              </a:rPr>
              <a:t>For more information, visit the Forms and Tools page on the Scouts</a:t>
            </a:r>
            <a:br>
              <a:rPr lang="en-US" sz="1700" dirty="0"/>
            </a:br>
            <a:r>
              <a:rPr lang="en-US" sz="1700" dirty="0">
                <a:solidFill>
                  <a:schemeClr val="bg1"/>
                </a:solidFill>
              </a:rPr>
              <a:t>Victoria Website under Finance Forms</a:t>
            </a:r>
          </a:p>
          <a:p>
            <a:pPr lvl="1"/>
            <a:r>
              <a:rPr lang="en-US" sz="17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bit.ly/forms-and-tools</a:t>
            </a:r>
            <a:endParaRPr lang="en-US" sz="170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6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C7448-FAC2-9470-98D2-AFDE0EDFF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AFD0-7EC9-B2C9-FE38-68D2A702AB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Monster Raffle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774B7-19BC-39EE-2A95-C4B9CED0C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Nunito Sans Bold" panose="00000800000000000000" pitchFamily="2" charset="0"/>
              </a:rPr>
              <a:t>John Patterson</a:t>
            </a:r>
          </a:p>
          <a:p>
            <a:pPr algn="l"/>
            <a:r>
              <a:rPr lang="en-US" dirty="0"/>
              <a:t>9th Brunswick Scout Group</a:t>
            </a:r>
          </a:p>
        </p:txBody>
      </p:sp>
    </p:spTree>
    <p:extLst>
      <p:ext uri="{BB962C8B-B14F-4D97-AF65-F5344CB8AC3E}">
        <p14:creationId xmlns:p14="http://schemas.microsoft.com/office/powerpoint/2010/main" val="27856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C6AF-7C7D-1B16-D74D-729292B2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4" y="205979"/>
            <a:ext cx="6829425" cy="857250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Monster Raffle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4121B-0080-B7D8-14A5-D7417EDFE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7374" y="1200151"/>
            <a:ext cx="5591176" cy="345876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AU" sz="2400" dirty="0"/>
              <a:t>166 Formations participated</a:t>
            </a:r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r>
              <a:rPr lang="en-AU" sz="2400" dirty="0"/>
              <a:t>Average $1261.02 raised</a:t>
            </a:r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r>
              <a:rPr lang="en-AU" sz="2400" dirty="0"/>
              <a:t>How hard is it? No setup, flexible to how much time a Group can invest, earning big requires effort but is not hard</a:t>
            </a:r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r>
              <a:rPr lang="en-AU" sz="2400" dirty="0"/>
              <a:t>More information</a:t>
            </a:r>
          </a:p>
          <a:p>
            <a:pPr lvl="1">
              <a:lnSpc>
                <a:spcPct val="90000"/>
              </a:lnSpc>
            </a:pPr>
            <a:r>
              <a:rPr lang="en-AU" sz="22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bit.ly/ScoutMonsterRaffle</a:t>
            </a:r>
            <a:endParaRPr lang="en-AU" sz="2200" u="sng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A5887-75EC-A994-606F-B8169A180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658" y="365471"/>
            <a:ext cx="2216525" cy="22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58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CB8ED-B366-C733-0FE4-05EAE767C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A4BE1-9641-3CEA-11A8-6AA3CB88F7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Grants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ACCD2-308B-D83B-1E36-F3FE130F1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6400800" cy="1314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dirty="0">
                <a:latin typeface="Nunito Sans Bold" panose="00000800000000000000" pitchFamily="2" charset="0"/>
              </a:rPr>
              <a:t>Claire Mouser</a:t>
            </a:r>
          </a:p>
          <a:p>
            <a:pPr algn="l"/>
            <a:r>
              <a:rPr lang="en-US" dirty="0"/>
              <a:t>Caroline Springs Scout Group</a:t>
            </a:r>
          </a:p>
        </p:txBody>
      </p:sp>
    </p:spTree>
    <p:extLst>
      <p:ext uri="{BB962C8B-B14F-4D97-AF65-F5344CB8AC3E}">
        <p14:creationId xmlns:p14="http://schemas.microsoft.com/office/powerpoint/2010/main" val="2300812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B21E1-2E34-8FDA-1415-1734177C6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27319-578F-57F5-D676-5268D137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Grants</a:t>
            </a:r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C0388F-1B9D-6675-A429-775E99E15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64420"/>
            <a:ext cx="4040037" cy="384522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000" dirty="0"/>
              <a:t>$3,354,248.41 received in grants in the 2024  -2025 financial year</a:t>
            </a:r>
          </a:p>
          <a:p>
            <a:endParaRPr lang="en-US" sz="2000" dirty="0"/>
          </a:p>
          <a:p>
            <a:r>
              <a:rPr lang="en-US" sz="2000" dirty="0"/>
              <a:t>198 Formations applied for grants</a:t>
            </a:r>
          </a:p>
          <a:p>
            <a:endParaRPr lang="en-US" sz="2000" dirty="0"/>
          </a:p>
          <a:p>
            <a:r>
              <a:rPr lang="en-US" sz="2000" dirty="0"/>
              <a:t>How hard is it? Challenging at first, but gets a lot easier with practice (follow step-by-step guide to start) – Can be very low effort, high impact with practice </a:t>
            </a:r>
          </a:p>
          <a:p>
            <a:endParaRPr lang="en-US" sz="2000" dirty="0"/>
          </a:p>
          <a:p>
            <a:r>
              <a:rPr lang="en-US" sz="2000" dirty="0"/>
              <a:t>Policy, procedure and more information</a:t>
            </a:r>
          </a:p>
          <a:p>
            <a:pPr lvl="1"/>
            <a:r>
              <a:rPr lang="en-US" sz="18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bit.ly/grants-for-groups</a:t>
            </a:r>
            <a:endParaRPr lang="en-AU" sz="1800" u="sng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195D8F2-08FF-037E-7596-D0968704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82" y="299983"/>
            <a:ext cx="2411280" cy="18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82E67C8-96BB-77EF-27D7-CFD7545AE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7" b="12528"/>
          <a:stretch>
            <a:fillRect/>
          </a:stretch>
        </p:blipFill>
        <p:spPr bwMode="auto">
          <a:xfrm>
            <a:off x="4767615" y="2723379"/>
            <a:ext cx="2350298" cy="165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16665D-3D7B-D6C7-24F5-87029E9F5E33}"/>
              </a:ext>
            </a:extLst>
          </p:cNvPr>
          <p:cNvSpPr txBox="1"/>
          <p:nvPr/>
        </p:nvSpPr>
        <p:spPr>
          <a:xfrm>
            <a:off x="4756639" y="2132614"/>
            <a:ext cx="2773975" cy="6001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Nunito Sans Bold" panose="00000800000000000000" pitchFamily="2" charset="0"/>
              </a:rPr>
              <a:t>1st Broadford Scout Group</a:t>
            </a:r>
          </a:p>
          <a:p>
            <a:r>
              <a:rPr lang="en-US" sz="1100" dirty="0">
                <a:solidFill>
                  <a:schemeClr val="bg1"/>
                </a:solidFill>
                <a:latin typeface="Nunito Sans"/>
              </a:rPr>
              <a:t>Celebrating new lighting from Southern Cross Gold</a:t>
            </a:r>
            <a:endParaRPr lang="en-AU" sz="1100" dirty="0">
              <a:solidFill>
                <a:schemeClr val="bg1"/>
              </a:solidFill>
              <a:latin typeface="Nunito Sa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E38EF-D58C-D698-6CA7-CB253FC6E125}"/>
              </a:ext>
            </a:extLst>
          </p:cNvPr>
          <p:cNvSpPr txBox="1"/>
          <p:nvPr/>
        </p:nvSpPr>
        <p:spPr>
          <a:xfrm>
            <a:off x="4756639" y="4373774"/>
            <a:ext cx="296740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Nunito Sans Bold" panose="00000800000000000000" pitchFamily="2" charset="0"/>
              </a:rPr>
              <a:t>Norlane West Scout Group</a:t>
            </a:r>
          </a:p>
          <a:p>
            <a:r>
              <a:rPr lang="en-US" sz="1100" dirty="0">
                <a:solidFill>
                  <a:schemeClr val="bg1"/>
                </a:solidFill>
                <a:latin typeface="Nunito Sans" panose="00000500000000000000" pitchFamily="2" charset="0"/>
              </a:rPr>
              <a:t>Celebrating the announcement of the Growing Regions grant for their new Hall</a:t>
            </a:r>
            <a:endParaRPr lang="en-AU" sz="1100" dirty="0">
              <a:solidFill>
                <a:schemeClr val="bg1"/>
              </a:solidFill>
              <a:latin typeface="Nunit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92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F29A0-1004-8D4A-ED50-01894B58E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82C2-CECB-5E74-EEA4-CF626CB0FA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Container Deposit Scheme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18432-67E7-8280-4D21-1080C8B52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Nunito Sans Bold" panose="00000800000000000000" pitchFamily="2" charset="0"/>
              </a:rPr>
              <a:t>Craig Waters</a:t>
            </a:r>
          </a:p>
          <a:p>
            <a:pPr algn="l"/>
            <a:r>
              <a:rPr lang="en-US" dirty="0"/>
              <a:t>1st Broadford Scout Group</a:t>
            </a:r>
          </a:p>
        </p:txBody>
      </p:sp>
    </p:spTree>
    <p:extLst>
      <p:ext uri="{BB962C8B-B14F-4D97-AF65-F5344CB8AC3E}">
        <p14:creationId xmlns:p14="http://schemas.microsoft.com/office/powerpoint/2010/main" val="212883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D8637-9C63-A26F-2AB4-6592EEE48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CD75-32CD-8703-4306-72BC83F58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Container Deposit Scheme</a:t>
            </a:r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5CF075-A3F3-B41B-5D7E-F91DDA7FF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00151"/>
            <a:ext cx="3608386" cy="354769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000" dirty="0"/>
              <a:t>127 Formations have participated in the CDS scheme from September 2024 - September 2025</a:t>
            </a:r>
          </a:p>
          <a:p>
            <a:endParaRPr lang="en-US" sz="2000" dirty="0"/>
          </a:p>
          <a:p>
            <a:r>
              <a:rPr lang="en-US" sz="2000" dirty="0"/>
              <a:t>Raising $84,008 within this timeframe</a:t>
            </a:r>
          </a:p>
          <a:p>
            <a:endParaRPr lang="en-US" sz="2000" dirty="0"/>
          </a:p>
          <a:p>
            <a:r>
              <a:rPr lang="en-US" sz="2000" dirty="0"/>
              <a:t>How hard is it? Very easy to collect containers and minimal time needed to visit a depot – super easy!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Find more information at </a:t>
            </a:r>
            <a:r>
              <a:rPr lang="en-US" sz="18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bit.ly/CDSKnowledgeBase</a:t>
            </a:r>
            <a:endParaRPr lang="en-US" sz="1800" u="sng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000" dirty="0"/>
          </a:p>
          <a:p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4D3234-7601-95B5-DD0B-D5931E36F3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522" t="5881" r="6645"/>
          <a:stretch>
            <a:fillRect/>
          </a:stretch>
        </p:blipFill>
        <p:spPr>
          <a:xfrm>
            <a:off x="4543425" y="1170385"/>
            <a:ext cx="2811336" cy="23958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896B8F-1DA9-6C6F-4051-E91F73FE4213}"/>
              </a:ext>
            </a:extLst>
          </p:cNvPr>
          <p:cNvSpPr txBox="1"/>
          <p:nvPr/>
        </p:nvSpPr>
        <p:spPr>
          <a:xfrm>
            <a:off x="4486276" y="3599922"/>
            <a:ext cx="2925635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Nunito Sans Bold" panose="00000800000000000000" pitchFamily="2" charset="0"/>
              </a:rPr>
              <a:t>1st Croydon Hills Scout Group</a:t>
            </a:r>
          </a:p>
          <a:p>
            <a:r>
              <a:rPr lang="en-AU" sz="1200" dirty="0">
                <a:solidFill>
                  <a:schemeClr val="bg1"/>
                </a:solidFill>
                <a:latin typeface="Nunito Sans"/>
              </a:rPr>
              <a:t>Collected 18,500 containers in the lead up to Christmas, raising nearly $2,000 for their Group</a:t>
            </a:r>
          </a:p>
        </p:txBody>
      </p:sp>
    </p:spTree>
    <p:extLst>
      <p:ext uri="{BB962C8B-B14F-4D97-AF65-F5344CB8AC3E}">
        <p14:creationId xmlns:p14="http://schemas.microsoft.com/office/powerpoint/2010/main" val="1947498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F0F08-BF5D-C840-8BB6-C82E0C609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19C6-67DE-E69F-17C0-A2B56A92E1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Christmas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4385F-F8B5-C5AA-0CA7-9A1CE6480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Nunito Sans Bold" panose="00000800000000000000" pitchFamily="2" charset="0"/>
              </a:rPr>
              <a:t>Derek Youdale</a:t>
            </a:r>
          </a:p>
          <a:p>
            <a:pPr algn="l"/>
            <a:r>
              <a:rPr lang="en-US" dirty="0"/>
              <a:t>13th Malvern Scout Group</a:t>
            </a:r>
          </a:p>
        </p:txBody>
      </p:sp>
    </p:spTree>
    <p:extLst>
      <p:ext uri="{BB962C8B-B14F-4D97-AF65-F5344CB8AC3E}">
        <p14:creationId xmlns:p14="http://schemas.microsoft.com/office/powerpoint/2010/main" val="474367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6C7C-D929-121D-8A41-1E87BDB5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Christmas Trees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1774-5A91-E348-A19A-3B0131C69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2982"/>
            <a:ext cx="4781550" cy="26884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84 Formations participated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$9,143.94 is the average profit from</a:t>
            </a:r>
            <a:br>
              <a:rPr lang="en-US" sz="1800" dirty="0"/>
            </a:br>
            <a:r>
              <a:rPr lang="en-US" sz="1800" dirty="0"/>
              <a:t>what Formations have reported so far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Group feedback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This will inform new resources for 2026</a:t>
            </a:r>
            <a:endParaRPr lang="en-US" sz="1800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lnSpc>
                <a:spcPct val="90000"/>
              </a:lnSpc>
            </a:pPr>
            <a:r>
              <a:rPr lang="en-US" sz="16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bit.ly/2025XmasReview</a:t>
            </a:r>
          </a:p>
          <a:p>
            <a:pPr lvl="1">
              <a:lnSpc>
                <a:spcPct val="90000"/>
              </a:lnSpc>
            </a:pPr>
            <a:endParaRPr lang="en-US" sz="1600" u="sn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284B94-57C1-ED27-E553-C66A49E74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369" y="478631"/>
            <a:ext cx="2084151" cy="277287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47EE04-B79F-333C-3BD1-CDE4A53F79C5}"/>
              </a:ext>
            </a:extLst>
          </p:cNvPr>
          <p:cNvSpPr txBox="1">
            <a:spLocks/>
          </p:cNvSpPr>
          <p:nvPr/>
        </p:nvSpPr>
        <p:spPr>
          <a:xfrm>
            <a:off x="459582" y="3509964"/>
            <a:ext cx="6974681" cy="16311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FFFFFF"/>
                </a:solidFill>
                <a:latin typeface="Nunito Sans Light"/>
                <a:ea typeface="+mn-ea"/>
                <a:cs typeface="Nunito Sans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FFFFFF"/>
                </a:solidFill>
                <a:latin typeface="Nunito Sans Light"/>
                <a:ea typeface="+mn-ea"/>
                <a:cs typeface="Nunito Sans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FFFFFF"/>
                </a:solidFill>
                <a:latin typeface="Nunito Sans Light"/>
                <a:ea typeface="+mn-ea"/>
                <a:cs typeface="Nunito Sans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FFFFFF"/>
                </a:solidFill>
                <a:latin typeface="Nunito Sans Light"/>
                <a:ea typeface="+mn-ea"/>
                <a:cs typeface="Nunito Sans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Nunito Sans Light"/>
                <a:ea typeface="+mn-ea"/>
                <a:cs typeface="Nunito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/>
              <a:t>How hard is it? Lot of planning and lots of volunteer time – once you have return customers it gets a lot easier to sell</a:t>
            </a:r>
            <a:endParaRPr lang="en-US"/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More information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60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bit.ly/ChristmasTreesResources</a:t>
            </a:r>
            <a:endParaRPr lang="en-US" sz="1600" u="sng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27692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4E10E-CAE6-C385-2128-D1E1B8200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20490"/>
            <a:ext cx="7772400" cy="1102519"/>
          </a:xfrm>
        </p:spPr>
        <p:txBody>
          <a:bodyPr>
            <a:noAutofit/>
          </a:bodyPr>
          <a:lstStyle/>
          <a:p>
            <a:pPr algn="ctr"/>
            <a:r>
              <a:rPr lang="en-AU" sz="5400" dirty="0">
                <a:latin typeface="Nunito Sans" pitchFamily="2" charset="77"/>
              </a:rPr>
              <a:t>Please take your seat, we will start in</a:t>
            </a:r>
            <a:br>
              <a:rPr lang="en-AU" sz="5400" dirty="0">
                <a:latin typeface="Nunito Sans" pitchFamily="2" charset="77"/>
              </a:rPr>
            </a:br>
            <a:r>
              <a:rPr lang="en-AU" sz="5400" dirty="0">
                <a:latin typeface="Nunito Sans" pitchFamily="2" charset="77"/>
              </a:rPr>
              <a:t>5 minutes</a:t>
            </a:r>
            <a:endParaRPr lang="en-US" sz="5400" dirty="0">
              <a:latin typeface="Nunito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3704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1D36-9E92-C103-9682-840F873E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Morning Break</a:t>
            </a:r>
          </a:p>
        </p:txBody>
      </p:sp>
    </p:spTree>
    <p:extLst>
      <p:ext uri="{BB962C8B-B14F-4D97-AF65-F5344CB8AC3E}">
        <p14:creationId xmlns:p14="http://schemas.microsoft.com/office/powerpoint/2010/main" val="377506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931" y="3465513"/>
            <a:ext cx="7772400" cy="1102519"/>
          </a:xfrm>
        </p:spPr>
        <p:txBody>
          <a:bodyPr/>
          <a:lstStyle/>
          <a:p>
            <a:pPr algn="l"/>
            <a:r>
              <a:rPr lang="en-US" dirty="0"/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70774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C8D77-C1FE-97CF-4432-107223B79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E4D6-74BB-8676-FD31-9BCC23C03A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BEC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8ECD1-01EA-00AA-B053-8580F9076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6400800" cy="1314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dirty="0">
                <a:latin typeface="Nunito Sans Bold" panose="00000800000000000000" pitchFamily="2" charset="0"/>
              </a:rPr>
              <a:t>Jon Willis</a:t>
            </a:r>
          </a:p>
          <a:p>
            <a:pPr algn="l"/>
            <a:r>
              <a:rPr lang="en-US" dirty="0"/>
              <a:t>Chair – Branch Executive Committee</a:t>
            </a:r>
          </a:p>
        </p:txBody>
      </p:sp>
    </p:spTree>
    <p:extLst>
      <p:ext uri="{BB962C8B-B14F-4D97-AF65-F5344CB8AC3E}">
        <p14:creationId xmlns:p14="http://schemas.microsoft.com/office/powerpoint/2010/main" val="2817098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8BF20-8C79-997F-1E70-44264831E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7A817-FF76-82C8-9215-C0418BF6EF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Ways to increase revenue</a:t>
            </a:r>
            <a:br>
              <a:rPr lang="en-US" dirty="0"/>
            </a:br>
            <a:r>
              <a:rPr lang="en-US" dirty="0"/>
              <a:t>without increasing fees</a:t>
            </a:r>
          </a:p>
        </p:txBody>
      </p:sp>
    </p:spTree>
    <p:extLst>
      <p:ext uri="{BB962C8B-B14F-4D97-AF65-F5344CB8AC3E}">
        <p14:creationId xmlns:p14="http://schemas.microsoft.com/office/powerpoint/2010/main" val="354377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519C1-C42B-3313-C918-3DAD16333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F48C-E45D-5716-DA86-75149327C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Scout Development Fund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FB308-328D-1813-DB3F-EB5DB8448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6400800" cy="1314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 dirty="0">
                <a:latin typeface="Nunito Sans Bold"/>
              </a:rPr>
              <a:t>Jon Willis</a:t>
            </a:r>
            <a:endParaRPr lang="en-US" b="1" dirty="0">
              <a:latin typeface="Nunito Sans Bold" panose="00000800000000000000" pitchFamily="2" charset="0"/>
            </a:endParaRPr>
          </a:p>
          <a:p>
            <a:pPr algn="l"/>
            <a:r>
              <a:rPr lang="en-US" dirty="0"/>
              <a:t>Chair - Branch Executive Committee</a:t>
            </a:r>
          </a:p>
        </p:txBody>
      </p:sp>
    </p:spTree>
    <p:extLst>
      <p:ext uri="{BB962C8B-B14F-4D97-AF65-F5344CB8AC3E}">
        <p14:creationId xmlns:p14="http://schemas.microsoft.com/office/powerpoint/2010/main" val="260084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1F772-BDC3-0BBF-DD0F-B638881A9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1A8D-3C06-24EF-60D1-03D131BD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Scout Development Fund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17DD6-7639-E831-2B61-18A734641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71564"/>
            <a:ext cx="7181850" cy="39933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en-US" sz="1600">
                <a:solidFill>
                  <a:schemeClr val="bg1"/>
                </a:solidFill>
              </a:rPr>
              <a:t>90 Formations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Get 1% additional interest above the RBA rate – Earning interest at 4.6%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For Scouts Victoria, there is the benefit of “economy of scale”. It’s difficult to invest $5000 effectively, but with 10 Formations (all with $5000), it becomes a different story! The use of the money also helps Scouts Victoria with cash flow and allows us to support Scouting more effectively throughout the year.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How hard is it? A bit of effort to set up and then it’s hands-off earning</a:t>
            </a:r>
          </a:p>
          <a:p>
            <a:r>
              <a:rPr lang="en-US" sz="1600" dirty="0">
                <a:solidFill>
                  <a:schemeClr val="bg1"/>
                </a:solidFill>
              </a:rPr>
              <a:t>For more information, visit the Forms and Tools page on the Scouts</a:t>
            </a:r>
            <a:br>
              <a:rPr lang="en-US" sz="1600" dirty="0"/>
            </a:br>
            <a:r>
              <a:rPr lang="en-US" sz="1600" dirty="0">
                <a:solidFill>
                  <a:schemeClr val="bg1"/>
                </a:solidFill>
              </a:rPr>
              <a:t>Victoria Website under Finance Forms</a:t>
            </a:r>
          </a:p>
          <a:p>
            <a:pPr lvl="1"/>
            <a:r>
              <a:rPr lang="en-US" sz="14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bit.ly/forms-and-tools</a:t>
            </a:r>
            <a:endParaRPr lang="en-AU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8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F5A25-794F-F825-0E5D-CDD773E21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43D22-83BC-3966-E974-92A03A85A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Space to Co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422E8-07D6-5DAB-A92C-DF86CAFD7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Nunito Sans Bold" panose="00000800000000000000" pitchFamily="2" charset="0"/>
              </a:rPr>
              <a:t>Karl Herring</a:t>
            </a:r>
          </a:p>
          <a:p>
            <a:pPr algn="l"/>
            <a:r>
              <a:rPr lang="en-US" dirty="0"/>
              <a:t>Narre Warren South Scout Group</a:t>
            </a:r>
          </a:p>
        </p:txBody>
      </p:sp>
    </p:spTree>
    <p:extLst>
      <p:ext uri="{BB962C8B-B14F-4D97-AF65-F5344CB8AC3E}">
        <p14:creationId xmlns:p14="http://schemas.microsoft.com/office/powerpoint/2010/main" val="1360284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222A1-20BE-F324-062D-39C667030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5F236-EEBF-48F2-F34A-6A20224B8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09713"/>
            <a:ext cx="6934200" cy="328374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30 Groups across Victoria now use the platform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Generating more than $205,000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How hard is it? Reasonable effort to set up and does require a volunteer to manage but will make hire management simpler and unlock more customers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To onboard your Hall send a request </a:t>
            </a:r>
            <a:r>
              <a:rPr lang="en-US" dirty="0">
                <a:solidFill>
                  <a:schemeClr val="bg1"/>
                </a:solidFill>
              </a:rPr>
              <a:t>email </a:t>
            </a:r>
            <a:r>
              <a:rPr lang="en-US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property@scoutsvictoria.com.au</a:t>
            </a:r>
            <a:endParaRPr lang="en-AU" u="sng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CCA1D403-1A21-8705-67B4-F644CA9D2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93902"/>
            <a:ext cx="3490232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37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613</Words>
  <Application>Microsoft Office PowerPoint</Application>
  <PresentationFormat>On-screen Show (16:9)</PresentationFormat>
  <Paragraphs>108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Please take your seat, we will start in 5 minutes</vt:lpstr>
      <vt:lpstr>Finance</vt:lpstr>
      <vt:lpstr>BEC Update</vt:lpstr>
      <vt:lpstr>Ways to increase revenue without increasing fees</vt:lpstr>
      <vt:lpstr>Scout Development Fund</vt:lpstr>
      <vt:lpstr>Scout Development Fund</vt:lpstr>
      <vt:lpstr>Space to Co</vt:lpstr>
      <vt:lpstr>PowerPoint Presentation</vt:lpstr>
      <vt:lpstr>GST</vt:lpstr>
      <vt:lpstr>GST</vt:lpstr>
      <vt:lpstr>Monster Raffle</vt:lpstr>
      <vt:lpstr>Monster Raffle</vt:lpstr>
      <vt:lpstr>Grants</vt:lpstr>
      <vt:lpstr>Grants</vt:lpstr>
      <vt:lpstr>Container Deposit Scheme</vt:lpstr>
      <vt:lpstr>Container Deposit Scheme</vt:lpstr>
      <vt:lpstr>Christmas Trees</vt:lpstr>
      <vt:lpstr>Christmas Trees</vt:lpstr>
      <vt:lpstr>Morning Break</vt:lpstr>
    </vt:vector>
  </TitlesOfParts>
  <Company>Scouts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Freya Docherty</dc:creator>
  <cp:lastModifiedBy>Michelle Strachan</cp:lastModifiedBy>
  <cp:revision>202</cp:revision>
  <cp:lastPrinted>2024-02-02T12:57:18Z</cp:lastPrinted>
  <dcterms:created xsi:type="dcterms:W3CDTF">2019-02-14T04:33:49Z</dcterms:created>
  <dcterms:modified xsi:type="dcterms:W3CDTF">2026-01-30T08:43:46Z</dcterms:modified>
</cp:coreProperties>
</file>